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 snapToObjects="1">
      <p:cViewPr varScale="1">
        <p:scale>
          <a:sx n="52" d="100"/>
          <a:sy n="52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7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52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53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5" name="Drawing"/>
          <p:cNvGrpSpPr/>
          <p:nvPr/>
        </p:nvGrpSpPr>
        <p:grpSpPr>
          <a:xfrm>
            <a:off x="1328421" y="698804"/>
            <a:ext cx="21856679" cy="12024904"/>
            <a:chOff x="0" y="0"/>
            <a:chExt cx="21856678" cy="12024902"/>
          </a:xfrm>
        </p:grpSpPr>
        <p:sp>
          <p:nvSpPr>
            <p:cNvPr id="3204" name="Line"/>
            <p:cNvSpPr/>
            <p:nvPr/>
          </p:nvSpPr>
          <p:spPr>
            <a:xfrm>
              <a:off x="28397" y="207962"/>
              <a:ext cx="706179" cy="563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75" extrusionOk="0">
                  <a:moveTo>
                    <a:pt x="1590" y="0"/>
                  </a:moveTo>
                  <a:cubicBezTo>
                    <a:pt x="2614" y="128"/>
                    <a:pt x="3637" y="256"/>
                    <a:pt x="4456" y="511"/>
                  </a:cubicBezTo>
                  <a:cubicBezTo>
                    <a:pt x="5275" y="767"/>
                    <a:pt x="5889" y="1150"/>
                    <a:pt x="5941" y="1342"/>
                  </a:cubicBezTo>
                  <a:cubicBezTo>
                    <a:pt x="5992" y="1534"/>
                    <a:pt x="5480" y="1534"/>
                    <a:pt x="5173" y="1981"/>
                  </a:cubicBezTo>
                  <a:cubicBezTo>
                    <a:pt x="4866" y="2428"/>
                    <a:pt x="4763" y="3323"/>
                    <a:pt x="4815" y="5496"/>
                  </a:cubicBezTo>
                  <a:cubicBezTo>
                    <a:pt x="4866" y="7669"/>
                    <a:pt x="5070" y="11120"/>
                    <a:pt x="5173" y="13548"/>
                  </a:cubicBezTo>
                  <a:cubicBezTo>
                    <a:pt x="5275" y="15976"/>
                    <a:pt x="5275" y="17382"/>
                    <a:pt x="5122" y="18341"/>
                  </a:cubicBezTo>
                  <a:cubicBezTo>
                    <a:pt x="4968" y="19299"/>
                    <a:pt x="4661" y="19811"/>
                    <a:pt x="3996" y="20130"/>
                  </a:cubicBezTo>
                  <a:cubicBezTo>
                    <a:pt x="3330" y="20450"/>
                    <a:pt x="2307" y="20578"/>
                    <a:pt x="1488" y="20641"/>
                  </a:cubicBezTo>
                  <a:cubicBezTo>
                    <a:pt x="669" y="20705"/>
                    <a:pt x="54" y="20705"/>
                    <a:pt x="3" y="20769"/>
                  </a:cubicBezTo>
                  <a:cubicBezTo>
                    <a:pt x="-48" y="20833"/>
                    <a:pt x="464" y="20961"/>
                    <a:pt x="1846" y="20961"/>
                  </a:cubicBezTo>
                  <a:cubicBezTo>
                    <a:pt x="3228" y="20961"/>
                    <a:pt x="5480" y="20833"/>
                    <a:pt x="7067" y="20450"/>
                  </a:cubicBezTo>
                  <a:cubicBezTo>
                    <a:pt x="8653" y="20066"/>
                    <a:pt x="9575" y="19427"/>
                    <a:pt x="10189" y="18724"/>
                  </a:cubicBezTo>
                  <a:cubicBezTo>
                    <a:pt x="10803" y="18021"/>
                    <a:pt x="11110" y="17254"/>
                    <a:pt x="11469" y="17127"/>
                  </a:cubicBezTo>
                  <a:cubicBezTo>
                    <a:pt x="11827" y="16999"/>
                    <a:pt x="12236" y="17510"/>
                    <a:pt x="12543" y="18085"/>
                  </a:cubicBezTo>
                  <a:cubicBezTo>
                    <a:pt x="12851" y="18660"/>
                    <a:pt x="13055" y="19299"/>
                    <a:pt x="13260" y="19938"/>
                  </a:cubicBezTo>
                  <a:cubicBezTo>
                    <a:pt x="13465" y="20578"/>
                    <a:pt x="13670" y="21217"/>
                    <a:pt x="13874" y="21217"/>
                  </a:cubicBezTo>
                  <a:cubicBezTo>
                    <a:pt x="14079" y="21217"/>
                    <a:pt x="14284" y="20578"/>
                    <a:pt x="14540" y="19938"/>
                  </a:cubicBezTo>
                  <a:cubicBezTo>
                    <a:pt x="14796" y="19299"/>
                    <a:pt x="15103" y="18660"/>
                    <a:pt x="15461" y="18149"/>
                  </a:cubicBezTo>
                  <a:cubicBezTo>
                    <a:pt x="15819" y="17638"/>
                    <a:pt x="16229" y="17254"/>
                    <a:pt x="16638" y="17254"/>
                  </a:cubicBezTo>
                  <a:cubicBezTo>
                    <a:pt x="17048" y="17254"/>
                    <a:pt x="17457" y="17638"/>
                    <a:pt x="17713" y="18149"/>
                  </a:cubicBezTo>
                  <a:cubicBezTo>
                    <a:pt x="17969" y="18660"/>
                    <a:pt x="18071" y="19299"/>
                    <a:pt x="18225" y="19938"/>
                  </a:cubicBezTo>
                  <a:cubicBezTo>
                    <a:pt x="18379" y="20578"/>
                    <a:pt x="18583" y="21217"/>
                    <a:pt x="19146" y="21408"/>
                  </a:cubicBezTo>
                  <a:cubicBezTo>
                    <a:pt x="19709" y="21600"/>
                    <a:pt x="20631" y="21344"/>
                    <a:pt x="21552" y="210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802272" y="291817"/>
              <a:ext cx="898322" cy="497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83" extrusionOk="0">
                  <a:moveTo>
                    <a:pt x="3197" y="17251"/>
                  </a:moveTo>
                  <a:cubicBezTo>
                    <a:pt x="2876" y="16816"/>
                    <a:pt x="2555" y="16381"/>
                    <a:pt x="2033" y="16454"/>
                  </a:cubicBezTo>
                  <a:cubicBezTo>
                    <a:pt x="1511" y="16526"/>
                    <a:pt x="788" y="17106"/>
                    <a:pt x="387" y="17831"/>
                  </a:cubicBezTo>
                  <a:cubicBezTo>
                    <a:pt x="-15" y="18556"/>
                    <a:pt x="-95" y="19426"/>
                    <a:pt x="106" y="20005"/>
                  </a:cubicBezTo>
                  <a:cubicBezTo>
                    <a:pt x="306" y="20585"/>
                    <a:pt x="788" y="20875"/>
                    <a:pt x="1631" y="20585"/>
                  </a:cubicBezTo>
                  <a:cubicBezTo>
                    <a:pt x="2475" y="20295"/>
                    <a:pt x="3679" y="19426"/>
                    <a:pt x="4402" y="17106"/>
                  </a:cubicBezTo>
                  <a:cubicBezTo>
                    <a:pt x="5124" y="14787"/>
                    <a:pt x="5365" y="11017"/>
                    <a:pt x="5405" y="8263"/>
                  </a:cubicBezTo>
                  <a:cubicBezTo>
                    <a:pt x="5446" y="5509"/>
                    <a:pt x="5285" y="3769"/>
                    <a:pt x="5084" y="2392"/>
                  </a:cubicBezTo>
                  <a:cubicBezTo>
                    <a:pt x="4883" y="1015"/>
                    <a:pt x="4643" y="0"/>
                    <a:pt x="4442" y="0"/>
                  </a:cubicBezTo>
                  <a:cubicBezTo>
                    <a:pt x="4241" y="0"/>
                    <a:pt x="4080" y="1015"/>
                    <a:pt x="3960" y="3262"/>
                  </a:cubicBezTo>
                  <a:cubicBezTo>
                    <a:pt x="3840" y="5509"/>
                    <a:pt x="3759" y="8988"/>
                    <a:pt x="3960" y="11815"/>
                  </a:cubicBezTo>
                  <a:cubicBezTo>
                    <a:pt x="4161" y="14642"/>
                    <a:pt x="4643" y="16816"/>
                    <a:pt x="5245" y="18193"/>
                  </a:cubicBezTo>
                  <a:cubicBezTo>
                    <a:pt x="5847" y="19570"/>
                    <a:pt x="6570" y="20150"/>
                    <a:pt x="7493" y="20150"/>
                  </a:cubicBezTo>
                  <a:cubicBezTo>
                    <a:pt x="8417" y="20150"/>
                    <a:pt x="9541" y="19570"/>
                    <a:pt x="10223" y="18991"/>
                  </a:cubicBezTo>
                  <a:cubicBezTo>
                    <a:pt x="10906" y="18411"/>
                    <a:pt x="11147" y="17831"/>
                    <a:pt x="11388" y="17251"/>
                  </a:cubicBezTo>
                  <a:cubicBezTo>
                    <a:pt x="11628" y="16671"/>
                    <a:pt x="11869" y="16091"/>
                    <a:pt x="11990" y="15439"/>
                  </a:cubicBezTo>
                  <a:cubicBezTo>
                    <a:pt x="12110" y="14787"/>
                    <a:pt x="12110" y="14062"/>
                    <a:pt x="11869" y="13627"/>
                  </a:cubicBezTo>
                  <a:cubicBezTo>
                    <a:pt x="11628" y="13192"/>
                    <a:pt x="11147" y="13047"/>
                    <a:pt x="10785" y="13264"/>
                  </a:cubicBezTo>
                  <a:cubicBezTo>
                    <a:pt x="10424" y="13482"/>
                    <a:pt x="10183" y="14062"/>
                    <a:pt x="10063" y="14714"/>
                  </a:cubicBezTo>
                  <a:cubicBezTo>
                    <a:pt x="9942" y="15366"/>
                    <a:pt x="9942" y="16091"/>
                    <a:pt x="10223" y="16961"/>
                  </a:cubicBezTo>
                  <a:cubicBezTo>
                    <a:pt x="10504" y="17831"/>
                    <a:pt x="11066" y="18846"/>
                    <a:pt x="11909" y="19715"/>
                  </a:cubicBezTo>
                  <a:cubicBezTo>
                    <a:pt x="12753" y="20585"/>
                    <a:pt x="13877" y="21310"/>
                    <a:pt x="14921" y="21455"/>
                  </a:cubicBezTo>
                  <a:cubicBezTo>
                    <a:pt x="15964" y="21600"/>
                    <a:pt x="16928" y="21165"/>
                    <a:pt x="17691" y="20368"/>
                  </a:cubicBezTo>
                  <a:cubicBezTo>
                    <a:pt x="18454" y="19570"/>
                    <a:pt x="19016" y="18411"/>
                    <a:pt x="19337" y="17468"/>
                  </a:cubicBezTo>
                  <a:cubicBezTo>
                    <a:pt x="19658" y="16526"/>
                    <a:pt x="19738" y="15801"/>
                    <a:pt x="19578" y="15294"/>
                  </a:cubicBezTo>
                  <a:cubicBezTo>
                    <a:pt x="19417" y="14787"/>
                    <a:pt x="19016" y="14497"/>
                    <a:pt x="18614" y="14352"/>
                  </a:cubicBezTo>
                  <a:cubicBezTo>
                    <a:pt x="18213" y="14207"/>
                    <a:pt x="17811" y="14207"/>
                    <a:pt x="17490" y="14497"/>
                  </a:cubicBezTo>
                  <a:cubicBezTo>
                    <a:pt x="17169" y="14787"/>
                    <a:pt x="16928" y="15366"/>
                    <a:pt x="17048" y="16236"/>
                  </a:cubicBezTo>
                  <a:cubicBezTo>
                    <a:pt x="17169" y="17106"/>
                    <a:pt x="17651" y="18266"/>
                    <a:pt x="18454" y="19063"/>
                  </a:cubicBezTo>
                  <a:cubicBezTo>
                    <a:pt x="19257" y="19860"/>
                    <a:pt x="20381" y="20295"/>
                    <a:pt x="21505" y="20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1810226" y="185146"/>
              <a:ext cx="383439" cy="58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165" extrusionOk="0">
                  <a:moveTo>
                    <a:pt x="7879" y="18769"/>
                  </a:moveTo>
                  <a:cubicBezTo>
                    <a:pt x="7879" y="18159"/>
                    <a:pt x="7879" y="17549"/>
                    <a:pt x="7134" y="17244"/>
                  </a:cubicBezTo>
                  <a:cubicBezTo>
                    <a:pt x="6389" y="16939"/>
                    <a:pt x="4900" y="16939"/>
                    <a:pt x="3596" y="17183"/>
                  </a:cubicBezTo>
                  <a:cubicBezTo>
                    <a:pt x="2293" y="17427"/>
                    <a:pt x="1176" y="17915"/>
                    <a:pt x="524" y="18464"/>
                  </a:cubicBezTo>
                  <a:cubicBezTo>
                    <a:pt x="-128" y="19013"/>
                    <a:pt x="-314" y="19623"/>
                    <a:pt x="803" y="20234"/>
                  </a:cubicBezTo>
                  <a:cubicBezTo>
                    <a:pt x="1920" y="20844"/>
                    <a:pt x="4341" y="21454"/>
                    <a:pt x="6669" y="20844"/>
                  </a:cubicBezTo>
                  <a:cubicBezTo>
                    <a:pt x="8996" y="20234"/>
                    <a:pt x="11231" y="18403"/>
                    <a:pt x="12348" y="16023"/>
                  </a:cubicBezTo>
                  <a:cubicBezTo>
                    <a:pt x="13465" y="13644"/>
                    <a:pt x="13465" y="10715"/>
                    <a:pt x="12907" y="8091"/>
                  </a:cubicBezTo>
                  <a:cubicBezTo>
                    <a:pt x="12348" y="5468"/>
                    <a:pt x="11231" y="3149"/>
                    <a:pt x="10393" y="1746"/>
                  </a:cubicBezTo>
                  <a:cubicBezTo>
                    <a:pt x="9555" y="342"/>
                    <a:pt x="8996" y="-146"/>
                    <a:pt x="8717" y="37"/>
                  </a:cubicBezTo>
                  <a:cubicBezTo>
                    <a:pt x="8438" y="220"/>
                    <a:pt x="8438" y="1074"/>
                    <a:pt x="8810" y="3393"/>
                  </a:cubicBezTo>
                  <a:cubicBezTo>
                    <a:pt x="9183" y="5712"/>
                    <a:pt x="9927" y="9495"/>
                    <a:pt x="11324" y="12607"/>
                  </a:cubicBezTo>
                  <a:cubicBezTo>
                    <a:pt x="12720" y="15718"/>
                    <a:pt x="14769" y="18159"/>
                    <a:pt x="16445" y="19501"/>
                  </a:cubicBezTo>
                  <a:cubicBezTo>
                    <a:pt x="18120" y="20844"/>
                    <a:pt x="19424" y="21088"/>
                    <a:pt x="20169" y="21149"/>
                  </a:cubicBezTo>
                  <a:cubicBezTo>
                    <a:pt x="20914" y="21210"/>
                    <a:pt x="21100" y="21088"/>
                    <a:pt x="21286" y="20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2404980" y="831848"/>
              <a:ext cx="30189" cy="10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3209102" y="114043"/>
              <a:ext cx="846158" cy="55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246" extrusionOk="0">
                  <a:moveTo>
                    <a:pt x="279" y="12086"/>
                  </a:moveTo>
                  <a:cubicBezTo>
                    <a:pt x="108" y="13629"/>
                    <a:pt x="-63" y="15171"/>
                    <a:pt x="22" y="16714"/>
                  </a:cubicBezTo>
                  <a:cubicBezTo>
                    <a:pt x="108" y="18257"/>
                    <a:pt x="449" y="19800"/>
                    <a:pt x="1218" y="20636"/>
                  </a:cubicBezTo>
                  <a:cubicBezTo>
                    <a:pt x="1986" y="21471"/>
                    <a:pt x="3181" y="21600"/>
                    <a:pt x="4291" y="20057"/>
                  </a:cubicBezTo>
                  <a:cubicBezTo>
                    <a:pt x="5401" y="18514"/>
                    <a:pt x="6426" y="15300"/>
                    <a:pt x="6810" y="12214"/>
                  </a:cubicBezTo>
                  <a:cubicBezTo>
                    <a:pt x="7194" y="9129"/>
                    <a:pt x="6938" y="6171"/>
                    <a:pt x="6682" y="4371"/>
                  </a:cubicBezTo>
                  <a:cubicBezTo>
                    <a:pt x="6426" y="2571"/>
                    <a:pt x="6169" y="1929"/>
                    <a:pt x="5871" y="1286"/>
                  </a:cubicBezTo>
                  <a:cubicBezTo>
                    <a:pt x="5572" y="643"/>
                    <a:pt x="5230" y="0"/>
                    <a:pt x="5102" y="0"/>
                  </a:cubicBezTo>
                  <a:cubicBezTo>
                    <a:pt x="4974" y="0"/>
                    <a:pt x="5060" y="643"/>
                    <a:pt x="5230" y="2957"/>
                  </a:cubicBezTo>
                  <a:cubicBezTo>
                    <a:pt x="5401" y="5271"/>
                    <a:pt x="5657" y="9257"/>
                    <a:pt x="5828" y="12021"/>
                  </a:cubicBezTo>
                  <a:cubicBezTo>
                    <a:pt x="5999" y="14786"/>
                    <a:pt x="6084" y="16329"/>
                    <a:pt x="6255" y="17550"/>
                  </a:cubicBezTo>
                  <a:cubicBezTo>
                    <a:pt x="6426" y="18771"/>
                    <a:pt x="6682" y="19671"/>
                    <a:pt x="7066" y="20121"/>
                  </a:cubicBezTo>
                  <a:cubicBezTo>
                    <a:pt x="7450" y="20571"/>
                    <a:pt x="7962" y="20571"/>
                    <a:pt x="9200" y="20571"/>
                  </a:cubicBezTo>
                  <a:cubicBezTo>
                    <a:pt x="10438" y="20571"/>
                    <a:pt x="12402" y="20571"/>
                    <a:pt x="13768" y="20121"/>
                  </a:cubicBezTo>
                  <a:cubicBezTo>
                    <a:pt x="15134" y="19671"/>
                    <a:pt x="15902" y="18771"/>
                    <a:pt x="16414" y="18000"/>
                  </a:cubicBezTo>
                  <a:cubicBezTo>
                    <a:pt x="16927" y="17229"/>
                    <a:pt x="17183" y="16586"/>
                    <a:pt x="17226" y="15879"/>
                  </a:cubicBezTo>
                  <a:cubicBezTo>
                    <a:pt x="17268" y="15171"/>
                    <a:pt x="17097" y="14400"/>
                    <a:pt x="16756" y="13886"/>
                  </a:cubicBezTo>
                  <a:cubicBezTo>
                    <a:pt x="16414" y="13371"/>
                    <a:pt x="15902" y="13114"/>
                    <a:pt x="15390" y="12986"/>
                  </a:cubicBezTo>
                  <a:cubicBezTo>
                    <a:pt x="14878" y="12857"/>
                    <a:pt x="14365" y="12857"/>
                    <a:pt x="14109" y="13179"/>
                  </a:cubicBezTo>
                  <a:cubicBezTo>
                    <a:pt x="13853" y="13500"/>
                    <a:pt x="13853" y="14143"/>
                    <a:pt x="14280" y="15236"/>
                  </a:cubicBezTo>
                  <a:cubicBezTo>
                    <a:pt x="14707" y="16329"/>
                    <a:pt x="15561" y="17871"/>
                    <a:pt x="16841" y="18900"/>
                  </a:cubicBezTo>
                  <a:cubicBezTo>
                    <a:pt x="18122" y="19929"/>
                    <a:pt x="19829" y="20443"/>
                    <a:pt x="21537" y="20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9" name="Line"/>
            <p:cNvSpPr/>
            <p:nvPr/>
          </p:nvSpPr>
          <p:spPr>
            <a:xfrm>
              <a:off x="3059054" y="499779"/>
              <a:ext cx="261631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0" name="Line"/>
            <p:cNvSpPr/>
            <p:nvPr/>
          </p:nvSpPr>
          <p:spPr>
            <a:xfrm>
              <a:off x="4618770" y="399998"/>
              <a:ext cx="291818" cy="24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11624"/>
                  </a:moveTo>
                  <a:cubicBezTo>
                    <a:pt x="4966" y="9524"/>
                    <a:pt x="9931" y="7424"/>
                    <a:pt x="12662" y="5624"/>
                  </a:cubicBezTo>
                  <a:cubicBezTo>
                    <a:pt x="15393" y="3824"/>
                    <a:pt x="15890" y="2324"/>
                    <a:pt x="15517" y="1424"/>
                  </a:cubicBezTo>
                  <a:cubicBezTo>
                    <a:pt x="15145" y="524"/>
                    <a:pt x="13903" y="224"/>
                    <a:pt x="11917" y="74"/>
                  </a:cubicBezTo>
                  <a:cubicBezTo>
                    <a:pt x="9931" y="-76"/>
                    <a:pt x="7200" y="-76"/>
                    <a:pt x="4841" y="824"/>
                  </a:cubicBezTo>
                  <a:cubicBezTo>
                    <a:pt x="2483" y="1724"/>
                    <a:pt x="497" y="3524"/>
                    <a:pt x="497" y="6674"/>
                  </a:cubicBezTo>
                  <a:cubicBezTo>
                    <a:pt x="497" y="9824"/>
                    <a:pt x="2483" y="14324"/>
                    <a:pt x="6331" y="17024"/>
                  </a:cubicBezTo>
                  <a:cubicBezTo>
                    <a:pt x="10179" y="19724"/>
                    <a:pt x="15890" y="20624"/>
                    <a:pt x="2160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1" name="Line"/>
            <p:cNvSpPr/>
            <p:nvPr/>
          </p:nvSpPr>
          <p:spPr>
            <a:xfrm>
              <a:off x="4969045" y="451637"/>
              <a:ext cx="228776" cy="56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410" extrusionOk="0">
                  <a:moveTo>
                    <a:pt x="17765" y="1062"/>
                  </a:moveTo>
                  <a:cubicBezTo>
                    <a:pt x="14679" y="680"/>
                    <a:pt x="11593" y="299"/>
                    <a:pt x="8662" y="109"/>
                  </a:cubicBezTo>
                  <a:cubicBezTo>
                    <a:pt x="5730" y="-82"/>
                    <a:pt x="2953" y="-82"/>
                    <a:pt x="1410" y="617"/>
                  </a:cubicBezTo>
                  <a:cubicBezTo>
                    <a:pt x="-132" y="1316"/>
                    <a:pt x="-441" y="2713"/>
                    <a:pt x="639" y="3857"/>
                  </a:cubicBezTo>
                  <a:cubicBezTo>
                    <a:pt x="1719" y="5000"/>
                    <a:pt x="4188" y="5890"/>
                    <a:pt x="6965" y="6144"/>
                  </a:cubicBezTo>
                  <a:cubicBezTo>
                    <a:pt x="9742" y="6398"/>
                    <a:pt x="12828" y="6017"/>
                    <a:pt x="14679" y="5509"/>
                  </a:cubicBezTo>
                  <a:cubicBezTo>
                    <a:pt x="16530" y="5000"/>
                    <a:pt x="17148" y="4365"/>
                    <a:pt x="16839" y="3603"/>
                  </a:cubicBezTo>
                  <a:cubicBezTo>
                    <a:pt x="16530" y="2840"/>
                    <a:pt x="15296" y="1951"/>
                    <a:pt x="14988" y="1824"/>
                  </a:cubicBezTo>
                  <a:cubicBezTo>
                    <a:pt x="14679" y="1697"/>
                    <a:pt x="15296" y="2332"/>
                    <a:pt x="16222" y="4746"/>
                  </a:cubicBezTo>
                  <a:cubicBezTo>
                    <a:pt x="17148" y="7160"/>
                    <a:pt x="18382" y="11353"/>
                    <a:pt x="18999" y="14149"/>
                  </a:cubicBezTo>
                  <a:cubicBezTo>
                    <a:pt x="19616" y="16944"/>
                    <a:pt x="19616" y="18342"/>
                    <a:pt x="19925" y="19422"/>
                  </a:cubicBezTo>
                  <a:cubicBezTo>
                    <a:pt x="20233" y="20502"/>
                    <a:pt x="20850" y="21264"/>
                    <a:pt x="21005" y="21391"/>
                  </a:cubicBezTo>
                  <a:cubicBezTo>
                    <a:pt x="21159" y="21518"/>
                    <a:pt x="20850" y="21010"/>
                    <a:pt x="20542" y="20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2" name="Line"/>
            <p:cNvSpPr/>
            <p:nvPr/>
          </p:nvSpPr>
          <p:spPr>
            <a:xfrm>
              <a:off x="5303032" y="429341"/>
              <a:ext cx="332070" cy="17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18"/>
                    <a:pt x="0" y="4235"/>
                    <a:pt x="873" y="7200"/>
                  </a:cubicBezTo>
                  <a:cubicBezTo>
                    <a:pt x="1745" y="10165"/>
                    <a:pt x="3491" y="13976"/>
                    <a:pt x="5018" y="15882"/>
                  </a:cubicBezTo>
                  <a:cubicBezTo>
                    <a:pt x="6545" y="17788"/>
                    <a:pt x="7855" y="17788"/>
                    <a:pt x="8836" y="16941"/>
                  </a:cubicBezTo>
                  <a:cubicBezTo>
                    <a:pt x="9818" y="16094"/>
                    <a:pt x="10473" y="14400"/>
                    <a:pt x="10909" y="12494"/>
                  </a:cubicBezTo>
                  <a:cubicBezTo>
                    <a:pt x="11345" y="10588"/>
                    <a:pt x="11564" y="8471"/>
                    <a:pt x="11782" y="8471"/>
                  </a:cubicBezTo>
                  <a:cubicBezTo>
                    <a:pt x="12000" y="8471"/>
                    <a:pt x="12218" y="10588"/>
                    <a:pt x="13200" y="13129"/>
                  </a:cubicBezTo>
                  <a:cubicBezTo>
                    <a:pt x="14182" y="15671"/>
                    <a:pt x="15927" y="18635"/>
                    <a:pt x="17455" y="20118"/>
                  </a:cubicBezTo>
                  <a:cubicBezTo>
                    <a:pt x="18982" y="21600"/>
                    <a:pt x="2029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3" name="Line"/>
            <p:cNvSpPr/>
            <p:nvPr/>
          </p:nvSpPr>
          <p:spPr>
            <a:xfrm>
              <a:off x="5678906" y="110689"/>
              <a:ext cx="831649" cy="52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506" extrusionOk="0">
                  <a:moveTo>
                    <a:pt x="3291" y="14628"/>
                  </a:moveTo>
                  <a:cubicBezTo>
                    <a:pt x="2944" y="14218"/>
                    <a:pt x="2597" y="13808"/>
                    <a:pt x="2033" y="13808"/>
                  </a:cubicBezTo>
                  <a:cubicBezTo>
                    <a:pt x="1469" y="13808"/>
                    <a:pt x="689" y="14218"/>
                    <a:pt x="298" y="14833"/>
                  </a:cubicBezTo>
                  <a:cubicBezTo>
                    <a:pt x="-92" y="15448"/>
                    <a:pt x="-92" y="16268"/>
                    <a:pt x="255" y="17089"/>
                  </a:cubicBezTo>
                  <a:cubicBezTo>
                    <a:pt x="602" y="17909"/>
                    <a:pt x="1296" y="18729"/>
                    <a:pt x="1860" y="18934"/>
                  </a:cubicBezTo>
                  <a:cubicBezTo>
                    <a:pt x="2424" y="19139"/>
                    <a:pt x="2857" y="18729"/>
                    <a:pt x="3118" y="18182"/>
                  </a:cubicBezTo>
                  <a:cubicBezTo>
                    <a:pt x="3378" y="17635"/>
                    <a:pt x="3465" y="16952"/>
                    <a:pt x="3465" y="16268"/>
                  </a:cubicBezTo>
                  <a:cubicBezTo>
                    <a:pt x="3465" y="15585"/>
                    <a:pt x="3378" y="14901"/>
                    <a:pt x="3508" y="15106"/>
                  </a:cubicBezTo>
                  <a:cubicBezTo>
                    <a:pt x="3638" y="15311"/>
                    <a:pt x="3985" y="16405"/>
                    <a:pt x="4549" y="17430"/>
                  </a:cubicBezTo>
                  <a:cubicBezTo>
                    <a:pt x="5113" y="18456"/>
                    <a:pt x="5894" y="19413"/>
                    <a:pt x="6501" y="19891"/>
                  </a:cubicBezTo>
                  <a:cubicBezTo>
                    <a:pt x="7108" y="20370"/>
                    <a:pt x="7542" y="20370"/>
                    <a:pt x="7975" y="20233"/>
                  </a:cubicBezTo>
                  <a:cubicBezTo>
                    <a:pt x="8409" y="20096"/>
                    <a:pt x="8843" y="19823"/>
                    <a:pt x="9320" y="18661"/>
                  </a:cubicBezTo>
                  <a:cubicBezTo>
                    <a:pt x="9797" y="17499"/>
                    <a:pt x="10318" y="15448"/>
                    <a:pt x="10621" y="12851"/>
                  </a:cubicBezTo>
                  <a:cubicBezTo>
                    <a:pt x="10925" y="10253"/>
                    <a:pt x="11012" y="7109"/>
                    <a:pt x="11012" y="5195"/>
                  </a:cubicBezTo>
                  <a:cubicBezTo>
                    <a:pt x="11012" y="3281"/>
                    <a:pt x="10925" y="2597"/>
                    <a:pt x="10751" y="1777"/>
                  </a:cubicBezTo>
                  <a:cubicBezTo>
                    <a:pt x="10578" y="957"/>
                    <a:pt x="10318" y="0"/>
                    <a:pt x="10188" y="0"/>
                  </a:cubicBezTo>
                  <a:cubicBezTo>
                    <a:pt x="10057" y="0"/>
                    <a:pt x="10057" y="957"/>
                    <a:pt x="10101" y="3623"/>
                  </a:cubicBezTo>
                  <a:cubicBezTo>
                    <a:pt x="10144" y="6289"/>
                    <a:pt x="10231" y="10663"/>
                    <a:pt x="10448" y="13671"/>
                  </a:cubicBezTo>
                  <a:cubicBezTo>
                    <a:pt x="10665" y="16678"/>
                    <a:pt x="11012" y="18319"/>
                    <a:pt x="11402" y="19413"/>
                  </a:cubicBezTo>
                  <a:cubicBezTo>
                    <a:pt x="11792" y="20506"/>
                    <a:pt x="12226" y="21053"/>
                    <a:pt x="12747" y="21327"/>
                  </a:cubicBezTo>
                  <a:cubicBezTo>
                    <a:pt x="13267" y="21600"/>
                    <a:pt x="13874" y="21600"/>
                    <a:pt x="14481" y="21053"/>
                  </a:cubicBezTo>
                  <a:cubicBezTo>
                    <a:pt x="15089" y="20506"/>
                    <a:pt x="15696" y="19413"/>
                    <a:pt x="16086" y="18524"/>
                  </a:cubicBezTo>
                  <a:cubicBezTo>
                    <a:pt x="16477" y="17635"/>
                    <a:pt x="16650" y="16952"/>
                    <a:pt x="16824" y="16952"/>
                  </a:cubicBezTo>
                  <a:cubicBezTo>
                    <a:pt x="16997" y="16952"/>
                    <a:pt x="17171" y="17635"/>
                    <a:pt x="17474" y="18387"/>
                  </a:cubicBezTo>
                  <a:cubicBezTo>
                    <a:pt x="17778" y="19139"/>
                    <a:pt x="18212" y="19959"/>
                    <a:pt x="18732" y="20438"/>
                  </a:cubicBezTo>
                  <a:cubicBezTo>
                    <a:pt x="19253" y="20916"/>
                    <a:pt x="19860" y="21053"/>
                    <a:pt x="20337" y="20575"/>
                  </a:cubicBezTo>
                  <a:cubicBezTo>
                    <a:pt x="20814" y="20096"/>
                    <a:pt x="21161" y="19003"/>
                    <a:pt x="21508" y="17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6339488" y="248212"/>
              <a:ext cx="90565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5997357" y="389090"/>
              <a:ext cx="251568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6617889" y="432059"/>
              <a:ext cx="758056" cy="151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2" extrusionOk="0">
                  <a:moveTo>
                    <a:pt x="2676" y="3764"/>
                  </a:moveTo>
                  <a:cubicBezTo>
                    <a:pt x="2198" y="4224"/>
                    <a:pt x="1720" y="4683"/>
                    <a:pt x="1290" y="5832"/>
                  </a:cubicBezTo>
                  <a:cubicBezTo>
                    <a:pt x="860" y="6981"/>
                    <a:pt x="478" y="8819"/>
                    <a:pt x="430" y="10658"/>
                  </a:cubicBezTo>
                  <a:cubicBezTo>
                    <a:pt x="382" y="12496"/>
                    <a:pt x="669" y="14334"/>
                    <a:pt x="1290" y="15713"/>
                  </a:cubicBezTo>
                  <a:cubicBezTo>
                    <a:pt x="1912" y="17092"/>
                    <a:pt x="2867" y="18011"/>
                    <a:pt x="3584" y="18241"/>
                  </a:cubicBezTo>
                  <a:cubicBezTo>
                    <a:pt x="4301" y="18471"/>
                    <a:pt x="4779" y="18011"/>
                    <a:pt x="4922" y="16632"/>
                  </a:cubicBezTo>
                  <a:cubicBezTo>
                    <a:pt x="5065" y="15254"/>
                    <a:pt x="4874" y="12956"/>
                    <a:pt x="4158" y="11117"/>
                  </a:cubicBezTo>
                  <a:cubicBezTo>
                    <a:pt x="3441" y="9279"/>
                    <a:pt x="2198" y="7900"/>
                    <a:pt x="1338" y="6981"/>
                  </a:cubicBezTo>
                  <a:cubicBezTo>
                    <a:pt x="478" y="6062"/>
                    <a:pt x="0" y="5602"/>
                    <a:pt x="0" y="5373"/>
                  </a:cubicBezTo>
                  <a:cubicBezTo>
                    <a:pt x="0" y="5143"/>
                    <a:pt x="478" y="5143"/>
                    <a:pt x="1768" y="4913"/>
                  </a:cubicBezTo>
                  <a:cubicBezTo>
                    <a:pt x="3058" y="4683"/>
                    <a:pt x="5161" y="4224"/>
                    <a:pt x="6451" y="4224"/>
                  </a:cubicBezTo>
                  <a:cubicBezTo>
                    <a:pt x="7742" y="4224"/>
                    <a:pt x="8219" y="4683"/>
                    <a:pt x="8458" y="6062"/>
                  </a:cubicBezTo>
                  <a:cubicBezTo>
                    <a:pt x="8697" y="7441"/>
                    <a:pt x="8697" y="9739"/>
                    <a:pt x="8793" y="12956"/>
                  </a:cubicBezTo>
                  <a:cubicBezTo>
                    <a:pt x="8888" y="16173"/>
                    <a:pt x="9080" y="20309"/>
                    <a:pt x="9319" y="20768"/>
                  </a:cubicBezTo>
                  <a:cubicBezTo>
                    <a:pt x="9558" y="21228"/>
                    <a:pt x="9844" y="18011"/>
                    <a:pt x="10274" y="14334"/>
                  </a:cubicBezTo>
                  <a:cubicBezTo>
                    <a:pt x="10704" y="10658"/>
                    <a:pt x="11278" y="6522"/>
                    <a:pt x="11851" y="3764"/>
                  </a:cubicBezTo>
                  <a:cubicBezTo>
                    <a:pt x="12425" y="1007"/>
                    <a:pt x="12998" y="-372"/>
                    <a:pt x="13428" y="88"/>
                  </a:cubicBezTo>
                  <a:cubicBezTo>
                    <a:pt x="13858" y="547"/>
                    <a:pt x="14145" y="2845"/>
                    <a:pt x="14527" y="6292"/>
                  </a:cubicBezTo>
                  <a:cubicBezTo>
                    <a:pt x="14910" y="9739"/>
                    <a:pt x="15388" y="14334"/>
                    <a:pt x="16582" y="16632"/>
                  </a:cubicBezTo>
                  <a:cubicBezTo>
                    <a:pt x="17777" y="18930"/>
                    <a:pt x="19688" y="18930"/>
                    <a:pt x="21600" y="18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8231272" y="358902"/>
              <a:ext cx="250071" cy="187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0" y="0"/>
                  </a:moveTo>
                  <a:cubicBezTo>
                    <a:pt x="4032" y="3086"/>
                    <a:pt x="8064" y="6171"/>
                    <a:pt x="11376" y="9257"/>
                  </a:cubicBezTo>
                  <a:cubicBezTo>
                    <a:pt x="14688" y="12343"/>
                    <a:pt x="17280" y="15429"/>
                    <a:pt x="19008" y="17743"/>
                  </a:cubicBezTo>
                  <a:cubicBezTo>
                    <a:pt x="20736" y="20057"/>
                    <a:pt x="21600" y="21600"/>
                    <a:pt x="21456" y="21600"/>
                  </a:cubicBezTo>
                  <a:cubicBezTo>
                    <a:pt x="21312" y="21600"/>
                    <a:pt x="20160" y="20057"/>
                    <a:pt x="19008" y="185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8231272" y="379027"/>
              <a:ext cx="211317" cy="130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4431"/>
                    <a:pt x="12000" y="8862"/>
                    <a:pt x="8400" y="12462"/>
                  </a:cubicBezTo>
                  <a:cubicBezTo>
                    <a:pt x="4800" y="16062"/>
                    <a:pt x="2400" y="188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8301711" y="358902"/>
              <a:ext cx="60377" cy="23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8563341" y="348839"/>
              <a:ext cx="116366" cy="29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3" h="21600" extrusionOk="0">
                  <a:moveTo>
                    <a:pt x="0" y="0"/>
                  </a:moveTo>
                  <a:cubicBezTo>
                    <a:pt x="7589" y="1738"/>
                    <a:pt x="15178" y="3476"/>
                    <a:pt x="18389" y="6331"/>
                  </a:cubicBezTo>
                  <a:cubicBezTo>
                    <a:pt x="21600" y="9186"/>
                    <a:pt x="20432" y="13159"/>
                    <a:pt x="16638" y="15890"/>
                  </a:cubicBezTo>
                  <a:cubicBezTo>
                    <a:pt x="12843" y="18621"/>
                    <a:pt x="6422" y="2011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8032340" y="288463"/>
              <a:ext cx="178808" cy="38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extrusionOk="0">
                  <a:moveTo>
                    <a:pt x="10331" y="0"/>
                  </a:moveTo>
                  <a:cubicBezTo>
                    <a:pt x="5619" y="2084"/>
                    <a:pt x="906" y="4168"/>
                    <a:pt x="120" y="7011"/>
                  </a:cubicBezTo>
                  <a:cubicBezTo>
                    <a:pt x="-665" y="9853"/>
                    <a:pt x="2477" y="13453"/>
                    <a:pt x="6600" y="16011"/>
                  </a:cubicBezTo>
                  <a:cubicBezTo>
                    <a:pt x="10724" y="18568"/>
                    <a:pt x="15830" y="20084"/>
                    <a:pt x="2093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8985973" y="660782"/>
              <a:ext cx="20126" cy="5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9438794" y="306797"/>
              <a:ext cx="835204" cy="277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3223"/>
                  </a:moveTo>
                  <a:cubicBezTo>
                    <a:pt x="260" y="1680"/>
                    <a:pt x="520" y="137"/>
                    <a:pt x="737" y="9"/>
                  </a:cubicBezTo>
                  <a:cubicBezTo>
                    <a:pt x="954" y="-120"/>
                    <a:pt x="1128" y="1166"/>
                    <a:pt x="1345" y="3866"/>
                  </a:cubicBezTo>
                  <a:cubicBezTo>
                    <a:pt x="1561" y="6566"/>
                    <a:pt x="1822" y="10680"/>
                    <a:pt x="2082" y="13251"/>
                  </a:cubicBezTo>
                  <a:cubicBezTo>
                    <a:pt x="2342" y="15823"/>
                    <a:pt x="2602" y="16851"/>
                    <a:pt x="2949" y="17623"/>
                  </a:cubicBezTo>
                  <a:cubicBezTo>
                    <a:pt x="3296" y="18394"/>
                    <a:pt x="3730" y="18909"/>
                    <a:pt x="4164" y="18009"/>
                  </a:cubicBezTo>
                  <a:cubicBezTo>
                    <a:pt x="4598" y="17109"/>
                    <a:pt x="5031" y="14794"/>
                    <a:pt x="5075" y="12737"/>
                  </a:cubicBezTo>
                  <a:cubicBezTo>
                    <a:pt x="5118" y="10680"/>
                    <a:pt x="4771" y="8880"/>
                    <a:pt x="4641" y="8623"/>
                  </a:cubicBezTo>
                  <a:cubicBezTo>
                    <a:pt x="4511" y="8366"/>
                    <a:pt x="4598" y="9651"/>
                    <a:pt x="4988" y="11323"/>
                  </a:cubicBezTo>
                  <a:cubicBezTo>
                    <a:pt x="5378" y="12994"/>
                    <a:pt x="6072" y="15051"/>
                    <a:pt x="6636" y="16466"/>
                  </a:cubicBezTo>
                  <a:cubicBezTo>
                    <a:pt x="7200" y="17880"/>
                    <a:pt x="7634" y="18651"/>
                    <a:pt x="8067" y="19166"/>
                  </a:cubicBezTo>
                  <a:cubicBezTo>
                    <a:pt x="8501" y="19680"/>
                    <a:pt x="8935" y="19937"/>
                    <a:pt x="9108" y="19423"/>
                  </a:cubicBezTo>
                  <a:cubicBezTo>
                    <a:pt x="9282" y="18909"/>
                    <a:pt x="9195" y="17623"/>
                    <a:pt x="9022" y="16080"/>
                  </a:cubicBezTo>
                  <a:cubicBezTo>
                    <a:pt x="8848" y="14537"/>
                    <a:pt x="8588" y="12737"/>
                    <a:pt x="8458" y="11194"/>
                  </a:cubicBezTo>
                  <a:cubicBezTo>
                    <a:pt x="8328" y="9651"/>
                    <a:pt x="8328" y="8366"/>
                    <a:pt x="8545" y="7466"/>
                  </a:cubicBezTo>
                  <a:cubicBezTo>
                    <a:pt x="8761" y="6566"/>
                    <a:pt x="9195" y="6051"/>
                    <a:pt x="9629" y="5666"/>
                  </a:cubicBezTo>
                  <a:cubicBezTo>
                    <a:pt x="10063" y="5280"/>
                    <a:pt x="10496" y="5023"/>
                    <a:pt x="10930" y="4766"/>
                  </a:cubicBezTo>
                  <a:cubicBezTo>
                    <a:pt x="11364" y="4509"/>
                    <a:pt x="11798" y="4251"/>
                    <a:pt x="12231" y="5151"/>
                  </a:cubicBezTo>
                  <a:cubicBezTo>
                    <a:pt x="12665" y="6051"/>
                    <a:pt x="13099" y="8109"/>
                    <a:pt x="13489" y="10937"/>
                  </a:cubicBezTo>
                  <a:cubicBezTo>
                    <a:pt x="13880" y="13766"/>
                    <a:pt x="14227" y="17366"/>
                    <a:pt x="14617" y="19294"/>
                  </a:cubicBezTo>
                  <a:cubicBezTo>
                    <a:pt x="15007" y="21223"/>
                    <a:pt x="15441" y="21480"/>
                    <a:pt x="15831" y="21223"/>
                  </a:cubicBezTo>
                  <a:cubicBezTo>
                    <a:pt x="16222" y="20966"/>
                    <a:pt x="16569" y="20194"/>
                    <a:pt x="16916" y="19294"/>
                  </a:cubicBezTo>
                  <a:cubicBezTo>
                    <a:pt x="17263" y="18394"/>
                    <a:pt x="17610" y="17366"/>
                    <a:pt x="17870" y="16209"/>
                  </a:cubicBezTo>
                  <a:cubicBezTo>
                    <a:pt x="18130" y="15051"/>
                    <a:pt x="18304" y="13766"/>
                    <a:pt x="18520" y="13637"/>
                  </a:cubicBezTo>
                  <a:cubicBezTo>
                    <a:pt x="18737" y="13509"/>
                    <a:pt x="18998" y="14537"/>
                    <a:pt x="19345" y="15823"/>
                  </a:cubicBezTo>
                  <a:cubicBezTo>
                    <a:pt x="19692" y="17109"/>
                    <a:pt x="20125" y="18651"/>
                    <a:pt x="20516" y="19037"/>
                  </a:cubicBezTo>
                  <a:cubicBezTo>
                    <a:pt x="20906" y="19423"/>
                    <a:pt x="21253" y="18651"/>
                    <a:pt x="21600" y="17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10102931" y="288463"/>
              <a:ext cx="30188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10354497" y="107335"/>
              <a:ext cx="110692" cy="39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0" y="0"/>
                  </a:moveTo>
                  <a:cubicBezTo>
                    <a:pt x="1309" y="3600"/>
                    <a:pt x="2618" y="7200"/>
                    <a:pt x="2945" y="10080"/>
                  </a:cubicBezTo>
                  <a:cubicBezTo>
                    <a:pt x="3273" y="12960"/>
                    <a:pt x="2618" y="15120"/>
                    <a:pt x="2618" y="16920"/>
                  </a:cubicBezTo>
                  <a:cubicBezTo>
                    <a:pt x="2618" y="18720"/>
                    <a:pt x="3273" y="20160"/>
                    <a:pt x="5236" y="20880"/>
                  </a:cubicBezTo>
                  <a:cubicBezTo>
                    <a:pt x="7200" y="21600"/>
                    <a:pt x="10473" y="21600"/>
                    <a:pt x="13418" y="21150"/>
                  </a:cubicBezTo>
                  <a:cubicBezTo>
                    <a:pt x="16364" y="20700"/>
                    <a:pt x="18982" y="1980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10515502" y="147586"/>
              <a:ext cx="774827" cy="41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093"/>
                    <a:pt x="0" y="10185"/>
                    <a:pt x="234" y="13522"/>
                  </a:cubicBezTo>
                  <a:cubicBezTo>
                    <a:pt x="468" y="16859"/>
                    <a:pt x="935" y="18439"/>
                    <a:pt x="1683" y="19317"/>
                  </a:cubicBezTo>
                  <a:cubicBezTo>
                    <a:pt x="2431" y="20195"/>
                    <a:pt x="3460" y="20371"/>
                    <a:pt x="4348" y="19932"/>
                  </a:cubicBezTo>
                  <a:cubicBezTo>
                    <a:pt x="5236" y="19493"/>
                    <a:pt x="5984" y="18439"/>
                    <a:pt x="6545" y="17561"/>
                  </a:cubicBezTo>
                  <a:cubicBezTo>
                    <a:pt x="7106" y="16683"/>
                    <a:pt x="7481" y="15980"/>
                    <a:pt x="7714" y="15190"/>
                  </a:cubicBezTo>
                  <a:cubicBezTo>
                    <a:pt x="7948" y="14400"/>
                    <a:pt x="8042" y="13522"/>
                    <a:pt x="7901" y="12820"/>
                  </a:cubicBezTo>
                  <a:cubicBezTo>
                    <a:pt x="7761" y="12117"/>
                    <a:pt x="7387" y="11590"/>
                    <a:pt x="6919" y="11327"/>
                  </a:cubicBezTo>
                  <a:cubicBezTo>
                    <a:pt x="6452" y="11063"/>
                    <a:pt x="5891" y="11063"/>
                    <a:pt x="5564" y="11502"/>
                  </a:cubicBezTo>
                  <a:cubicBezTo>
                    <a:pt x="5236" y="11941"/>
                    <a:pt x="5143" y="12820"/>
                    <a:pt x="5423" y="13961"/>
                  </a:cubicBezTo>
                  <a:cubicBezTo>
                    <a:pt x="5704" y="15102"/>
                    <a:pt x="6358" y="16507"/>
                    <a:pt x="7106" y="17649"/>
                  </a:cubicBezTo>
                  <a:cubicBezTo>
                    <a:pt x="7855" y="18790"/>
                    <a:pt x="8696" y="19668"/>
                    <a:pt x="9351" y="20107"/>
                  </a:cubicBezTo>
                  <a:cubicBezTo>
                    <a:pt x="10005" y="20546"/>
                    <a:pt x="10473" y="20546"/>
                    <a:pt x="10987" y="19756"/>
                  </a:cubicBezTo>
                  <a:cubicBezTo>
                    <a:pt x="11501" y="18966"/>
                    <a:pt x="12062" y="17385"/>
                    <a:pt x="12436" y="16156"/>
                  </a:cubicBezTo>
                  <a:cubicBezTo>
                    <a:pt x="12810" y="14927"/>
                    <a:pt x="12997" y="14049"/>
                    <a:pt x="13231" y="13259"/>
                  </a:cubicBezTo>
                  <a:cubicBezTo>
                    <a:pt x="13465" y="12468"/>
                    <a:pt x="13745" y="11766"/>
                    <a:pt x="14026" y="11766"/>
                  </a:cubicBezTo>
                  <a:cubicBezTo>
                    <a:pt x="14306" y="11766"/>
                    <a:pt x="14587" y="12468"/>
                    <a:pt x="14868" y="13785"/>
                  </a:cubicBezTo>
                  <a:cubicBezTo>
                    <a:pt x="15148" y="15102"/>
                    <a:pt x="15429" y="17034"/>
                    <a:pt x="15616" y="18439"/>
                  </a:cubicBezTo>
                  <a:cubicBezTo>
                    <a:pt x="15803" y="19844"/>
                    <a:pt x="15896" y="20722"/>
                    <a:pt x="16036" y="20722"/>
                  </a:cubicBezTo>
                  <a:cubicBezTo>
                    <a:pt x="16177" y="20722"/>
                    <a:pt x="16364" y="19844"/>
                    <a:pt x="16551" y="18790"/>
                  </a:cubicBezTo>
                  <a:cubicBezTo>
                    <a:pt x="16738" y="17737"/>
                    <a:pt x="16925" y="16507"/>
                    <a:pt x="17205" y="15541"/>
                  </a:cubicBezTo>
                  <a:cubicBezTo>
                    <a:pt x="17486" y="14576"/>
                    <a:pt x="17860" y="13873"/>
                    <a:pt x="18187" y="13873"/>
                  </a:cubicBezTo>
                  <a:cubicBezTo>
                    <a:pt x="18514" y="13873"/>
                    <a:pt x="18795" y="14576"/>
                    <a:pt x="19356" y="15980"/>
                  </a:cubicBezTo>
                  <a:cubicBezTo>
                    <a:pt x="19917" y="17385"/>
                    <a:pt x="20758" y="1949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10344434" y="288463"/>
              <a:ext cx="322008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11849250" y="171996"/>
              <a:ext cx="1030982" cy="396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258" extrusionOk="0">
                  <a:moveTo>
                    <a:pt x="1359" y="14350"/>
                  </a:moveTo>
                  <a:cubicBezTo>
                    <a:pt x="938" y="14350"/>
                    <a:pt x="517" y="14350"/>
                    <a:pt x="272" y="14890"/>
                  </a:cubicBezTo>
                  <a:cubicBezTo>
                    <a:pt x="26" y="15430"/>
                    <a:pt x="-44" y="16510"/>
                    <a:pt x="26" y="17410"/>
                  </a:cubicBezTo>
                  <a:cubicBezTo>
                    <a:pt x="96" y="18310"/>
                    <a:pt x="307" y="19030"/>
                    <a:pt x="973" y="19480"/>
                  </a:cubicBezTo>
                  <a:cubicBezTo>
                    <a:pt x="1639" y="19930"/>
                    <a:pt x="2761" y="20110"/>
                    <a:pt x="3462" y="19930"/>
                  </a:cubicBezTo>
                  <a:cubicBezTo>
                    <a:pt x="4164" y="19750"/>
                    <a:pt x="4444" y="19210"/>
                    <a:pt x="4444" y="18130"/>
                  </a:cubicBezTo>
                  <a:cubicBezTo>
                    <a:pt x="4444" y="17050"/>
                    <a:pt x="4164" y="15430"/>
                    <a:pt x="3533" y="14260"/>
                  </a:cubicBezTo>
                  <a:cubicBezTo>
                    <a:pt x="2901" y="13090"/>
                    <a:pt x="1920" y="12370"/>
                    <a:pt x="1218" y="12010"/>
                  </a:cubicBezTo>
                  <a:cubicBezTo>
                    <a:pt x="517" y="11650"/>
                    <a:pt x="96" y="11650"/>
                    <a:pt x="26" y="11920"/>
                  </a:cubicBezTo>
                  <a:cubicBezTo>
                    <a:pt x="-44" y="12190"/>
                    <a:pt x="237" y="12730"/>
                    <a:pt x="973" y="13180"/>
                  </a:cubicBezTo>
                  <a:cubicBezTo>
                    <a:pt x="1709" y="13630"/>
                    <a:pt x="2901" y="13990"/>
                    <a:pt x="3953" y="13900"/>
                  </a:cubicBezTo>
                  <a:cubicBezTo>
                    <a:pt x="5005" y="13810"/>
                    <a:pt x="5917" y="13270"/>
                    <a:pt x="6513" y="12640"/>
                  </a:cubicBezTo>
                  <a:cubicBezTo>
                    <a:pt x="7109" y="12010"/>
                    <a:pt x="7390" y="11290"/>
                    <a:pt x="7495" y="11380"/>
                  </a:cubicBezTo>
                  <a:cubicBezTo>
                    <a:pt x="7600" y="11470"/>
                    <a:pt x="7530" y="12370"/>
                    <a:pt x="7495" y="13270"/>
                  </a:cubicBezTo>
                  <a:cubicBezTo>
                    <a:pt x="7460" y="14170"/>
                    <a:pt x="7460" y="15070"/>
                    <a:pt x="7740" y="16150"/>
                  </a:cubicBezTo>
                  <a:cubicBezTo>
                    <a:pt x="8021" y="17230"/>
                    <a:pt x="8582" y="18490"/>
                    <a:pt x="9038" y="19030"/>
                  </a:cubicBezTo>
                  <a:cubicBezTo>
                    <a:pt x="9494" y="19570"/>
                    <a:pt x="9844" y="19390"/>
                    <a:pt x="10125" y="18940"/>
                  </a:cubicBezTo>
                  <a:cubicBezTo>
                    <a:pt x="10405" y="18490"/>
                    <a:pt x="10616" y="17770"/>
                    <a:pt x="10756" y="16870"/>
                  </a:cubicBezTo>
                  <a:cubicBezTo>
                    <a:pt x="10896" y="15970"/>
                    <a:pt x="10966" y="14890"/>
                    <a:pt x="10966" y="13900"/>
                  </a:cubicBezTo>
                  <a:cubicBezTo>
                    <a:pt x="10966" y="12910"/>
                    <a:pt x="10896" y="12010"/>
                    <a:pt x="10861" y="12100"/>
                  </a:cubicBezTo>
                  <a:cubicBezTo>
                    <a:pt x="10826" y="12190"/>
                    <a:pt x="10826" y="13270"/>
                    <a:pt x="11142" y="14890"/>
                  </a:cubicBezTo>
                  <a:cubicBezTo>
                    <a:pt x="11457" y="16510"/>
                    <a:pt x="12088" y="18670"/>
                    <a:pt x="12650" y="19840"/>
                  </a:cubicBezTo>
                  <a:cubicBezTo>
                    <a:pt x="13211" y="21010"/>
                    <a:pt x="13701" y="21190"/>
                    <a:pt x="14227" y="20560"/>
                  </a:cubicBezTo>
                  <a:cubicBezTo>
                    <a:pt x="14753" y="19930"/>
                    <a:pt x="15314" y="18490"/>
                    <a:pt x="15770" y="15520"/>
                  </a:cubicBezTo>
                  <a:cubicBezTo>
                    <a:pt x="16226" y="12550"/>
                    <a:pt x="16577" y="8050"/>
                    <a:pt x="16752" y="4990"/>
                  </a:cubicBezTo>
                  <a:cubicBezTo>
                    <a:pt x="16927" y="1930"/>
                    <a:pt x="16927" y="310"/>
                    <a:pt x="16927" y="40"/>
                  </a:cubicBezTo>
                  <a:cubicBezTo>
                    <a:pt x="16927" y="-230"/>
                    <a:pt x="16927" y="850"/>
                    <a:pt x="16892" y="3730"/>
                  </a:cubicBezTo>
                  <a:cubicBezTo>
                    <a:pt x="16857" y="6610"/>
                    <a:pt x="16787" y="11290"/>
                    <a:pt x="16752" y="14080"/>
                  </a:cubicBezTo>
                  <a:cubicBezTo>
                    <a:pt x="16717" y="16870"/>
                    <a:pt x="16717" y="17770"/>
                    <a:pt x="16822" y="18670"/>
                  </a:cubicBezTo>
                  <a:cubicBezTo>
                    <a:pt x="16927" y="19570"/>
                    <a:pt x="17138" y="20470"/>
                    <a:pt x="17418" y="20920"/>
                  </a:cubicBezTo>
                  <a:cubicBezTo>
                    <a:pt x="17699" y="21370"/>
                    <a:pt x="18050" y="21370"/>
                    <a:pt x="18611" y="20920"/>
                  </a:cubicBezTo>
                  <a:cubicBezTo>
                    <a:pt x="19172" y="20470"/>
                    <a:pt x="19943" y="19570"/>
                    <a:pt x="20469" y="18580"/>
                  </a:cubicBezTo>
                  <a:cubicBezTo>
                    <a:pt x="20995" y="17590"/>
                    <a:pt x="21275" y="16510"/>
                    <a:pt x="21556" y="15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12618600" y="348839"/>
              <a:ext cx="201255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13624869" y="375673"/>
              <a:ext cx="452821" cy="18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49"/>
                  </a:moveTo>
                  <a:cubicBezTo>
                    <a:pt x="0" y="6676"/>
                    <a:pt x="0" y="10604"/>
                    <a:pt x="320" y="13353"/>
                  </a:cubicBezTo>
                  <a:cubicBezTo>
                    <a:pt x="640" y="16102"/>
                    <a:pt x="1280" y="17673"/>
                    <a:pt x="2080" y="18655"/>
                  </a:cubicBezTo>
                  <a:cubicBezTo>
                    <a:pt x="2880" y="19636"/>
                    <a:pt x="3840" y="20029"/>
                    <a:pt x="4880" y="17476"/>
                  </a:cubicBezTo>
                  <a:cubicBezTo>
                    <a:pt x="5920" y="14924"/>
                    <a:pt x="7040" y="9425"/>
                    <a:pt x="7680" y="5695"/>
                  </a:cubicBezTo>
                  <a:cubicBezTo>
                    <a:pt x="8320" y="1964"/>
                    <a:pt x="8480" y="0"/>
                    <a:pt x="8720" y="0"/>
                  </a:cubicBezTo>
                  <a:cubicBezTo>
                    <a:pt x="8960" y="0"/>
                    <a:pt x="9280" y="1964"/>
                    <a:pt x="9520" y="3927"/>
                  </a:cubicBezTo>
                  <a:cubicBezTo>
                    <a:pt x="9760" y="5891"/>
                    <a:pt x="9920" y="7855"/>
                    <a:pt x="10240" y="10996"/>
                  </a:cubicBezTo>
                  <a:cubicBezTo>
                    <a:pt x="10560" y="14138"/>
                    <a:pt x="11040" y="18458"/>
                    <a:pt x="11600" y="19440"/>
                  </a:cubicBezTo>
                  <a:cubicBezTo>
                    <a:pt x="12160" y="20422"/>
                    <a:pt x="12800" y="18065"/>
                    <a:pt x="13280" y="15709"/>
                  </a:cubicBezTo>
                  <a:cubicBezTo>
                    <a:pt x="13760" y="13353"/>
                    <a:pt x="14080" y="10996"/>
                    <a:pt x="14480" y="9033"/>
                  </a:cubicBezTo>
                  <a:cubicBezTo>
                    <a:pt x="14880" y="7069"/>
                    <a:pt x="15360" y="5498"/>
                    <a:pt x="16000" y="5105"/>
                  </a:cubicBezTo>
                  <a:cubicBezTo>
                    <a:pt x="16640" y="4713"/>
                    <a:pt x="17440" y="5498"/>
                    <a:pt x="17920" y="7069"/>
                  </a:cubicBezTo>
                  <a:cubicBezTo>
                    <a:pt x="18400" y="8640"/>
                    <a:pt x="18560" y="10996"/>
                    <a:pt x="18720" y="13156"/>
                  </a:cubicBezTo>
                  <a:cubicBezTo>
                    <a:pt x="18880" y="15316"/>
                    <a:pt x="19040" y="17280"/>
                    <a:pt x="19520" y="18655"/>
                  </a:cubicBezTo>
                  <a:cubicBezTo>
                    <a:pt x="20000" y="20029"/>
                    <a:pt x="20800" y="208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13574556" y="147586"/>
              <a:ext cx="50314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14713131" y="137523"/>
              <a:ext cx="803523" cy="41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287" extrusionOk="0">
                  <a:moveTo>
                    <a:pt x="500" y="0"/>
                  </a:moveTo>
                  <a:cubicBezTo>
                    <a:pt x="230" y="1886"/>
                    <a:pt x="-40" y="3771"/>
                    <a:pt x="5" y="6686"/>
                  </a:cubicBezTo>
                  <a:cubicBezTo>
                    <a:pt x="50" y="9600"/>
                    <a:pt x="410" y="13543"/>
                    <a:pt x="1175" y="16286"/>
                  </a:cubicBezTo>
                  <a:cubicBezTo>
                    <a:pt x="1940" y="19029"/>
                    <a:pt x="3110" y="20571"/>
                    <a:pt x="4325" y="21086"/>
                  </a:cubicBezTo>
                  <a:cubicBezTo>
                    <a:pt x="5540" y="21600"/>
                    <a:pt x="6800" y="21086"/>
                    <a:pt x="7700" y="20057"/>
                  </a:cubicBezTo>
                  <a:cubicBezTo>
                    <a:pt x="8600" y="19029"/>
                    <a:pt x="9140" y="17486"/>
                    <a:pt x="9365" y="16286"/>
                  </a:cubicBezTo>
                  <a:cubicBezTo>
                    <a:pt x="9590" y="15086"/>
                    <a:pt x="9500" y="14229"/>
                    <a:pt x="9320" y="13457"/>
                  </a:cubicBezTo>
                  <a:cubicBezTo>
                    <a:pt x="9140" y="12686"/>
                    <a:pt x="8870" y="12000"/>
                    <a:pt x="8510" y="11486"/>
                  </a:cubicBezTo>
                  <a:cubicBezTo>
                    <a:pt x="8150" y="10971"/>
                    <a:pt x="7700" y="10629"/>
                    <a:pt x="7340" y="10800"/>
                  </a:cubicBezTo>
                  <a:cubicBezTo>
                    <a:pt x="6980" y="10971"/>
                    <a:pt x="6710" y="11657"/>
                    <a:pt x="6620" y="12429"/>
                  </a:cubicBezTo>
                  <a:cubicBezTo>
                    <a:pt x="6530" y="13200"/>
                    <a:pt x="6620" y="14057"/>
                    <a:pt x="7205" y="15343"/>
                  </a:cubicBezTo>
                  <a:cubicBezTo>
                    <a:pt x="7790" y="16629"/>
                    <a:pt x="8870" y="18343"/>
                    <a:pt x="9905" y="19114"/>
                  </a:cubicBezTo>
                  <a:cubicBezTo>
                    <a:pt x="10940" y="19886"/>
                    <a:pt x="11930" y="19714"/>
                    <a:pt x="12740" y="19029"/>
                  </a:cubicBezTo>
                  <a:cubicBezTo>
                    <a:pt x="13550" y="18343"/>
                    <a:pt x="14180" y="17143"/>
                    <a:pt x="14675" y="16200"/>
                  </a:cubicBezTo>
                  <a:cubicBezTo>
                    <a:pt x="15170" y="15257"/>
                    <a:pt x="15530" y="14571"/>
                    <a:pt x="15800" y="14743"/>
                  </a:cubicBezTo>
                  <a:cubicBezTo>
                    <a:pt x="16070" y="14914"/>
                    <a:pt x="16250" y="15943"/>
                    <a:pt x="16475" y="16886"/>
                  </a:cubicBezTo>
                  <a:cubicBezTo>
                    <a:pt x="16700" y="17829"/>
                    <a:pt x="16970" y="18686"/>
                    <a:pt x="17825" y="19200"/>
                  </a:cubicBezTo>
                  <a:cubicBezTo>
                    <a:pt x="18680" y="19714"/>
                    <a:pt x="20120" y="19886"/>
                    <a:pt x="2156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14611012" y="348839"/>
              <a:ext cx="231442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15546840" y="375154"/>
              <a:ext cx="746958" cy="20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01" extrusionOk="0">
                  <a:moveTo>
                    <a:pt x="0" y="409"/>
                  </a:moveTo>
                  <a:cubicBezTo>
                    <a:pt x="482" y="55"/>
                    <a:pt x="964" y="-299"/>
                    <a:pt x="1350" y="409"/>
                  </a:cubicBezTo>
                  <a:cubicBezTo>
                    <a:pt x="1736" y="1117"/>
                    <a:pt x="2025" y="2888"/>
                    <a:pt x="2266" y="5367"/>
                  </a:cubicBezTo>
                  <a:cubicBezTo>
                    <a:pt x="2507" y="7845"/>
                    <a:pt x="2700" y="11032"/>
                    <a:pt x="2893" y="11563"/>
                  </a:cubicBezTo>
                  <a:cubicBezTo>
                    <a:pt x="3086" y="12094"/>
                    <a:pt x="3279" y="9970"/>
                    <a:pt x="3471" y="8022"/>
                  </a:cubicBezTo>
                  <a:cubicBezTo>
                    <a:pt x="3664" y="6075"/>
                    <a:pt x="3857" y="4304"/>
                    <a:pt x="4098" y="2711"/>
                  </a:cubicBezTo>
                  <a:cubicBezTo>
                    <a:pt x="4339" y="1117"/>
                    <a:pt x="4629" y="-299"/>
                    <a:pt x="4870" y="55"/>
                  </a:cubicBezTo>
                  <a:cubicBezTo>
                    <a:pt x="5111" y="409"/>
                    <a:pt x="5304" y="2534"/>
                    <a:pt x="5448" y="4481"/>
                  </a:cubicBezTo>
                  <a:cubicBezTo>
                    <a:pt x="5593" y="6429"/>
                    <a:pt x="5689" y="8199"/>
                    <a:pt x="5786" y="9970"/>
                  </a:cubicBezTo>
                  <a:cubicBezTo>
                    <a:pt x="5882" y="11740"/>
                    <a:pt x="5979" y="13511"/>
                    <a:pt x="6268" y="13865"/>
                  </a:cubicBezTo>
                  <a:cubicBezTo>
                    <a:pt x="6557" y="14219"/>
                    <a:pt x="7039" y="13157"/>
                    <a:pt x="7377" y="11563"/>
                  </a:cubicBezTo>
                  <a:cubicBezTo>
                    <a:pt x="7714" y="9970"/>
                    <a:pt x="7907" y="7845"/>
                    <a:pt x="8100" y="5898"/>
                  </a:cubicBezTo>
                  <a:cubicBezTo>
                    <a:pt x="8293" y="3950"/>
                    <a:pt x="8486" y="2180"/>
                    <a:pt x="8679" y="2180"/>
                  </a:cubicBezTo>
                  <a:cubicBezTo>
                    <a:pt x="8871" y="2180"/>
                    <a:pt x="9064" y="3950"/>
                    <a:pt x="9257" y="5721"/>
                  </a:cubicBezTo>
                  <a:cubicBezTo>
                    <a:pt x="9450" y="7491"/>
                    <a:pt x="9643" y="9262"/>
                    <a:pt x="9932" y="11032"/>
                  </a:cubicBezTo>
                  <a:cubicBezTo>
                    <a:pt x="10221" y="12803"/>
                    <a:pt x="10607" y="14573"/>
                    <a:pt x="11041" y="15281"/>
                  </a:cubicBezTo>
                  <a:cubicBezTo>
                    <a:pt x="11475" y="15990"/>
                    <a:pt x="11957" y="15635"/>
                    <a:pt x="12729" y="13334"/>
                  </a:cubicBezTo>
                  <a:cubicBezTo>
                    <a:pt x="13500" y="11032"/>
                    <a:pt x="14561" y="6783"/>
                    <a:pt x="15670" y="4127"/>
                  </a:cubicBezTo>
                  <a:cubicBezTo>
                    <a:pt x="16779" y="1471"/>
                    <a:pt x="17936" y="409"/>
                    <a:pt x="18755" y="409"/>
                  </a:cubicBezTo>
                  <a:cubicBezTo>
                    <a:pt x="19575" y="409"/>
                    <a:pt x="20057" y="1471"/>
                    <a:pt x="20443" y="3419"/>
                  </a:cubicBezTo>
                  <a:cubicBezTo>
                    <a:pt x="20829" y="5367"/>
                    <a:pt x="21118" y="8199"/>
                    <a:pt x="21311" y="10855"/>
                  </a:cubicBezTo>
                  <a:cubicBezTo>
                    <a:pt x="21504" y="13511"/>
                    <a:pt x="21600" y="15990"/>
                    <a:pt x="21166" y="17937"/>
                  </a:cubicBezTo>
                  <a:cubicBezTo>
                    <a:pt x="20732" y="19885"/>
                    <a:pt x="19768" y="21301"/>
                    <a:pt x="18707" y="21301"/>
                  </a:cubicBezTo>
                  <a:cubicBezTo>
                    <a:pt x="17646" y="21301"/>
                    <a:pt x="16489" y="19885"/>
                    <a:pt x="15332" y="18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16744407" y="0"/>
              <a:ext cx="642648" cy="869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526" extrusionOk="0">
                  <a:moveTo>
                    <a:pt x="3337" y="12378"/>
                  </a:moveTo>
                  <a:cubicBezTo>
                    <a:pt x="4450" y="12462"/>
                    <a:pt x="5564" y="12545"/>
                    <a:pt x="6621" y="12586"/>
                  </a:cubicBezTo>
                  <a:cubicBezTo>
                    <a:pt x="7679" y="12628"/>
                    <a:pt x="8681" y="12628"/>
                    <a:pt x="9182" y="12420"/>
                  </a:cubicBezTo>
                  <a:cubicBezTo>
                    <a:pt x="9683" y="12212"/>
                    <a:pt x="9683" y="11797"/>
                    <a:pt x="8570" y="11382"/>
                  </a:cubicBezTo>
                  <a:cubicBezTo>
                    <a:pt x="7456" y="10966"/>
                    <a:pt x="5230" y="10551"/>
                    <a:pt x="3560" y="10302"/>
                  </a:cubicBezTo>
                  <a:cubicBezTo>
                    <a:pt x="1889" y="10052"/>
                    <a:pt x="776" y="9969"/>
                    <a:pt x="275" y="10135"/>
                  </a:cubicBezTo>
                  <a:cubicBezTo>
                    <a:pt x="-226" y="10302"/>
                    <a:pt x="-115" y="10717"/>
                    <a:pt x="1221" y="11215"/>
                  </a:cubicBezTo>
                  <a:cubicBezTo>
                    <a:pt x="2558" y="11714"/>
                    <a:pt x="5118" y="12295"/>
                    <a:pt x="7735" y="12378"/>
                  </a:cubicBezTo>
                  <a:cubicBezTo>
                    <a:pt x="10351" y="12462"/>
                    <a:pt x="13023" y="12046"/>
                    <a:pt x="15139" y="10925"/>
                  </a:cubicBezTo>
                  <a:cubicBezTo>
                    <a:pt x="17254" y="9803"/>
                    <a:pt x="18813" y="7975"/>
                    <a:pt x="19760" y="6438"/>
                  </a:cubicBezTo>
                  <a:cubicBezTo>
                    <a:pt x="20706" y="4902"/>
                    <a:pt x="21040" y="3655"/>
                    <a:pt x="21207" y="2825"/>
                  </a:cubicBezTo>
                  <a:cubicBezTo>
                    <a:pt x="21374" y="1994"/>
                    <a:pt x="21374" y="1578"/>
                    <a:pt x="21207" y="1080"/>
                  </a:cubicBezTo>
                  <a:cubicBezTo>
                    <a:pt x="21040" y="582"/>
                    <a:pt x="20706" y="0"/>
                    <a:pt x="20372" y="0"/>
                  </a:cubicBezTo>
                  <a:cubicBezTo>
                    <a:pt x="20038" y="0"/>
                    <a:pt x="19704" y="582"/>
                    <a:pt x="19259" y="2368"/>
                  </a:cubicBezTo>
                  <a:cubicBezTo>
                    <a:pt x="18813" y="4154"/>
                    <a:pt x="18256" y="7145"/>
                    <a:pt x="17922" y="10052"/>
                  </a:cubicBezTo>
                  <a:cubicBezTo>
                    <a:pt x="17588" y="12960"/>
                    <a:pt x="17477" y="15785"/>
                    <a:pt x="17477" y="17446"/>
                  </a:cubicBezTo>
                  <a:cubicBezTo>
                    <a:pt x="17477" y="19108"/>
                    <a:pt x="17588" y="19606"/>
                    <a:pt x="17867" y="20188"/>
                  </a:cubicBezTo>
                  <a:cubicBezTo>
                    <a:pt x="18145" y="20769"/>
                    <a:pt x="18590" y="21434"/>
                    <a:pt x="18980" y="21517"/>
                  </a:cubicBezTo>
                  <a:cubicBezTo>
                    <a:pt x="19370" y="21600"/>
                    <a:pt x="19704" y="21102"/>
                    <a:pt x="19871" y="20603"/>
                  </a:cubicBezTo>
                  <a:cubicBezTo>
                    <a:pt x="20038" y="20105"/>
                    <a:pt x="20038" y="19606"/>
                    <a:pt x="20038" y="19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17176995" y="479654"/>
              <a:ext cx="332069" cy="4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5400"/>
                    <a:pt x="11782" y="10800"/>
                    <a:pt x="15382" y="14400"/>
                  </a:cubicBezTo>
                  <a:cubicBezTo>
                    <a:pt x="18982" y="18000"/>
                    <a:pt x="20291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18055317" y="351561"/>
              <a:ext cx="390700" cy="29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296" extrusionOk="0">
                  <a:moveTo>
                    <a:pt x="9566" y="2746"/>
                  </a:moveTo>
                  <a:cubicBezTo>
                    <a:pt x="9026" y="1519"/>
                    <a:pt x="8486" y="292"/>
                    <a:pt x="7136" y="46"/>
                  </a:cubicBezTo>
                  <a:cubicBezTo>
                    <a:pt x="5786" y="-199"/>
                    <a:pt x="3626" y="537"/>
                    <a:pt x="2096" y="2133"/>
                  </a:cubicBezTo>
                  <a:cubicBezTo>
                    <a:pt x="566" y="3728"/>
                    <a:pt x="-334" y="6183"/>
                    <a:pt x="116" y="9251"/>
                  </a:cubicBezTo>
                  <a:cubicBezTo>
                    <a:pt x="566" y="12319"/>
                    <a:pt x="2366" y="16001"/>
                    <a:pt x="5606" y="18210"/>
                  </a:cubicBezTo>
                  <a:cubicBezTo>
                    <a:pt x="8846" y="20419"/>
                    <a:pt x="13526" y="21156"/>
                    <a:pt x="16316" y="21278"/>
                  </a:cubicBezTo>
                  <a:cubicBezTo>
                    <a:pt x="19106" y="21401"/>
                    <a:pt x="20006" y="20910"/>
                    <a:pt x="20546" y="19560"/>
                  </a:cubicBezTo>
                  <a:cubicBezTo>
                    <a:pt x="21086" y="18210"/>
                    <a:pt x="21266" y="16001"/>
                    <a:pt x="20096" y="14283"/>
                  </a:cubicBezTo>
                  <a:cubicBezTo>
                    <a:pt x="18926" y="12565"/>
                    <a:pt x="16406" y="11337"/>
                    <a:pt x="14696" y="10846"/>
                  </a:cubicBezTo>
                  <a:cubicBezTo>
                    <a:pt x="12986" y="10356"/>
                    <a:pt x="12086" y="10601"/>
                    <a:pt x="11636" y="11337"/>
                  </a:cubicBezTo>
                  <a:cubicBezTo>
                    <a:pt x="11186" y="12074"/>
                    <a:pt x="11186" y="13301"/>
                    <a:pt x="12086" y="14528"/>
                  </a:cubicBezTo>
                  <a:cubicBezTo>
                    <a:pt x="12986" y="15756"/>
                    <a:pt x="14786" y="16983"/>
                    <a:pt x="16586" y="18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18633863" y="460329"/>
              <a:ext cx="394666" cy="21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13" extrusionOk="0">
                  <a:moveTo>
                    <a:pt x="5565" y="4906"/>
                  </a:moveTo>
                  <a:cubicBezTo>
                    <a:pt x="4839" y="3909"/>
                    <a:pt x="4113" y="2912"/>
                    <a:pt x="3115" y="2746"/>
                  </a:cubicBezTo>
                  <a:cubicBezTo>
                    <a:pt x="2117" y="2579"/>
                    <a:pt x="846" y="3244"/>
                    <a:pt x="302" y="5238"/>
                  </a:cubicBezTo>
                  <a:cubicBezTo>
                    <a:pt x="-243" y="7232"/>
                    <a:pt x="-61" y="10555"/>
                    <a:pt x="937" y="12549"/>
                  </a:cubicBezTo>
                  <a:cubicBezTo>
                    <a:pt x="1935" y="14543"/>
                    <a:pt x="3750" y="15207"/>
                    <a:pt x="5112" y="15373"/>
                  </a:cubicBezTo>
                  <a:cubicBezTo>
                    <a:pt x="6473" y="15539"/>
                    <a:pt x="7381" y="15207"/>
                    <a:pt x="8016" y="13379"/>
                  </a:cubicBezTo>
                  <a:cubicBezTo>
                    <a:pt x="8651" y="11552"/>
                    <a:pt x="9014" y="8229"/>
                    <a:pt x="9014" y="5736"/>
                  </a:cubicBezTo>
                  <a:cubicBezTo>
                    <a:pt x="9014" y="3244"/>
                    <a:pt x="8651" y="1583"/>
                    <a:pt x="8923" y="752"/>
                  </a:cubicBezTo>
                  <a:cubicBezTo>
                    <a:pt x="9196" y="-79"/>
                    <a:pt x="10103" y="-79"/>
                    <a:pt x="11011" y="87"/>
                  </a:cubicBezTo>
                  <a:cubicBezTo>
                    <a:pt x="11918" y="253"/>
                    <a:pt x="12826" y="586"/>
                    <a:pt x="13643" y="3244"/>
                  </a:cubicBezTo>
                  <a:cubicBezTo>
                    <a:pt x="14460" y="5903"/>
                    <a:pt x="15186" y="10887"/>
                    <a:pt x="15549" y="14210"/>
                  </a:cubicBezTo>
                  <a:cubicBezTo>
                    <a:pt x="15912" y="17533"/>
                    <a:pt x="15912" y="19195"/>
                    <a:pt x="16365" y="20192"/>
                  </a:cubicBezTo>
                  <a:cubicBezTo>
                    <a:pt x="16819" y="21189"/>
                    <a:pt x="17727" y="21521"/>
                    <a:pt x="18634" y="21189"/>
                  </a:cubicBezTo>
                  <a:cubicBezTo>
                    <a:pt x="19542" y="20856"/>
                    <a:pt x="20449" y="19859"/>
                    <a:pt x="21357" y="188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19075860" y="140522"/>
              <a:ext cx="536304" cy="52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47" extrusionOk="0">
                  <a:moveTo>
                    <a:pt x="3742" y="17513"/>
                  </a:moveTo>
                  <a:cubicBezTo>
                    <a:pt x="3339" y="16967"/>
                    <a:pt x="2937" y="16420"/>
                    <a:pt x="2333" y="16283"/>
                  </a:cubicBezTo>
                  <a:cubicBezTo>
                    <a:pt x="1729" y="16146"/>
                    <a:pt x="924" y="16420"/>
                    <a:pt x="455" y="16898"/>
                  </a:cubicBezTo>
                  <a:cubicBezTo>
                    <a:pt x="-15" y="17377"/>
                    <a:pt x="-149" y="18060"/>
                    <a:pt x="186" y="18607"/>
                  </a:cubicBezTo>
                  <a:cubicBezTo>
                    <a:pt x="522" y="19154"/>
                    <a:pt x="1327" y="19564"/>
                    <a:pt x="2400" y="19496"/>
                  </a:cubicBezTo>
                  <a:cubicBezTo>
                    <a:pt x="3473" y="19427"/>
                    <a:pt x="4815" y="18881"/>
                    <a:pt x="6022" y="17377"/>
                  </a:cubicBezTo>
                  <a:cubicBezTo>
                    <a:pt x="7230" y="15873"/>
                    <a:pt x="8303" y="13412"/>
                    <a:pt x="8907" y="11156"/>
                  </a:cubicBezTo>
                  <a:cubicBezTo>
                    <a:pt x="9511" y="8901"/>
                    <a:pt x="9645" y="6850"/>
                    <a:pt x="9712" y="5415"/>
                  </a:cubicBezTo>
                  <a:cubicBezTo>
                    <a:pt x="9779" y="3979"/>
                    <a:pt x="9779" y="3159"/>
                    <a:pt x="9578" y="2202"/>
                  </a:cubicBezTo>
                  <a:cubicBezTo>
                    <a:pt x="9376" y="1245"/>
                    <a:pt x="8974" y="151"/>
                    <a:pt x="8639" y="15"/>
                  </a:cubicBezTo>
                  <a:cubicBezTo>
                    <a:pt x="8303" y="-122"/>
                    <a:pt x="8035" y="698"/>
                    <a:pt x="7834" y="3022"/>
                  </a:cubicBezTo>
                  <a:cubicBezTo>
                    <a:pt x="7632" y="5346"/>
                    <a:pt x="7498" y="9174"/>
                    <a:pt x="7834" y="12182"/>
                  </a:cubicBezTo>
                  <a:cubicBezTo>
                    <a:pt x="8169" y="15189"/>
                    <a:pt x="8974" y="17377"/>
                    <a:pt x="9578" y="18812"/>
                  </a:cubicBezTo>
                  <a:cubicBezTo>
                    <a:pt x="10181" y="20248"/>
                    <a:pt x="10584" y="20931"/>
                    <a:pt x="11188" y="21205"/>
                  </a:cubicBezTo>
                  <a:cubicBezTo>
                    <a:pt x="11791" y="21478"/>
                    <a:pt x="12596" y="21341"/>
                    <a:pt x="13200" y="20931"/>
                  </a:cubicBezTo>
                  <a:cubicBezTo>
                    <a:pt x="13804" y="20521"/>
                    <a:pt x="14206" y="19837"/>
                    <a:pt x="14609" y="19086"/>
                  </a:cubicBezTo>
                  <a:cubicBezTo>
                    <a:pt x="15011" y="18334"/>
                    <a:pt x="15414" y="17513"/>
                    <a:pt x="15749" y="17513"/>
                  </a:cubicBezTo>
                  <a:cubicBezTo>
                    <a:pt x="16085" y="17513"/>
                    <a:pt x="16353" y="18334"/>
                    <a:pt x="16822" y="19017"/>
                  </a:cubicBezTo>
                  <a:cubicBezTo>
                    <a:pt x="17292" y="19701"/>
                    <a:pt x="17963" y="20248"/>
                    <a:pt x="18768" y="20453"/>
                  </a:cubicBezTo>
                  <a:cubicBezTo>
                    <a:pt x="19573" y="20658"/>
                    <a:pt x="20512" y="20521"/>
                    <a:pt x="21451" y="20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19420973" y="389090"/>
              <a:ext cx="90564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19612163" y="509842"/>
              <a:ext cx="281757" cy="191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86" y="758"/>
                    <a:pt x="2571" y="1516"/>
                    <a:pt x="3600" y="2653"/>
                  </a:cubicBezTo>
                  <a:cubicBezTo>
                    <a:pt x="4629" y="3789"/>
                    <a:pt x="5400" y="5305"/>
                    <a:pt x="5657" y="7389"/>
                  </a:cubicBezTo>
                  <a:cubicBezTo>
                    <a:pt x="5914" y="9474"/>
                    <a:pt x="5657" y="12126"/>
                    <a:pt x="5529" y="12505"/>
                  </a:cubicBezTo>
                  <a:cubicBezTo>
                    <a:pt x="5400" y="12884"/>
                    <a:pt x="5400" y="10989"/>
                    <a:pt x="5914" y="9284"/>
                  </a:cubicBezTo>
                  <a:cubicBezTo>
                    <a:pt x="6429" y="7579"/>
                    <a:pt x="7457" y="6063"/>
                    <a:pt x="8614" y="4737"/>
                  </a:cubicBezTo>
                  <a:cubicBezTo>
                    <a:pt x="9771" y="3411"/>
                    <a:pt x="11057" y="2274"/>
                    <a:pt x="12343" y="1705"/>
                  </a:cubicBezTo>
                  <a:cubicBezTo>
                    <a:pt x="13629" y="1137"/>
                    <a:pt x="14914" y="1137"/>
                    <a:pt x="15557" y="2842"/>
                  </a:cubicBezTo>
                  <a:cubicBezTo>
                    <a:pt x="16200" y="4547"/>
                    <a:pt x="16200" y="7958"/>
                    <a:pt x="17100" y="11368"/>
                  </a:cubicBezTo>
                  <a:cubicBezTo>
                    <a:pt x="18000" y="14779"/>
                    <a:pt x="19800" y="18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19982070" y="325360"/>
              <a:ext cx="899365" cy="45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72" extrusionOk="0">
                  <a:moveTo>
                    <a:pt x="2927" y="13024"/>
                  </a:moveTo>
                  <a:cubicBezTo>
                    <a:pt x="2528" y="12706"/>
                    <a:pt x="2130" y="12388"/>
                    <a:pt x="1612" y="12706"/>
                  </a:cubicBezTo>
                  <a:cubicBezTo>
                    <a:pt x="1094" y="13024"/>
                    <a:pt x="456" y="13976"/>
                    <a:pt x="177" y="14850"/>
                  </a:cubicBezTo>
                  <a:cubicBezTo>
                    <a:pt x="-102" y="15724"/>
                    <a:pt x="-22" y="16518"/>
                    <a:pt x="217" y="17074"/>
                  </a:cubicBezTo>
                  <a:cubicBezTo>
                    <a:pt x="456" y="17629"/>
                    <a:pt x="854" y="17947"/>
                    <a:pt x="1333" y="18026"/>
                  </a:cubicBezTo>
                  <a:cubicBezTo>
                    <a:pt x="1811" y="18106"/>
                    <a:pt x="2369" y="17947"/>
                    <a:pt x="2767" y="17550"/>
                  </a:cubicBezTo>
                  <a:cubicBezTo>
                    <a:pt x="3166" y="17153"/>
                    <a:pt x="3405" y="16518"/>
                    <a:pt x="3485" y="15803"/>
                  </a:cubicBezTo>
                  <a:cubicBezTo>
                    <a:pt x="3564" y="15088"/>
                    <a:pt x="3485" y="14294"/>
                    <a:pt x="3365" y="14294"/>
                  </a:cubicBezTo>
                  <a:cubicBezTo>
                    <a:pt x="3246" y="14294"/>
                    <a:pt x="3086" y="15088"/>
                    <a:pt x="3046" y="15882"/>
                  </a:cubicBezTo>
                  <a:cubicBezTo>
                    <a:pt x="3006" y="16676"/>
                    <a:pt x="3086" y="17471"/>
                    <a:pt x="3246" y="18185"/>
                  </a:cubicBezTo>
                  <a:cubicBezTo>
                    <a:pt x="3405" y="18900"/>
                    <a:pt x="3644" y="19535"/>
                    <a:pt x="4242" y="19297"/>
                  </a:cubicBezTo>
                  <a:cubicBezTo>
                    <a:pt x="4840" y="19059"/>
                    <a:pt x="5796" y="17947"/>
                    <a:pt x="6514" y="15326"/>
                  </a:cubicBezTo>
                  <a:cubicBezTo>
                    <a:pt x="7231" y="12706"/>
                    <a:pt x="7709" y="8576"/>
                    <a:pt x="7948" y="6035"/>
                  </a:cubicBezTo>
                  <a:cubicBezTo>
                    <a:pt x="8187" y="3494"/>
                    <a:pt x="8187" y="2541"/>
                    <a:pt x="8108" y="1668"/>
                  </a:cubicBezTo>
                  <a:cubicBezTo>
                    <a:pt x="8028" y="794"/>
                    <a:pt x="7868" y="0"/>
                    <a:pt x="7709" y="0"/>
                  </a:cubicBezTo>
                  <a:cubicBezTo>
                    <a:pt x="7550" y="0"/>
                    <a:pt x="7390" y="794"/>
                    <a:pt x="7231" y="3097"/>
                  </a:cubicBezTo>
                  <a:cubicBezTo>
                    <a:pt x="7071" y="5400"/>
                    <a:pt x="6912" y="9212"/>
                    <a:pt x="6952" y="11991"/>
                  </a:cubicBezTo>
                  <a:cubicBezTo>
                    <a:pt x="6992" y="14771"/>
                    <a:pt x="7231" y="16518"/>
                    <a:pt x="7510" y="17709"/>
                  </a:cubicBezTo>
                  <a:cubicBezTo>
                    <a:pt x="7789" y="18900"/>
                    <a:pt x="8108" y="19535"/>
                    <a:pt x="8466" y="19932"/>
                  </a:cubicBezTo>
                  <a:cubicBezTo>
                    <a:pt x="8825" y="20329"/>
                    <a:pt x="9223" y="20488"/>
                    <a:pt x="9821" y="20171"/>
                  </a:cubicBezTo>
                  <a:cubicBezTo>
                    <a:pt x="10419" y="19853"/>
                    <a:pt x="11216" y="19059"/>
                    <a:pt x="11734" y="18344"/>
                  </a:cubicBezTo>
                  <a:cubicBezTo>
                    <a:pt x="12252" y="17629"/>
                    <a:pt x="12491" y="16994"/>
                    <a:pt x="12611" y="16200"/>
                  </a:cubicBezTo>
                  <a:cubicBezTo>
                    <a:pt x="12730" y="15406"/>
                    <a:pt x="12730" y="14453"/>
                    <a:pt x="12531" y="13976"/>
                  </a:cubicBezTo>
                  <a:cubicBezTo>
                    <a:pt x="12332" y="13500"/>
                    <a:pt x="11933" y="13500"/>
                    <a:pt x="11734" y="13897"/>
                  </a:cubicBezTo>
                  <a:cubicBezTo>
                    <a:pt x="11535" y="14294"/>
                    <a:pt x="11535" y="15088"/>
                    <a:pt x="11774" y="16200"/>
                  </a:cubicBezTo>
                  <a:cubicBezTo>
                    <a:pt x="12013" y="17312"/>
                    <a:pt x="12491" y="18741"/>
                    <a:pt x="13089" y="19535"/>
                  </a:cubicBezTo>
                  <a:cubicBezTo>
                    <a:pt x="13687" y="20329"/>
                    <a:pt x="14404" y="20488"/>
                    <a:pt x="15122" y="19853"/>
                  </a:cubicBezTo>
                  <a:cubicBezTo>
                    <a:pt x="15839" y="19218"/>
                    <a:pt x="16556" y="17788"/>
                    <a:pt x="17274" y="16676"/>
                  </a:cubicBezTo>
                  <a:cubicBezTo>
                    <a:pt x="17991" y="15565"/>
                    <a:pt x="18708" y="14771"/>
                    <a:pt x="19266" y="14374"/>
                  </a:cubicBezTo>
                  <a:cubicBezTo>
                    <a:pt x="19824" y="13976"/>
                    <a:pt x="20223" y="13976"/>
                    <a:pt x="20542" y="14374"/>
                  </a:cubicBezTo>
                  <a:cubicBezTo>
                    <a:pt x="20860" y="14771"/>
                    <a:pt x="21099" y="15565"/>
                    <a:pt x="21259" y="16518"/>
                  </a:cubicBezTo>
                  <a:cubicBezTo>
                    <a:pt x="21418" y="17471"/>
                    <a:pt x="21498" y="18582"/>
                    <a:pt x="20860" y="19535"/>
                  </a:cubicBezTo>
                  <a:cubicBezTo>
                    <a:pt x="20223" y="20488"/>
                    <a:pt x="18868" y="21282"/>
                    <a:pt x="17951" y="21441"/>
                  </a:cubicBezTo>
                  <a:cubicBezTo>
                    <a:pt x="17035" y="21600"/>
                    <a:pt x="16556" y="21124"/>
                    <a:pt x="16078" y="20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20205861" y="509842"/>
              <a:ext cx="231444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21141691" y="841910"/>
              <a:ext cx="10063" cy="7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100626" y="1619456"/>
              <a:ext cx="416737" cy="21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0854" extrusionOk="0">
                  <a:moveTo>
                    <a:pt x="0" y="2722"/>
                  </a:moveTo>
                  <a:cubicBezTo>
                    <a:pt x="864" y="7374"/>
                    <a:pt x="1728" y="12026"/>
                    <a:pt x="2419" y="15017"/>
                  </a:cubicBezTo>
                  <a:cubicBezTo>
                    <a:pt x="3110" y="18008"/>
                    <a:pt x="3629" y="19337"/>
                    <a:pt x="4406" y="20168"/>
                  </a:cubicBezTo>
                  <a:cubicBezTo>
                    <a:pt x="5184" y="20999"/>
                    <a:pt x="6221" y="21331"/>
                    <a:pt x="7344" y="19669"/>
                  </a:cubicBezTo>
                  <a:cubicBezTo>
                    <a:pt x="8467" y="18008"/>
                    <a:pt x="9677" y="14353"/>
                    <a:pt x="10886" y="11029"/>
                  </a:cubicBezTo>
                  <a:cubicBezTo>
                    <a:pt x="12096" y="7706"/>
                    <a:pt x="13306" y="4716"/>
                    <a:pt x="14515" y="2722"/>
                  </a:cubicBezTo>
                  <a:cubicBezTo>
                    <a:pt x="15725" y="728"/>
                    <a:pt x="16934" y="-269"/>
                    <a:pt x="17885" y="63"/>
                  </a:cubicBezTo>
                  <a:cubicBezTo>
                    <a:pt x="18835" y="396"/>
                    <a:pt x="19526" y="2057"/>
                    <a:pt x="20045" y="3719"/>
                  </a:cubicBezTo>
                  <a:cubicBezTo>
                    <a:pt x="20563" y="5380"/>
                    <a:pt x="20909" y="7042"/>
                    <a:pt x="21168" y="8869"/>
                  </a:cubicBezTo>
                  <a:cubicBezTo>
                    <a:pt x="21427" y="10697"/>
                    <a:pt x="21600" y="12691"/>
                    <a:pt x="21341" y="14186"/>
                  </a:cubicBezTo>
                  <a:cubicBezTo>
                    <a:pt x="21082" y="15682"/>
                    <a:pt x="20390" y="16679"/>
                    <a:pt x="18317" y="16513"/>
                  </a:cubicBezTo>
                  <a:cubicBezTo>
                    <a:pt x="16243" y="16346"/>
                    <a:pt x="12787" y="15017"/>
                    <a:pt x="9331" y="13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0" y="1445671"/>
              <a:ext cx="40251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1147145" y="1617765"/>
              <a:ext cx="301881" cy="240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10708"/>
                  </a:moveTo>
                  <a:cubicBezTo>
                    <a:pt x="4800" y="8608"/>
                    <a:pt x="9600" y="6508"/>
                    <a:pt x="12360" y="4858"/>
                  </a:cubicBezTo>
                  <a:cubicBezTo>
                    <a:pt x="15120" y="3208"/>
                    <a:pt x="15840" y="2008"/>
                    <a:pt x="15600" y="1258"/>
                  </a:cubicBezTo>
                  <a:cubicBezTo>
                    <a:pt x="15360" y="508"/>
                    <a:pt x="14160" y="208"/>
                    <a:pt x="12240" y="58"/>
                  </a:cubicBezTo>
                  <a:cubicBezTo>
                    <a:pt x="10320" y="-92"/>
                    <a:pt x="7680" y="-92"/>
                    <a:pt x="5640" y="1858"/>
                  </a:cubicBezTo>
                  <a:cubicBezTo>
                    <a:pt x="3600" y="3808"/>
                    <a:pt x="2160" y="7708"/>
                    <a:pt x="2880" y="11158"/>
                  </a:cubicBezTo>
                  <a:cubicBezTo>
                    <a:pt x="3600" y="14608"/>
                    <a:pt x="6480" y="17608"/>
                    <a:pt x="9960" y="19258"/>
                  </a:cubicBezTo>
                  <a:cubicBezTo>
                    <a:pt x="13440" y="20908"/>
                    <a:pt x="17520" y="21208"/>
                    <a:pt x="21600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1531698" y="1675181"/>
              <a:ext cx="204551" cy="54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482" extrusionOk="0">
                  <a:moveTo>
                    <a:pt x="15451" y="876"/>
                  </a:moveTo>
                  <a:cubicBezTo>
                    <a:pt x="14058" y="476"/>
                    <a:pt x="12664" y="76"/>
                    <a:pt x="10051" y="10"/>
                  </a:cubicBezTo>
                  <a:cubicBezTo>
                    <a:pt x="7439" y="-57"/>
                    <a:pt x="3606" y="210"/>
                    <a:pt x="1690" y="676"/>
                  </a:cubicBezTo>
                  <a:cubicBezTo>
                    <a:pt x="-226" y="1143"/>
                    <a:pt x="-226" y="1810"/>
                    <a:pt x="297" y="2743"/>
                  </a:cubicBezTo>
                  <a:cubicBezTo>
                    <a:pt x="819" y="3676"/>
                    <a:pt x="1864" y="4876"/>
                    <a:pt x="4129" y="5543"/>
                  </a:cubicBezTo>
                  <a:cubicBezTo>
                    <a:pt x="6393" y="6210"/>
                    <a:pt x="9877" y="6343"/>
                    <a:pt x="12142" y="6143"/>
                  </a:cubicBezTo>
                  <a:cubicBezTo>
                    <a:pt x="14406" y="5943"/>
                    <a:pt x="15451" y="5410"/>
                    <a:pt x="16148" y="4810"/>
                  </a:cubicBezTo>
                  <a:cubicBezTo>
                    <a:pt x="16845" y="4210"/>
                    <a:pt x="17193" y="3543"/>
                    <a:pt x="16845" y="2743"/>
                  </a:cubicBezTo>
                  <a:cubicBezTo>
                    <a:pt x="16497" y="1943"/>
                    <a:pt x="15451" y="1010"/>
                    <a:pt x="14929" y="876"/>
                  </a:cubicBezTo>
                  <a:cubicBezTo>
                    <a:pt x="14406" y="743"/>
                    <a:pt x="14406" y="1410"/>
                    <a:pt x="15103" y="3410"/>
                  </a:cubicBezTo>
                  <a:cubicBezTo>
                    <a:pt x="15800" y="5410"/>
                    <a:pt x="17193" y="8743"/>
                    <a:pt x="18239" y="11743"/>
                  </a:cubicBezTo>
                  <a:cubicBezTo>
                    <a:pt x="19284" y="14743"/>
                    <a:pt x="19980" y="17410"/>
                    <a:pt x="20503" y="19076"/>
                  </a:cubicBezTo>
                  <a:cubicBezTo>
                    <a:pt x="21026" y="20743"/>
                    <a:pt x="21374" y="21410"/>
                    <a:pt x="21200" y="21476"/>
                  </a:cubicBezTo>
                  <a:cubicBezTo>
                    <a:pt x="21026" y="21543"/>
                    <a:pt x="20329" y="21010"/>
                    <a:pt x="19632" y="20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1831407" y="1677113"/>
              <a:ext cx="462884" cy="18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783" y="4926"/>
                    <a:pt x="1565" y="9853"/>
                    <a:pt x="2191" y="13074"/>
                  </a:cubicBezTo>
                  <a:cubicBezTo>
                    <a:pt x="2817" y="16295"/>
                    <a:pt x="3287" y="17811"/>
                    <a:pt x="4304" y="18000"/>
                  </a:cubicBezTo>
                  <a:cubicBezTo>
                    <a:pt x="5322" y="18189"/>
                    <a:pt x="6887" y="17053"/>
                    <a:pt x="7748" y="15347"/>
                  </a:cubicBezTo>
                  <a:cubicBezTo>
                    <a:pt x="8609" y="13642"/>
                    <a:pt x="8765" y="11368"/>
                    <a:pt x="8765" y="9284"/>
                  </a:cubicBezTo>
                  <a:cubicBezTo>
                    <a:pt x="8765" y="7200"/>
                    <a:pt x="8609" y="5305"/>
                    <a:pt x="8217" y="3789"/>
                  </a:cubicBezTo>
                  <a:cubicBezTo>
                    <a:pt x="7826" y="2274"/>
                    <a:pt x="7200" y="1137"/>
                    <a:pt x="7043" y="1516"/>
                  </a:cubicBezTo>
                  <a:cubicBezTo>
                    <a:pt x="6887" y="1895"/>
                    <a:pt x="7200" y="3789"/>
                    <a:pt x="7904" y="6821"/>
                  </a:cubicBezTo>
                  <a:cubicBezTo>
                    <a:pt x="8609" y="9853"/>
                    <a:pt x="9704" y="14021"/>
                    <a:pt x="10565" y="16674"/>
                  </a:cubicBezTo>
                  <a:cubicBezTo>
                    <a:pt x="11426" y="19326"/>
                    <a:pt x="12052" y="20463"/>
                    <a:pt x="12757" y="21032"/>
                  </a:cubicBezTo>
                  <a:cubicBezTo>
                    <a:pt x="13461" y="21600"/>
                    <a:pt x="14243" y="21600"/>
                    <a:pt x="14791" y="20653"/>
                  </a:cubicBezTo>
                  <a:cubicBezTo>
                    <a:pt x="15339" y="19705"/>
                    <a:pt x="15652" y="17811"/>
                    <a:pt x="15887" y="15537"/>
                  </a:cubicBezTo>
                  <a:cubicBezTo>
                    <a:pt x="16122" y="13263"/>
                    <a:pt x="16278" y="10611"/>
                    <a:pt x="16826" y="10800"/>
                  </a:cubicBezTo>
                  <a:cubicBezTo>
                    <a:pt x="17374" y="10989"/>
                    <a:pt x="18313" y="14021"/>
                    <a:pt x="19174" y="15916"/>
                  </a:cubicBezTo>
                  <a:cubicBezTo>
                    <a:pt x="20035" y="17811"/>
                    <a:pt x="20817" y="18568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2153413" y="1606674"/>
              <a:ext cx="10064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2455293" y="1604746"/>
              <a:ext cx="243440" cy="213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57" extrusionOk="0">
                  <a:moveTo>
                    <a:pt x="0" y="4244"/>
                  </a:moveTo>
                  <a:cubicBezTo>
                    <a:pt x="1479" y="4582"/>
                    <a:pt x="2959" y="4919"/>
                    <a:pt x="5030" y="7451"/>
                  </a:cubicBezTo>
                  <a:cubicBezTo>
                    <a:pt x="7101" y="9982"/>
                    <a:pt x="9764" y="14707"/>
                    <a:pt x="11836" y="17576"/>
                  </a:cubicBezTo>
                  <a:cubicBezTo>
                    <a:pt x="13907" y="20445"/>
                    <a:pt x="15386" y="21457"/>
                    <a:pt x="16718" y="21457"/>
                  </a:cubicBezTo>
                  <a:cubicBezTo>
                    <a:pt x="18049" y="21457"/>
                    <a:pt x="19233" y="20445"/>
                    <a:pt x="20121" y="18082"/>
                  </a:cubicBezTo>
                  <a:cubicBezTo>
                    <a:pt x="21008" y="15720"/>
                    <a:pt x="21600" y="12007"/>
                    <a:pt x="21452" y="8970"/>
                  </a:cubicBezTo>
                  <a:cubicBezTo>
                    <a:pt x="21304" y="5932"/>
                    <a:pt x="20416" y="3569"/>
                    <a:pt x="19233" y="2051"/>
                  </a:cubicBezTo>
                  <a:cubicBezTo>
                    <a:pt x="18049" y="532"/>
                    <a:pt x="16570" y="-143"/>
                    <a:pt x="16422" y="26"/>
                  </a:cubicBezTo>
                  <a:cubicBezTo>
                    <a:pt x="16274" y="194"/>
                    <a:pt x="17458" y="1207"/>
                    <a:pt x="18641" y="2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2873314" y="1307790"/>
              <a:ext cx="1544203" cy="53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389" extrusionOk="0">
                  <a:moveTo>
                    <a:pt x="1470" y="15577"/>
                  </a:moveTo>
                  <a:cubicBezTo>
                    <a:pt x="1236" y="15443"/>
                    <a:pt x="1002" y="15309"/>
                    <a:pt x="768" y="15241"/>
                  </a:cubicBezTo>
                  <a:cubicBezTo>
                    <a:pt x="533" y="15174"/>
                    <a:pt x="299" y="15174"/>
                    <a:pt x="158" y="15510"/>
                  </a:cubicBezTo>
                  <a:cubicBezTo>
                    <a:pt x="18" y="15845"/>
                    <a:pt x="-29" y="16516"/>
                    <a:pt x="18" y="17187"/>
                  </a:cubicBezTo>
                  <a:cubicBezTo>
                    <a:pt x="65" y="17858"/>
                    <a:pt x="205" y="18528"/>
                    <a:pt x="369" y="19132"/>
                  </a:cubicBezTo>
                  <a:cubicBezTo>
                    <a:pt x="533" y="19736"/>
                    <a:pt x="721" y="20273"/>
                    <a:pt x="932" y="20541"/>
                  </a:cubicBezTo>
                  <a:cubicBezTo>
                    <a:pt x="1142" y="20809"/>
                    <a:pt x="1377" y="20809"/>
                    <a:pt x="1517" y="20474"/>
                  </a:cubicBezTo>
                  <a:cubicBezTo>
                    <a:pt x="1658" y="20138"/>
                    <a:pt x="1705" y="19468"/>
                    <a:pt x="1728" y="18730"/>
                  </a:cubicBezTo>
                  <a:cubicBezTo>
                    <a:pt x="1751" y="17992"/>
                    <a:pt x="1751" y="17187"/>
                    <a:pt x="1822" y="17120"/>
                  </a:cubicBezTo>
                  <a:cubicBezTo>
                    <a:pt x="1892" y="17053"/>
                    <a:pt x="2033" y="17723"/>
                    <a:pt x="2361" y="18260"/>
                  </a:cubicBezTo>
                  <a:cubicBezTo>
                    <a:pt x="2689" y="18797"/>
                    <a:pt x="3204" y="19199"/>
                    <a:pt x="3696" y="19199"/>
                  </a:cubicBezTo>
                  <a:cubicBezTo>
                    <a:pt x="4188" y="19199"/>
                    <a:pt x="4656" y="18797"/>
                    <a:pt x="5102" y="17321"/>
                  </a:cubicBezTo>
                  <a:cubicBezTo>
                    <a:pt x="5547" y="15845"/>
                    <a:pt x="5968" y="13296"/>
                    <a:pt x="6156" y="10479"/>
                  </a:cubicBezTo>
                  <a:cubicBezTo>
                    <a:pt x="6343" y="7661"/>
                    <a:pt x="6296" y="4576"/>
                    <a:pt x="6226" y="2630"/>
                  </a:cubicBezTo>
                  <a:cubicBezTo>
                    <a:pt x="6156" y="685"/>
                    <a:pt x="6062" y="-120"/>
                    <a:pt x="6015" y="14"/>
                  </a:cubicBezTo>
                  <a:cubicBezTo>
                    <a:pt x="5968" y="148"/>
                    <a:pt x="5968" y="1222"/>
                    <a:pt x="5945" y="3637"/>
                  </a:cubicBezTo>
                  <a:cubicBezTo>
                    <a:pt x="5922" y="6051"/>
                    <a:pt x="5875" y="9808"/>
                    <a:pt x="5968" y="12625"/>
                  </a:cubicBezTo>
                  <a:cubicBezTo>
                    <a:pt x="6062" y="15443"/>
                    <a:pt x="6296" y="17321"/>
                    <a:pt x="6648" y="18394"/>
                  </a:cubicBezTo>
                  <a:cubicBezTo>
                    <a:pt x="6999" y="19468"/>
                    <a:pt x="7468" y="19736"/>
                    <a:pt x="7983" y="19400"/>
                  </a:cubicBezTo>
                  <a:cubicBezTo>
                    <a:pt x="8499" y="19065"/>
                    <a:pt x="9061" y="18126"/>
                    <a:pt x="9459" y="17455"/>
                  </a:cubicBezTo>
                  <a:cubicBezTo>
                    <a:pt x="9857" y="16784"/>
                    <a:pt x="10092" y="16382"/>
                    <a:pt x="10279" y="15912"/>
                  </a:cubicBezTo>
                  <a:cubicBezTo>
                    <a:pt x="10466" y="15443"/>
                    <a:pt x="10607" y="14906"/>
                    <a:pt x="10584" y="14437"/>
                  </a:cubicBezTo>
                  <a:cubicBezTo>
                    <a:pt x="10560" y="13967"/>
                    <a:pt x="10373" y="13564"/>
                    <a:pt x="10162" y="13296"/>
                  </a:cubicBezTo>
                  <a:cubicBezTo>
                    <a:pt x="9951" y="13028"/>
                    <a:pt x="9717" y="12894"/>
                    <a:pt x="9482" y="12961"/>
                  </a:cubicBezTo>
                  <a:cubicBezTo>
                    <a:pt x="9248" y="13028"/>
                    <a:pt x="9014" y="13296"/>
                    <a:pt x="8897" y="13766"/>
                  </a:cubicBezTo>
                  <a:cubicBezTo>
                    <a:pt x="8780" y="14235"/>
                    <a:pt x="8780" y="14906"/>
                    <a:pt x="8873" y="15510"/>
                  </a:cubicBezTo>
                  <a:cubicBezTo>
                    <a:pt x="8967" y="16114"/>
                    <a:pt x="9155" y="16650"/>
                    <a:pt x="9646" y="17321"/>
                  </a:cubicBezTo>
                  <a:cubicBezTo>
                    <a:pt x="10138" y="17992"/>
                    <a:pt x="10935" y="18797"/>
                    <a:pt x="11568" y="18998"/>
                  </a:cubicBezTo>
                  <a:cubicBezTo>
                    <a:pt x="12200" y="19199"/>
                    <a:pt x="12669" y="18797"/>
                    <a:pt x="12997" y="17992"/>
                  </a:cubicBezTo>
                  <a:cubicBezTo>
                    <a:pt x="13325" y="17187"/>
                    <a:pt x="13512" y="15979"/>
                    <a:pt x="13629" y="15711"/>
                  </a:cubicBezTo>
                  <a:cubicBezTo>
                    <a:pt x="13746" y="15443"/>
                    <a:pt x="13793" y="16114"/>
                    <a:pt x="13817" y="16784"/>
                  </a:cubicBezTo>
                  <a:cubicBezTo>
                    <a:pt x="13840" y="17455"/>
                    <a:pt x="13840" y="18126"/>
                    <a:pt x="13840" y="18797"/>
                  </a:cubicBezTo>
                  <a:cubicBezTo>
                    <a:pt x="13840" y="19468"/>
                    <a:pt x="13840" y="20138"/>
                    <a:pt x="13887" y="20138"/>
                  </a:cubicBezTo>
                  <a:cubicBezTo>
                    <a:pt x="13934" y="20138"/>
                    <a:pt x="14027" y="19468"/>
                    <a:pt x="14191" y="18663"/>
                  </a:cubicBezTo>
                  <a:cubicBezTo>
                    <a:pt x="14355" y="17858"/>
                    <a:pt x="14590" y="16919"/>
                    <a:pt x="14777" y="16851"/>
                  </a:cubicBezTo>
                  <a:cubicBezTo>
                    <a:pt x="14964" y="16784"/>
                    <a:pt x="15105" y="17589"/>
                    <a:pt x="15222" y="18327"/>
                  </a:cubicBezTo>
                  <a:cubicBezTo>
                    <a:pt x="15339" y="19065"/>
                    <a:pt x="15433" y="19736"/>
                    <a:pt x="15574" y="20273"/>
                  </a:cubicBezTo>
                  <a:cubicBezTo>
                    <a:pt x="15714" y="20809"/>
                    <a:pt x="15902" y="21212"/>
                    <a:pt x="16136" y="21346"/>
                  </a:cubicBezTo>
                  <a:cubicBezTo>
                    <a:pt x="16370" y="21480"/>
                    <a:pt x="16651" y="21346"/>
                    <a:pt x="17003" y="20273"/>
                  </a:cubicBezTo>
                  <a:cubicBezTo>
                    <a:pt x="17354" y="19199"/>
                    <a:pt x="17776" y="17187"/>
                    <a:pt x="18080" y="14772"/>
                  </a:cubicBezTo>
                  <a:cubicBezTo>
                    <a:pt x="18385" y="12357"/>
                    <a:pt x="18572" y="9540"/>
                    <a:pt x="18666" y="7796"/>
                  </a:cubicBezTo>
                  <a:cubicBezTo>
                    <a:pt x="18760" y="6051"/>
                    <a:pt x="18760" y="5381"/>
                    <a:pt x="18783" y="5381"/>
                  </a:cubicBezTo>
                  <a:cubicBezTo>
                    <a:pt x="18807" y="5381"/>
                    <a:pt x="18853" y="6051"/>
                    <a:pt x="18900" y="7796"/>
                  </a:cubicBezTo>
                  <a:cubicBezTo>
                    <a:pt x="18947" y="9540"/>
                    <a:pt x="18994" y="12357"/>
                    <a:pt x="19017" y="14437"/>
                  </a:cubicBezTo>
                  <a:cubicBezTo>
                    <a:pt x="19041" y="16516"/>
                    <a:pt x="19041" y="17858"/>
                    <a:pt x="19111" y="18864"/>
                  </a:cubicBezTo>
                  <a:cubicBezTo>
                    <a:pt x="19181" y="19870"/>
                    <a:pt x="19322" y="20541"/>
                    <a:pt x="19744" y="20474"/>
                  </a:cubicBezTo>
                  <a:cubicBezTo>
                    <a:pt x="20165" y="20407"/>
                    <a:pt x="20868" y="19602"/>
                    <a:pt x="21571" y="18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4206200" y="1598104"/>
              <a:ext cx="161004" cy="28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1350" y="10932"/>
                    <a:pt x="2700" y="1332"/>
                    <a:pt x="6300" y="132"/>
                  </a:cubicBezTo>
                  <a:cubicBezTo>
                    <a:pt x="9900" y="-1068"/>
                    <a:pt x="15750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5181388" y="1506047"/>
              <a:ext cx="491931" cy="35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46" extrusionOk="0">
                  <a:moveTo>
                    <a:pt x="477" y="0"/>
                  </a:moveTo>
                  <a:cubicBezTo>
                    <a:pt x="185" y="4891"/>
                    <a:pt x="-107" y="9781"/>
                    <a:pt x="39" y="13245"/>
                  </a:cubicBezTo>
                  <a:cubicBezTo>
                    <a:pt x="185" y="16709"/>
                    <a:pt x="769" y="18747"/>
                    <a:pt x="1790" y="19970"/>
                  </a:cubicBezTo>
                  <a:cubicBezTo>
                    <a:pt x="2812" y="21192"/>
                    <a:pt x="4271" y="21600"/>
                    <a:pt x="5658" y="21396"/>
                  </a:cubicBezTo>
                  <a:cubicBezTo>
                    <a:pt x="7044" y="21192"/>
                    <a:pt x="8358" y="20377"/>
                    <a:pt x="9234" y="19155"/>
                  </a:cubicBezTo>
                  <a:cubicBezTo>
                    <a:pt x="10109" y="17932"/>
                    <a:pt x="10547" y="16302"/>
                    <a:pt x="11058" y="15792"/>
                  </a:cubicBezTo>
                  <a:cubicBezTo>
                    <a:pt x="11569" y="15283"/>
                    <a:pt x="12152" y="15894"/>
                    <a:pt x="13247" y="16302"/>
                  </a:cubicBezTo>
                  <a:cubicBezTo>
                    <a:pt x="14342" y="16709"/>
                    <a:pt x="15947" y="16913"/>
                    <a:pt x="17115" y="16913"/>
                  </a:cubicBezTo>
                  <a:cubicBezTo>
                    <a:pt x="18282" y="16913"/>
                    <a:pt x="19012" y="16709"/>
                    <a:pt x="19669" y="16200"/>
                  </a:cubicBezTo>
                  <a:cubicBezTo>
                    <a:pt x="20325" y="15691"/>
                    <a:pt x="20909" y="14875"/>
                    <a:pt x="21201" y="13958"/>
                  </a:cubicBezTo>
                  <a:cubicBezTo>
                    <a:pt x="21493" y="13042"/>
                    <a:pt x="21493" y="12023"/>
                    <a:pt x="21055" y="11106"/>
                  </a:cubicBezTo>
                  <a:cubicBezTo>
                    <a:pt x="20617" y="10189"/>
                    <a:pt x="19742" y="9374"/>
                    <a:pt x="18574" y="8966"/>
                  </a:cubicBezTo>
                  <a:cubicBezTo>
                    <a:pt x="17407" y="8558"/>
                    <a:pt x="15947" y="8558"/>
                    <a:pt x="14852" y="8864"/>
                  </a:cubicBezTo>
                  <a:cubicBezTo>
                    <a:pt x="13758" y="9170"/>
                    <a:pt x="13028" y="9781"/>
                    <a:pt x="12809" y="11106"/>
                  </a:cubicBezTo>
                  <a:cubicBezTo>
                    <a:pt x="12590" y="12430"/>
                    <a:pt x="12882" y="14468"/>
                    <a:pt x="13174" y="16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5081653" y="1656988"/>
              <a:ext cx="241505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2656547" y="3028852"/>
              <a:ext cx="291819" cy="27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9" extrusionOk="0">
                  <a:moveTo>
                    <a:pt x="0" y="4373"/>
                  </a:moveTo>
                  <a:cubicBezTo>
                    <a:pt x="497" y="3087"/>
                    <a:pt x="993" y="1801"/>
                    <a:pt x="2110" y="901"/>
                  </a:cubicBezTo>
                  <a:cubicBezTo>
                    <a:pt x="3228" y="1"/>
                    <a:pt x="4966" y="-513"/>
                    <a:pt x="6331" y="773"/>
                  </a:cubicBezTo>
                  <a:cubicBezTo>
                    <a:pt x="7697" y="2058"/>
                    <a:pt x="8690" y="5144"/>
                    <a:pt x="9931" y="8358"/>
                  </a:cubicBezTo>
                  <a:cubicBezTo>
                    <a:pt x="11172" y="11573"/>
                    <a:pt x="12662" y="14916"/>
                    <a:pt x="14276" y="17230"/>
                  </a:cubicBezTo>
                  <a:cubicBezTo>
                    <a:pt x="15890" y="19544"/>
                    <a:pt x="17628" y="20830"/>
                    <a:pt x="18869" y="20958"/>
                  </a:cubicBezTo>
                  <a:cubicBezTo>
                    <a:pt x="20110" y="21087"/>
                    <a:pt x="20855" y="20058"/>
                    <a:pt x="21600" y="19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2686735" y="3045638"/>
              <a:ext cx="201255" cy="27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40" y="3200"/>
                    <a:pt x="13680" y="6400"/>
                    <a:pt x="10080" y="10000"/>
                  </a:cubicBezTo>
                  <a:cubicBezTo>
                    <a:pt x="6480" y="13600"/>
                    <a:pt x="3240" y="17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3179806" y="3256954"/>
              <a:ext cx="20127" cy="14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3705925" y="3005387"/>
              <a:ext cx="319148" cy="23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136" extrusionOk="0">
                  <a:moveTo>
                    <a:pt x="11834" y="1800"/>
                  </a:moveTo>
                  <a:cubicBezTo>
                    <a:pt x="10944" y="900"/>
                    <a:pt x="10053" y="0"/>
                    <a:pt x="8383" y="0"/>
                  </a:cubicBezTo>
                  <a:cubicBezTo>
                    <a:pt x="6713" y="0"/>
                    <a:pt x="4263" y="900"/>
                    <a:pt x="2482" y="3000"/>
                  </a:cubicBezTo>
                  <a:cubicBezTo>
                    <a:pt x="700" y="5100"/>
                    <a:pt x="-413" y="8400"/>
                    <a:pt x="144" y="11700"/>
                  </a:cubicBezTo>
                  <a:cubicBezTo>
                    <a:pt x="700" y="15000"/>
                    <a:pt x="2927" y="18300"/>
                    <a:pt x="4709" y="19950"/>
                  </a:cubicBezTo>
                  <a:cubicBezTo>
                    <a:pt x="6490" y="21600"/>
                    <a:pt x="7826" y="21600"/>
                    <a:pt x="9274" y="19500"/>
                  </a:cubicBezTo>
                  <a:cubicBezTo>
                    <a:pt x="10721" y="17400"/>
                    <a:pt x="12280" y="13200"/>
                    <a:pt x="12948" y="10350"/>
                  </a:cubicBezTo>
                  <a:cubicBezTo>
                    <a:pt x="13616" y="7500"/>
                    <a:pt x="13393" y="6000"/>
                    <a:pt x="12836" y="5700"/>
                  </a:cubicBezTo>
                  <a:cubicBezTo>
                    <a:pt x="12280" y="5400"/>
                    <a:pt x="11389" y="6300"/>
                    <a:pt x="10944" y="7950"/>
                  </a:cubicBezTo>
                  <a:cubicBezTo>
                    <a:pt x="10498" y="9600"/>
                    <a:pt x="10498" y="12000"/>
                    <a:pt x="11055" y="14400"/>
                  </a:cubicBezTo>
                  <a:cubicBezTo>
                    <a:pt x="11612" y="16800"/>
                    <a:pt x="12725" y="19200"/>
                    <a:pt x="14507" y="20250"/>
                  </a:cubicBezTo>
                  <a:cubicBezTo>
                    <a:pt x="16288" y="21300"/>
                    <a:pt x="18738" y="21000"/>
                    <a:pt x="21187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4196137" y="3307267"/>
              <a:ext cx="110690" cy="11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extrusionOk="0">
                  <a:moveTo>
                    <a:pt x="0" y="0"/>
                  </a:moveTo>
                  <a:cubicBezTo>
                    <a:pt x="1309" y="7200"/>
                    <a:pt x="2618" y="14400"/>
                    <a:pt x="5236" y="18000"/>
                  </a:cubicBezTo>
                  <a:cubicBezTo>
                    <a:pt x="7855" y="21600"/>
                    <a:pt x="11782" y="21600"/>
                    <a:pt x="14727" y="19500"/>
                  </a:cubicBezTo>
                  <a:cubicBezTo>
                    <a:pt x="17673" y="17400"/>
                    <a:pt x="19636" y="13200"/>
                    <a:pt x="21600" y="9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4206200" y="3136202"/>
              <a:ext cx="10063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4427579" y="3327392"/>
              <a:ext cx="20126" cy="16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4910587" y="3095951"/>
              <a:ext cx="324098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4" h="21600" extrusionOk="0">
                  <a:moveTo>
                    <a:pt x="0" y="21600"/>
                  </a:moveTo>
                  <a:cubicBezTo>
                    <a:pt x="7485" y="14400"/>
                    <a:pt x="14970" y="7200"/>
                    <a:pt x="18285" y="3600"/>
                  </a:cubicBezTo>
                  <a:cubicBezTo>
                    <a:pt x="21600" y="0"/>
                    <a:pt x="20745" y="0"/>
                    <a:pt x="198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5101779" y="2975199"/>
              <a:ext cx="70439" cy="27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5876605" y="2942921"/>
              <a:ext cx="311944" cy="258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8" extrusionOk="0">
                  <a:moveTo>
                    <a:pt x="0" y="4272"/>
                  </a:moveTo>
                  <a:cubicBezTo>
                    <a:pt x="929" y="2632"/>
                    <a:pt x="1858" y="991"/>
                    <a:pt x="3600" y="308"/>
                  </a:cubicBezTo>
                  <a:cubicBezTo>
                    <a:pt x="5342" y="-376"/>
                    <a:pt x="7897" y="-103"/>
                    <a:pt x="10219" y="3042"/>
                  </a:cubicBezTo>
                  <a:cubicBezTo>
                    <a:pt x="12542" y="6186"/>
                    <a:pt x="14632" y="12201"/>
                    <a:pt x="16142" y="15892"/>
                  </a:cubicBezTo>
                  <a:cubicBezTo>
                    <a:pt x="17652" y="19583"/>
                    <a:pt x="18581" y="20951"/>
                    <a:pt x="19394" y="21087"/>
                  </a:cubicBezTo>
                  <a:cubicBezTo>
                    <a:pt x="20206" y="21224"/>
                    <a:pt x="20903" y="20130"/>
                    <a:pt x="21600" y="19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5967169" y="2945011"/>
              <a:ext cx="211317" cy="26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71" y="3600"/>
                    <a:pt x="14743" y="7200"/>
                    <a:pt x="11829" y="10385"/>
                  </a:cubicBezTo>
                  <a:cubicBezTo>
                    <a:pt x="8914" y="13569"/>
                    <a:pt x="6514" y="16338"/>
                    <a:pt x="4629" y="18138"/>
                  </a:cubicBezTo>
                  <a:cubicBezTo>
                    <a:pt x="2743" y="19938"/>
                    <a:pt x="1371" y="20769"/>
                    <a:pt x="686" y="21185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6376061" y="3162517"/>
              <a:ext cx="154619" cy="15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212" extrusionOk="0">
                  <a:moveTo>
                    <a:pt x="504" y="531"/>
                  </a:moveTo>
                  <a:cubicBezTo>
                    <a:pt x="2802" y="72"/>
                    <a:pt x="5100" y="-388"/>
                    <a:pt x="6708" y="531"/>
                  </a:cubicBezTo>
                  <a:cubicBezTo>
                    <a:pt x="8317" y="1450"/>
                    <a:pt x="9236" y="3748"/>
                    <a:pt x="9006" y="6046"/>
                  </a:cubicBezTo>
                  <a:cubicBezTo>
                    <a:pt x="8776" y="8344"/>
                    <a:pt x="7398" y="10642"/>
                    <a:pt x="5100" y="13169"/>
                  </a:cubicBezTo>
                  <a:cubicBezTo>
                    <a:pt x="2802" y="15697"/>
                    <a:pt x="-415" y="18455"/>
                    <a:pt x="45" y="19833"/>
                  </a:cubicBezTo>
                  <a:cubicBezTo>
                    <a:pt x="504" y="21212"/>
                    <a:pt x="4640" y="21212"/>
                    <a:pt x="8776" y="21212"/>
                  </a:cubicBezTo>
                  <a:cubicBezTo>
                    <a:pt x="12913" y="21212"/>
                    <a:pt x="17049" y="21212"/>
                    <a:pt x="21185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6840805" y="2957375"/>
              <a:ext cx="263448" cy="329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450" extrusionOk="0">
                  <a:moveTo>
                    <a:pt x="12296" y="2468"/>
                  </a:moveTo>
                  <a:cubicBezTo>
                    <a:pt x="11486" y="1595"/>
                    <a:pt x="10676" y="723"/>
                    <a:pt x="9596" y="286"/>
                  </a:cubicBezTo>
                  <a:cubicBezTo>
                    <a:pt x="8516" y="-150"/>
                    <a:pt x="7166" y="-150"/>
                    <a:pt x="5411" y="723"/>
                  </a:cubicBezTo>
                  <a:cubicBezTo>
                    <a:pt x="3656" y="1595"/>
                    <a:pt x="1496" y="3341"/>
                    <a:pt x="551" y="5632"/>
                  </a:cubicBezTo>
                  <a:cubicBezTo>
                    <a:pt x="-394" y="7923"/>
                    <a:pt x="-124" y="10759"/>
                    <a:pt x="1361" y="12614"/>
                  </a:cubicBezTo>
                  <a:cubicBezTo>
                    <a:pt x="2846" y="14468"/>
                    <a:pt x="5546" y="15341"/>
                    <a:pt x="7976" y="15232"/>
                  </a:cubicBezTo>
                  <a:cubicBezTo>
                    <a:pt x="10406" y="15123"/>
                    <a:pt x="12566" y="14032"/>
                    <a:pt x="13916" y="12941"/>
                  </a:cubicBezTo>
                  <a:cubicBezTo>
                    <a:pt x="15266" y="11850"/>
                    <a:pt x="15806" y="10759"/>
                    <a:pt x="15941" y="9341"/>
                  </a:cubicBezTo>
                  <a:cubicBezTo>
                    <a:pt x="16076" y="7923"/>
                    <a:pt x="15806" y="6177"/>
                    <a:pt x="15536" y="5850"/>
                  </a:cubicBezTo>
                  <a:cubicBezTo>
                    <a:pt x="15266" y="5523"/>
                    <a:pt x="14996" y="6614"/>
                    <a:pt x="14996" y="8795"/>
                  </a:cubicBezTo>
                  <a:cubicBezTo>
                    <a:pt x="14996" y="10977"/>
                    <a:pt x="15266" y="14250"/>
                    <a:pt x="15671" y="16432"/>
                  </a:cubicBezTo>
                  <a:cubicBezTo>
                    <a:pt x="16076" y="18614"/>
                    <a:pt x="16616" y="19705"/>
                    <a:pt x="17561" y="20359"/>
                  </a:cubicBezTo>
                  <a:cubicBezTo>
                    <a:pt x="18506" y="21014"/>
                    <a:pt x="19856" y="21232"/>
                    <a:pt x="21206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7291570" y="3236829"/>
              <a:ext cx="74312" cy="8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0894" extrusionOk="0">
                  <a:moveTo>
                    <a:pt x="1084" y="0"/>
                  </a:moveTo>
                  <a:cubicBezTo>
                    <a:pt x="145" y="6646"/>
                    <a:pt x="-794" y="13292"/>
                    <a:pt x="1084" y="17031"/>
                  </a:cubicBezTo>
                  <a:cubicBezTo>
                    <a:pt x="2963" y="20769"/>
                    <a:pt x="7658" y="21600"/>
                    <a:pt x="11415" y="20354"/>
                  </a:cubicBezTo>
                  <a:cubicBezTo>
                    <a:pt x="15171" y="19108"/>
                    <a:pt x="17989" y="15785"/>
                    <a:pt x="20806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7275318" y="3116076"/>
              <a:ext cx="10063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7511706" y="3248489"/>
              <a:ext cx="176183" cy="16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41" extrusionOk="0">
                  <a:moveTo>
                    <a:pt x="622" y="6274"/>
                  </a:moveTo>
                  <a:cubicBezTo>
                    <a:pt x="1437" y="4114"/>
                    <a:pt x="2252" y="1954"/>
                    <a:pt x="3679" y="874"/>
                  </a:cubicBezTo>
                  <a:cubicBezTo>
                    <a:pt x="5105" y="-206"/>
                    <a:pt x="7143" y="-206"/>
                    <a:pt x="8977" y="442"/>
                  </a:cubicBezTo>
                  <a:cubicBezTo>
                    <a:pt x="10811" y="1090"/>
                    <a:pt x="12441" y="2386"/>
                    <a:pt x="12645" y="3898"/>
                  </a:cubicBezTo>
                  <a:cubicBezTo>
                    <a:pt x="12848" y="5410"/>
                    <a:pt x="11626" y="7138"/>
                    <a:pt x="10199" y="8650"/>
                  </a:cubicBezTo>
                  <a:cubicBezTo>
                    <a:pt x="8773" y="10162"/>
                    <a:pt x="7143" y="11458"/>
                    <a:pt x="4901" y="12970"/>
                  </a:cubicBezTo>
                  <a:cubicBezTo>
                    <a:pt x="2660" y="14482"/>
                    <a:pt x="-193" y="16210"/>
                    <a:pt x="11" y="17722"/>
                  </a:cubicBezTo>
                  <a:cubicBezTo>
                    <a:pt x="215" y="19234"/>
                    <a:pt x="3475" y="20530"/>
                    <a:pt x="7550" y="20962"/>
                  </a:cubicBezTo>
                  <a:cubicBezTo>
                    <a:pt x="11626" y="21394"/>
                    <a:pt x="16516" y="20962"/>
                    <a:pt x="21407" y="2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7999830" y="3055700"/>
              <a:ext cx="330491" cy="15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0015" extrusionOk="0">
                  <a:moveTo>
                    <a:pt x="0" y="0"/>
                  </a:moveTo>
                  <a:cubicBezTo>
                    <a:pt x="6109" y="4320"/>
                    <a:pt x="12218" y="8640"/>
                    <a:pt x="16036" y="12960"/>
                  </a:cubicBezTo>
                  <a:cubicBezTo>
                    <a:pt x="19855" y="17280"/>
                    <a:pt x="21382" y="21600"/>
                    <a:pt x="21491" y="19440"/>
                  </a:cubicBezTo>
                  <a:cubicBezTo>
                    <a:pt x="21600" y="17280"/>
                    <a:pt x="20291" y="8640"/>
                    <a:pt x="189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8140709" y="2955073"/>
              <a:ext cx="50314" cy="25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760"/>
                    <a:pt x="11520" y="11520"/>
                    <a:pt x="15120" y="15120"/>
                  </a:cubicBezTo>
                  <a:cubicBezTo>
                    <a:pt x="18720" y="18720"/>
                    <a:pt x="2016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8754532" y="3055700"/>
              <a:ext cx="30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8996036" y="3045638"/>
              <a:ext cx="30189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9146977" y="3055700"/>
              <a:ext cx="1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9489107" y="2995324"/>
              <a:ext cx="342132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47" y="0"/>
                    <a:pt x="8894" y="0"/>
                    <a:pt x="12494" y="3600"/>
                  </a:cubicBezTo>
                  <a:cubicBezTo>
                    <a:pt x="16094" y="7200"/>
                    <a:pt x="1884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9609859" y="2894698"/>
              <a:ext cx="50315" cy="211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10173369" y="2859336"/>
              <a:ext cx="311944" cy="25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2116"/>
                  </a:moveTo>
                  <a:cubicBezTo>
                    <a:pt x="1394" y="994"/>
                    <a:pt x="2787" y="-128"/>
                    <a:pt x="4645" y="12"/>
                  </a:cubicBezTo>
                  <a:cubicBezTo>
                    <a:pt x="6503" y="153"/>
                    <a:pt x="8826" y="1555"/>
                    <a:pt x="10452" y="4501"/>
                  </a:cubicBezTo>
                  <a:cubicBezTo>
                    <a:pt x="12077" y="7446"/>
                    <a:pt x="13006" y="11934"/>
                    <a:pt x="13703" y="14880"/>
                  </a:cubicBezTo>
                  <a:cubicBezTo>
                    <a:pt x="14400" y="17825"/>
                    <a:pt x="14865" y="19228"/>
                    <a:pt x="16142" y="20069"/>
                  </a:cubicBezTo>
                  <a:cubicBezTo>
                    <a:pt x="17419" y="20911"/>
                    <a:pt x="19510" y="21191"/>
                    <a:pt x="2160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10203558" y="2874572"/>
              <a:ext cx="241506" cy="251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288"/>
                    <a:pt x="18600" y="576"/>
                    <a:pt x="15000" y="4176"/>
                  </a:cubicBezTo>
                  <a:cubicBezTo>
                    <a:pt x="11400" y="7776"/>
                    <a:pt x="5700" y="146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10616128" y="3075826"/>
              <a:ext cx="140877" cy="1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400"/>
                    <a:pt x="0" y="4800"/>
                    <a:pt x="257" y="7200"/>
                  </a:cubicBezTo>
                  <a:cubicBezTo>
                    <a:pt x="514" y="9600"/>
                    <a:pt x="1029" y="12000"/>
                    <a:pt x="2314" y="12240"/>
                  </a:cubicBezTo>
                  <a:cubicBezTo>
                    <a:pt x="3600" y="12480"/>
                    <a:pt x="5657" y="10560"/>
                    <a:pt x="7971" y="8880"/>
                  </a:cubicBezTo>
                  <a:cubicBezTo>
                    <a:pt x="10286" y="7200"/>
                    <a:pt x="12857" y="5760"/>
                    <a:pt x="15172" y="5760"/>
                  </a:cubicBezTo>
                  <a:cubicBezTo>
                    <a:pt x="17486" y="5760"/>
                    <a:pt x="19543" y="7200"/>
                    <a:pt x="20571" y="10080"/>
                  </a:cubicBezTo>
                  <a:cubicBezTo>
                    <a:pt x="21600" y="12960"/>
                    <a:pt x="216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11030142" y="2883742"/>
              <a:ext cx="219935" cy="24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83" extrusionOk="0">
                  <a:moveTo>
                    <a:pt x="14586" y="967"/>
                  </a:moveTo>
                  <a:cubicBezTo>
                    <a:pt x="10659" y="375"/>
                    <a:pt x="6732" y="-217"/>
                    <a:pt x="4277" y="79"/>
                  </a:cubicBezTo>
                  <a:cubicBezTo>
                    <a:pt x="1823" y="375"/>
                    <a:pt x="841" y="1558"/>
                    <a:pt x="350" y="2890"/>
                  </a:cubicBezTo>
                  <a:cubicBezTo>
                    <a:pt x="-141" y="4221"/>
                    <a:pt x="-141" y="5701"/>
                    <a:pt x="514" y="7772"/>
                  </a:cubicBezTo>
                  <a:cubicBezTo>
                    <a:pt x="1168" y="9843"/>
                    <a:pt x="2477" y="12506"/>
                    <a:pt x="4768" y="13838"/>
                  </a:cubicBezTo>
                  <a:cubicBezTo>
                    <a:pt x="7059" y="15169"/>
                    <a:pt x="10332" y="15169"/>
                    <a:pt x="13114" y="14134"/>
                  </a:cubicBezTo>
                  <a:cubicBezTo>
                    <a:pt x="15895" y="13098"/>
                    <a:pt x="18186" y="11027"/>
                    <a:pt x="19495" y="9251"/>
                  </a:cubicBezTo>
                  <a:cubicBezTo>
                    <a:pt x="20804" y="7476"/>
                    <a:pt x="21132" y="5997"/>
                    <a:pt x="20641" y="4813"/>
                  </a:cubicBezTo>
                  <a:cubicBezTo>
                    <a:pt x="20150" y="3630"/>
                    <a:pt x="18841" y="2742"/>
                    <a:pt x="18186" y="3038"/>
                  </a:cubicBezTo>
                  <a:cubicBezTo>
                    <a:pt x="17532" y="3334"/>
                    <a:pt x="17532" y="4813"/>
                    <a:pt x="18186" y="8068"/>
                  </a:cubicBezTo>
                  <a:cubicBezTo>
                    <a:pt x="18841" y="11323"/>
                    <a:pt x="20150" y="16353"/>
                    <a:pt x="21459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3" name="Line"/>
            <p:cNvSpPr/>
            <p:nvPr/>
          </p:nvSpPr>
          <p:spPr>
            <a:xfrm>
              <a:off x="11461393" y="3095951"/>
              <a:ext cx="50314" cy="12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00"/>
                    <a:pt x="0" y="6000"/>
                    <a:pt x="0" y="9000"/>
                  </a:cubicBezTo>
                  <a:cubicBezTo>
                    <a:pt x="0" y="12000"/>
                    <a:pt x="0" y="15000"/>
                    <a:pt x="3600" y="17100"/>
                  </a:cubicBezTo>
                  <a:cubicBezTo>
                    <a:pt x="7200" y="19200"/>
                    <a:pt x="144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4" name="Line"/>
            <p:cNvSpPr/>
            <p:nvPr/>
          </p:nvSpPr>
          <p:spPr>
            <a:xfrm>
              <a:off x="11451330" y="2975199"/>
              <a:ext cx="20126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5" name="Line"/>
            <p:cNvSpPr/>
            <p:nvPr/>
          </p:nvSpPr>
          <p:spPr>
            <a:xfrm>
              <a:off x="11672708" y="3106014"/>
              <a:ext cx="161005" cy="1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2400"/>
                    <a:pt x="1800" y="4800"/>
                    <a:pt x="2250" y="7200"/>
                  </a:cubicBezTo>
                  <a:cubicBezTo>
                    <a:pt x="2700" y="9600"/>
                    <a:pt x="2700" y="12000"/>
                    <a:pt x="3825" y="12480"/>
                  </a:cubicBezTo>
                  <a:cubicBezTo>
                    <a:pt x="4950" y="12960"/>
                    <a:pt x="7200" y="11520"/>
                    <a:pt x="9000" y="9840"/>
                  </a:cubicBezTo>
                  <a:cubicBezTo>
                    <a:pt x="10800" y="8160"/>
                    <a:pt x="12150" y="6240"/>
                    <a:pt x="13950" y="4800"/>
                  </a:cubicBezTo>
                  <a:cubicBezTo>
                    <a:pt x="15750" y="3360"/>
                    <a:pt x="18000" y="2400"/>
                    <a:pt x="19350" y="3120"/>
                  </a:cubicBezTo>
                  <a:cubicBezTo>
                    <a:pt x="20700" y="3840"/>
                    <a:pt x="21150" y="6240"/>
                    <a:pt x="21375" y="9600"/>
                  </a:cubicBezTo>
                  <a:cubicBezTo>
                    <a:pt x="21600" y="12960"/>
                    <a:pt x="216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6" name="Line"/>
            <p:cNvSpPr/>
            <p:nvPr/>
          </p:nvSpPr>
          <p:spPr>
            <a:xfrm>
              <a:off x="12085279" y="2884635"/>
              <a:ext cx="311943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7" name="Line"/>
            <p:cNvSpPr/>
            <p:nvPr/>
          </p:nvSpPr>
          <p:spPr>
            <a:xfrm>
              <a:off x="12105404" y="2995324"/>
              <a:ext cx="221381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12666241" y="2844384"/>
              <a:ext cx="235808" cy="23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1357" extrusionOk="0">
                  <a:moveTo>
                    <a:pt x="12663" y="4500"/>
                  </a:moveTo>
                  <a:cubicBezTo>
                    <a:pt x="11480" y="3600"/>
                    <a:pt x="10296" y="2700"/>
                    <a:pt x="8225" y="2550"/>
                  </a:cubicBezTo>
                  <a:cubicBezTo>
                    <a:pt x="6154" y="2400"/>
                    <a:pt x="3195" y="3000"/>
                    <a:pt x="1567" y="4800"/>
                  </a:cubicBezTo>
                  <a:cubicBezTo>
                    <a:pt x="-60" y="6600"/>
                    <a:pt x="-356" y="9600"/>
                    <a:pt x="384" y="12300"/>
                  </a:cubicBezTo>
                  <a:cubicBezTo>
                    <a:pt x="1123" y="15000"/>
                    <a:pt x="2899" y="17400"/>
                    <a:pt x="5562" y="19050"/>
                  </a:cubicBezTo>
                  <a:cubicBezTo>
                    <a:pt x="8225" y="20700"/>
                    <a:pt x="11775" y="21600"/>
                    <a:pt x="14734" y="21300"/>
                  </a:cubicBezTo>
                  <a:cubicBezTo>
                    <a:pt x="17693" y="21000"/>
                    <a:pt x="20060" y="19500"/>
                    <a:pt x="20652" y="16350"/>
                  </a:cubicBezTo>
                  <a:cubicBezTo>
                    <a:pt x="21244" y="13200"/>
                    <a:pt x="20060" y="8400"/>
                    <a:pt x="17397" y="5400"/>
                  </a:cubicBezTo>
                  <a:cubicBezTo>
                    <a:pt x="14734" y="2400"/>
                    <a:pt x="10592" y="1200"/>
                    <a:pt x="64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13222362" y="3236829"/>
              <a:ext cx="63730" cy="12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3000"/>
                    <a:pt x="21600" y="6000"/>
                    <a:pt x="18360" y="9600"/>
                  </a:cubicBezTo>
                  <a:cubicBezTo>
                    <a:pt x="15120" y="13200"/>
                    <a:pt x="7560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14323778" y="2834321"/>
              <a:ext cx="116169" cy="20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154" extrusionOk="0">
                  <a:moveTo>
                    <a:pt x="1007" y="0"/>
                  </a:moveTo>
                  <a:cubicBezTo>
                    <a:pt x="390" y="5226"/>
                    <a:pt x="-227" y="10452"/>
                    <a:pt x="82" y="13935"/>
                  </a:cubicBezTo>
                  <a:cubicBezTo>
                    <a:pt x="390" y="17419"/>
                    <a:pt x="1624" y="19161"/>
                    <a:pt x="3784" y="20206"/>
                  </a:cubicBezTo>
                  <a:cubicBezTo>
                    <a:pt x="5944" y="21252"/>
                    <a:pt x="9030" y="21600"/>
                    <a:pt x="12116" y="20381"/>
                  </a:cubicBezTo>
                  <a:cubicBezTo>
                    <a:pt x="15202" y="19161"/>
                    <a:pt x="18287" y="16374"/>
                    <a:pt x="21373" y="13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14329256" y="2653193"/>
              <a:ext cx="30188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14691513" y="2894698"/>
              <a:ext cx="24150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14701575" y="2995324"/>
              <a:ext cx="301882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15144333" y="2804133"/>
              <a:ext cx="80502" cy="26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554"/>
                    <a:pt x="9000" y="1108"/>
                    <a:pt x="12600" y="4708"/>
                  </a:cubicBezTo>
                  <a:cubicBezTo>
                    <a:pt x="16200" y="8308"/>
                    <a:pt x="18900" y="14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15365712" y="3025512"/>
              <a:ext cx="34432" cy="8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15758158" y="2924886"/>
              <a:ext cx="1" cy="1006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7" name="Line"/>
            <p:cNvSpPr/>
            <p:nvPr/>
          </p:nvSpPr>
          <p:spPr>
            <a:xfrm>
              <a:off x="15959410" y="2924886"/>
              <a:ext cx="10063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8" name="Line"/>
            <p:cNvSpPr/>
            <p:nvPr/>
          </p:nvSpPr>
          <p:spPr>
            <a:xfrm>
              <a:off x="16110352" y="2934948"/>
              <a:ext cx="1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9" name="Line"/>
            <p:cNvSpPr/>
            <p:nvPr/>
          </p:nvSpPr>
          <p:spPr>
            <a:xfrm>
              <a:off x="16281417" y="3095951"/>
              <a:ext cx="40252" cy="6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0" name="Line"/>
            <p:cNvSpPr/>
            <p:nvPr/>
          </p:nvSpPr>
          <p:spPr>
            <a:xfrm>
              <a:off x="16683923" y="2914823"/>
              <a:ext cx="503134" cy="191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379"/>
                    <a:pt x="1440" y="758"/>
                    <a:pt x="2160" y="2653"/>
                  </a:cubicBezTo>
                  <a:cubicBezTo>
                    <a:pt x="2880" y="4547"/>
                    <a:pt x="3600" y="7958"/>
                    <a:pt x="3960" y="11179"/>
                  </a:cubicBezTo>
                  <a:cubicBezTo>
                    <a:pt x="4320" y="14400"/>
                    <a:pt x="4320" y="17432"/>
                    <a:pt x="4248" y="17621"/>
                  </a:cubicBezTo>
                  <a:cubicBezTo>
                    <a:pt x="4176" y="17811"/>
                    <a:pt x="4032" y="15158"/>
                    <a:pt x="4392" y="12316"/>
                  </a:cubicBezTo>
                  <a:cubicBezTo>
                    <a:pt x="4752" y="9474"/>
                    <a:pt x="5616" y="6442"/>
                    <a:pt x="6408" y="4547"/>
                  </a:cubicBezTo>
                  <a:cubicBezTo>
                    <a:pt x="7200" y="2653"/>
                    <a:pt x="7920" y="1895"/>
                    <a:pt x="8640" y="1326"/>
                  </a:cubicBezTo>
                  <a:cubicBezTo>
                    <a:pt x="9360" y="758"/>
                    <a:pt x="10080" y="379"/>
                    <a:pt x="10584" y="1137"/>
                  </a:cubicBezTo>
                  <a:cubicBezTo>
                    <a:pt x="11088" y="1895"/>
                    <a:pt x="11376" y="3789"/>
                    <a:pt x="11520" y="6253"/>
                  </a:cubicBezTo>
                  <a:cubicBezTo>
                    <a:pt x="11664" y="8716"/>
                    <a:pt x="11664" y="11747"/>
                    <a:pt x="11448" y="14021"/>
                  </a:cubicBezTo>
                  <a:cubicBezTo>
                    <a:pt x="11232" y="16295"/>
                    <a:pt x="10800" y="17811"/>
                    <a:pt x="10656" y="17621"/>
                  </a:cubicBezTo>
                  <a:cubicBezTo>
                    <a:pt x="10512" y="17432"/>
                    <a:pt x="10656" y="15537"/>
                    <a:pt x="11232" y="13263"/>
                  </a:cubicBezTo>
                  <a:cubicBezTo>
                    <a:pt x="11808" y="10989"/>
                    <a:pt x="12816" y="8337"/>
                    <a:pt x="13608" y="6442"/>
                  </a:cubicBezTo>
                  <a:cubicBezTo>
                    <a:pt x="14400" y="4547"/>
                    <a:pt x="14976" y="3411"/>
                    <a:pt x="15624" y="2842"/>
                  </a:cubicBezTo>
                  <a:cubicBezTo>
                    <a:pt x="16272" y="2274"/>
                    <a:pt x="16992" y="2274"/>
                    <a:pt x="17424" y="3221"/>
                  </a:cubicBezTo>
                  <a:cubicBezTo>
                    <a:pt x="17856" y="4168"/>
                    <a:pt x="18000" y="6063"/>
                    <a:pt x="18072" y="7958"/>
                  </a:cubicBezTo>
                  <a:cubicBezTo>
                    <a:pt x="18144" y="9853"/>
                    <a:pt x="18144" y="11747"/>
                    <a:pt x="18720" y="14021"/>
                  </a:cubicBezTo>
                  <a:cubicBezTo>
                    <a:pt x="19296" y="16295"/>
                    <a:pt x="20448" y="189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1" name="Line"/>
            <p:cNvSpPr/>
            <p:nvPr/>
          </p:nvSpPr>
          <p:spPr>
            <a:xfrm>
              <a:off x="17368186" y="3065763"/>
              <a:ext cx="1" cy="1006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2" name="Line"/>
            <p:cNvSpPr/>
            <p:nvPr/>
          </p:nvSpPr>
          <p:spPr>
            <a:xfrm>
              <a:off x="276581" y="4101356"/>
              <a:ext cx="689437" cy="56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00" extrusionOk="0">
                  <a:moveTo>
                    <a:pt x="791" y="1169"/>
                  </a:moveTo>
                  <a:cubicBezTo>
                    <a:pt x="371" y="664"/>
                    <a:pt x="-48" y="159"/>
                    <a:pt x="4" y="32"/>
                  </a:cubicBezTo>
                  <a:cubicBezTo>
                    <a:pt x="57" y="-94"/>
                    <a:pt x="581" y="159"/>
                    <a:pt x="1525" y="601"/>
                  </a:cubicBezTo>
                  <a:cubicBezTo>
                    <a:pt x="2469" y="1043"/>
                    <a:pt x="3832" y="1674"/>
                    <a:pt x="4094" y="1990"/>
                  </a:cubicBezTo>
                  <a:cubicBezTo>
                    <a:pt x="4356" y="2306"/>
                    <a:pt x="3517" y="2306"/>
                    <a:pt x="3045" y="2622"/>
                  </a:cubicBezTo>
                  <a:cubicBezTo>
                    <a:pt x="2573" y="2938"/>
                    <a:pt x="2469" y="3569"/>
                    <a:pt x="2521" y="5717"/>
                  </a:cubicBezTo>
                  <a:cubicBezTo>
                    <a:pt x="2573" y="7864"/>
                    <a:pt x="2783" y="11527"/>
                    <a:pt x="2940" y="13738"/>
                  </a:cubicBezTo>
                  <a:cubicBezTo>
                    <a:pt x="3098" y="15948"/>
                    <a:pt x="3202" y="16706"/>
                    <a:pt x="3202" y="17401"/>
                  </a:cubicBezTo>
                  <a:cubicBezTo>
                    <a:pt x="3202" y="18095"/>
                    <a:pt x="3098" y="18727"/>
                    <a:pt x="2783" y="19106"/>
                  </a:cubicBezTo>
                  <a:cubicBezTo>
                    <a:pt x="2469" y="19485"/>
                    <a:pt x="1944" y="19611"/>
                    <a:pt x="1420" y="19674"/>
                  </a:cubicBezTo>
                  <a:cubicBezTo>
                    <a:pt x="896" y="19738"/>
                    <a:pt x="371" y="19738"/>
                    <a:pt x="371" y="19738"/>
                  </a:cubicBezTo>
                  <a:cubicBezTo>
                    <a:pt x="371" y="19738"/>
                    <a:pt x="896" y="19738"/>
                    <a:pt x="2049" y="19611"/>
                  </a:cubicBezTo>
                  <a:cubicBezTo>
                    <a:pt x="3202" y="19485"/>
                    <a:pt x="4985" y="19232"/>
                    <a:pt x="6086" y="18917"/>
                  </a:cubicBezTo>
                  <a:cubicBezTo>
                    <a:pt x="7187" y="18601"/>
                    <a:pt x="7606" y="18222"/>
                    <a:pt x="7973" y="17717"/>
                  </a:cubicBezTo>
                  <a:cubicBezTo>
                    <a:pt x="8340" y="17211"/>
                    <a:pt x="8655" y="16580"/>
                    <a:pt x="8917" y="16580"/>
                  </a:cubicBezTo>
                  <a:cubicBezTo>
                    <a:pt x="9179" y="16580"/>
                    <a:pt x="9389" y="17211"/>
                    <a:pt x="9546" y="17843"/>
                  </a:cubicBezTo>
                  <a:cubicBezTo>
                    <a:pt x="9703" y="18474"/>
                    <a:pt x="9808" y="19106"/>
                    <a:pt x="10123" y="19422"/>
                  </a:cubicBezTo>
                  <a:cubicBezTo>
                    <a:pt x="10437" y="19738"/>
                    <a:pt x="10962" y="19738"/>
                    <a:pt x="11591" y="19422"/>
                  </a:cubicBezTo>
                  <a:cubicBezTo>
                    <a:pt x="12220" y="19106"/>
                    <a:pt x="12954" y="18474"/>
                    <a:pt x="13478" y="18474"/>
                  </a:cubicBezTo>
                  <a:cubicBezTo>
                    <a:pt x="14002" y="18474"/>
                    <a:pt x="14317" y="19106"/>
                    <a:pt x="14894" y="19801"/>
                  </a:cubicBezTo>
                  <a:cubicBezTo>
                    <a:pt x="15470" y="20495"/>
                    <a:pt x="16309" y="21253"/>
                    <a:pt x="17305" y="21380"/>
                  </a:cubicBezTo>
                  <a:cubicBezTo>
                    <a:pt x="18302" y="21506"/>
                    <a:pt x="19455" y="21001"/>
                    <a:pt x="20189" y="20495"/>
                  </a:cubicBezTo>
                  <a:cubicBezTo>
                    <a:pt x="20923" y="19990"/>
                    <a:pt x="21237" y="19485"/>
                    <a:pt x="21552" y="189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3" name="Line"/>
            <p:cNvSpPr/>
            <p:nvPr/>
          </p:nvSpPr>
          <p:spPr>
            <a:xfrm>
              <a:off x="1475859" y="4110494"/>
              <a:ext cx="818432" cy="59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43" extrusionOk="0">
                  <a:moveTo>
                    <a:pt x="88" y="12304"/>
                  </a:moveTo>
                  <a:cubicBezTo>
                    <a:pt x="0" y="13624"/>
                    <a:pt x="-88" y="14944"/>
                    <a:pt x="176" y="16204"/>
                  </a:cubicBezTo>
                  <a:cubicBezTo>
                    <a:pt x="441" y="17464"/>
                    <a:pt x="1058" y="18664"/>
                    <a:pt x="1852" y="19204"/>
                  </a:cubicBezTo>
                  <a:cubicBezTo>
                    <a:pt x="2645" y="19744"/>
                    <a:pt x="3615" y="19624"/>
                    <a:pt x="4673" y="17884"/>
                  </a:cubicBezTo>
                  <a:cubicBezTo>
                    <a:pt x="5731" y="16144"/>
                    <a:pt x="6877" y="12784"/>
                    <a:pt x="7230" y="10084"/>
                  </a:cubicBezTo>
                  <a:cubicBezTo>
                    <a:pt x="7582" y="7384"/>
                    <a:pt x="7141" y="5344"/>
                    <a:pt x="6833" y="4024"/>
                  </a:cubicBezTo>
                  <a:cubicBezTo>
                    <a:pt x="6524" y="2704"/>
                    <a:pt x="6348" y="2104"/>
                    <a:pt x="6216" y="1444"/>
                  </a:cubicBezTo>
                  <a:cubicBezTo>
                    <a:pt x="6083" y="784"/>
                    <a:pt x="5995" y="64"/>
                    <a:pt x="5951" y="4"/>
                  </a:cubicBezTo>
                  <a:cubicBezTo>
                    <a:pt x="5907" y="-56"/>
                    <a:pt x="5907" y="544"/>
                    <a:pt x="5907" y="3184"/>
                  </a:cubicBezTo>
                  <a:cubicBezTo>
                    <a:pt x="5907" y="5824"/>
                    <a:pt x="5907" y="10504"/>
                    <a:pt x="5907" y="13144"/>
                  </a:cubicBezTo>
                  <a:cubicBezTo>
                    <a:pt x="5907" y="15784"/>
                    <a:pt x="5907" y="16384"/>
                    <a:pt x="5995" y="17044"/>
                  </a:cubicBezTo>
                  <a:cubicBezTo>
                    <a:pt x="6083" y="17704"/>
                    <a:pt x="6260" y="18424"/>
                    <a:pt x="6480" y="18544"/>
                  </a:cubicBezTo>
                  <a:cubicBezTo>
                    <a:pt x="6701" y="18664"/>
                    <a:pt x="6965" y="18184"/>
                    <a:pt x="7318" y="17944"/>
                  </a:cubicBezTo>
                  <a:cubicBezTo>
                    <a:pt x="7670" y="17704"/>
                    <a:pt x="8111" y="17704"/>
                    <a:pt x="8684" y="18124"/>
                  </a:cubicBezTo>
                  <a:cubicBezTo>
                    <a:pt x="9257" y="18544"/>
                    <a:pt x="9963" y="19384"/>
                    <a:pt x="10844" y="19984"/>
                  </a:cubicBezTo>
                  <a:cubicBezTo>
                    <a:pt x="11726" y="20584"/>
                    <a:pt x="12784" y="20944"/>
                    <a:pt x="13886" y="20704"/>
                  </a:cubicBezTo>
                  <a:cubicBezTo>
                    <a:pt x="14988" y="20464"/>
                    <a:pt x="16134" y="19624"/>
                    <a:pt x="16795" y="18844"/>
                  </a:cubicBezTo>
                  <a:cubicBezTo>
                    <a:pt x="17456" y="18064"/>
                    <a:pt x="17633" y="17344"/>
                    <a:pt x="17721" y="16684"/>
                  </a:cubicBezTo>
                  <a:cubicBezTo>
                    <a:pt x="17809" y="16024"/>
                    <a:pt x="17809" y="15424"/>
                    <a:pt x="17677" y="14884"/>
                  </a:cubicBezTo>
                  <a:cubicBezTo>
                    <a:pt x="17545" y="14344"/>
                    <a:pt x="17280" y="13864"/>
                    <a:pt x="16928" y="13564"/>
                  </a:cubicBezTo>
                  <a:cubicBezTo>
                    <a:pt x="16575" y="13264"/>
                    <a:pt x="16134" y="13144"/>
                    <a:pt x="15870" y="13384"/>
                  </a:cubicBezTo>
                  <a:cubicBezTo>
                    <a:pt x="15605" y="13624"/>
                    <a:pt x="15517" y="14224"/>
                    <a:pt x="15693" y="15364"/>
                  </a:cubicBezTo>
                  <a:cubicBezTo>
                    <a:pt x="15870" y="16504"/>
                    <a:pt x="16310" y="18184"/>
                    <a:pt x="17192" y="19384"/>
                  </a:cubicBezTo>
                  <a:cubicBezTo>
                    <a:pt x="18074" y="20584"/>
                    <a:pt x="19396" y="21304"/>
                    <a:pt x="20190" y="21424"/>
                  </a:cubicBezTo>
                  <a:cubicBezTo>
                    <a:pt x="20983" y="21544"/>
                    <a:pt x="21248" y="21064"/>
                    <a:pt x="21512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1388649" y="4496341"/>
              <a:ext cx="241506" cy="38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900" y="13500"/>
                    <a:pt x="1800" y="6300"/>
                    <a:pt x="3750" y="2700"/>
                  </a:cubicBezTo>
                  <a:cubicBezTo>
                    <a:pt x="5700" y="-900"/>
                    <a:pt x="8700" y="-900"/>
                    <a:pt x="11850" y="2700"/>
                  </a:cubicBezTo>
                  <a:cubicBezTo>
                    <a:pt x="15000" y="6300"/>
                    <a:pt x="18300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5" name="Line"/>
            <p:cNvSpPr/>
            <p:nvPr/>
          </p:nvSpPr>
          <p:spPr>
            <a:xfrm>
              <a:off x="2923997" y="4438117"/>
              <a:ext cx="577829" cy="24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143" extrusionOk="0">
                  <a:moveTo>
                    <a:pt x="157" y="3939"/>
                  </a:moveTo>
                  <a:cubicBezTo>
                    <a:pt x="33" y="2234"/>
                    <a:pt x="-91" y="529"/>
                    <a:pt x="95" y="102"/>
                  </a:cubicBezTo>
                  <a:cubicBezTo>
                    <a:pt x="281" y="-324"/>
                    <a:pt x="778" y="529"/>
                    <a:pt x="1523" y="3797"/>
                  </a:cubicBezTo>
                  <a:cubicBezTo>
                    <a:pt x="2268" y="7065"/>
                    <a:pt x="3261" y="12750"/>
                    <a:pt x="3819" y="16302"/>
                  </a:cubicBezTo>
                  <a:cubicBezTo>
                    <a:pt x="4378" y="19855"/>
                    <a:pt x="4502" y="21276"/>
                    <a:pt x="4502" y="21134"/>
                  </a:cubicBezTo>
                  <a:cubicBezTo>
                    <a:pt x="4502" y="20992"/>
                    <a:pt x="4378" y="19287"/>
                    <a:pt x="4254" y="16729"/>
                  </a:cubicBezTo>
                  <a:cubicBezTo>
                    <a:pt x="4130" y="14171"/>
                    <a:pt x="4006" y="10760"/>
                    <a:pt x="4130" y="8487"/>
                  </a:cubicBezTo>
                  <a:cubicBezTo>
                    <a:pt x="4254" y="6213"/>
                    <a:pt x="4626" y="5076"/>
                    <a:pt x="5123" y="4508"/>
                  </a:cubicBezTo>
                  <a:cubicBezTo>
                    <a:pt x="5619" y="3939"/>
                    <a:pt x="6240" y="3939"/>
                    <a:pt x="7047" y="4934"/>
                  </a:cubicBezTo>
                  <a:cubicBezTo>
                    <a:pt x="7854" y="5929"/>
                    <a:pt x="8847" y="7918"/>
                    <a:pt x="10523" y="9908"/>
                  </a:cubicBezTo>
                  <a:cubicBezTo>
                    <a:pt x="12199" y="11897"/>
                    <a:pt x="14557" y="13887"/>
                    <a:pt x="16109" y="14881"/>
                  </a:cubicBezTo>
                  <a:cubicBezTo>
                    <a:pt x="17661" y="15876"/>
                    <a:pt x="18406" y="15876"/>
                    <a:pt x="19088" y="15308"/>
                  </a:cubicBezTo>
                  <a:cubicBezTo>
                    <a:pt x="19771" y="14739"/>
                    <a:pt x="20392" y="13602"/>
                    <a:pt x="20826" y="12323"/>
                  </a:cubicBezTo>
                  <a:cubicBezTo>
                    <a:pt x="21261" y="11044"/>
                    <a:pt x="21509" y="9623"/>
                    <a:pt x="21323" y="8629"/>
                  </a:cubicBezTo>
                  <a:cubicBezTo>
                    <a:pt x="21137" y="7634"/>
                    <a:pt x="20516" y="7065"/>
                    <a:pt x="19212" y="6781"/>
                  </a:cubicBezTo>
                  <a:cubicBezTo>
                    <a:pt x="17909" y="6497"/>
                    <a:pt x="15923" y="6497"/>
                    <a:pt x="14619" y="6923"/>
                  </a:cubicBezTo>
                  <a:cubicBezTo>
                    <a:pt x="13316" y="7350"/>
                    <a:pt x="12695" y="8202"/>
                    <a:pt x="12447" y="9339"/>
                  </a:cubicBezTo>
                  <a:cubicBezTo>
                    <a:pt x="12199" y="10476"/>
                    <a:pt x="12323" y="11897"/>
                    <a:pt x="13130" y="13602"/>
                  </a:cubicBezTo>
                  <a:cubicBezTo>
                    <a:pt x="13937" y="15308"/>
                    <a:pt x="15426" y="17297"/>
                    <a:pt x="16916" y="19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6" name="Line"/>
            <p:cNvSpPr/>
            <p:nvPr/>
          </p:nvSpPr>
          <p:spPr>
            <a:xfrm>
              <a:off x="3572251" y="4514789"/>
              <a:ext cx="472947" cy="19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4" extrusionOk="0">
                  <a:moveTo>
                    <a:pt x="0" y="0"/>
                  </a:moveTo>
                  <a:cubicBezTo>
                    <a:pt x="919" y="2929"/>
                    <a:pt x="1838" y="5858"/>
                    <a:pt x="2757" y="8603"/>
                  </a:cubicBezTo>
                  <a:cubicBezTo>
                    <a:pt x="3677" y="11349"/>
                    <a:pt x="4596" y="13912"/>
                    <a:pt x="5132" y="14278"/>
                  </a:cubicBezTo>
                  <a:cubicBezTo>
                    <a:pt x="5668" y="14644"/>
                    <a:pt x="5821" y="12814"/>
                    <a:pt x="5898" y="10983"/>
                  </a:cubicBezTo>
                  <a:cubicBezTo>
                    <a:pt x="5974" y="9153"/>
                    <a:pt x="5974" y="7322"/>
                    <a:pt x="6051" y="5492"/>
                  </a:cubicBezTo>
                  <a:cubicBezTo>
                    <a:pt x="6128" y="3661"/>
                    <a:pt x="6281" y="1831"/>
                    <a:pt x="6664" y="1464"/>
                  </a:cubicBezTo>
                  <a:cubicBezTo>
                    <a:pt x="7047" y="1098"/>
                    <a:pt x="7660" y="2197"/>
                    <a:pt x="8502" y="5308"/>
                  </a:cubicBezTo>
                  <a:cubicBezTo>
                    <a:pt x="9345" y="8420"/>
                    <a:pt x="10417" y="13546"/>
                    <a:pt x="11336" y="16841"/>
                  </a:cubicBezTo>
                  <a:cubicBezTo>
                    <a:pt x="12255" y="20136"/>
                    <a:pt x="13021" y="21600"/>
                    <a:pt x="13557" y="21051"/>
                  </a:cubicBezTo>
                  <a:cubicBezTo>
                    <a:pt x="14094" y="20502"/>
                    <a:pt x="14400" y="17939"/>
                    <a:pt x="14553" y="15742"/>
                  </a:cubicBezTo>
                  <a:cubicBezTo>
                    <a:pt x="14706" y="13546"/>
                    <a:pt x="14706" y="11715"/>
                    <a:pt x="14936" y="9153"/>
                  </a:cubicBezTo>
                  <a:cubicBezTo>
                    <a:pt x="15166" y="6590"/>
                    <a:pt x="15626" y="3295"/>
                    <a:pt x="16774" y="1647"/>
                  </a:cubicBezTo>
                  <a:cubicBezTo>
                    <a:pt x="17923" y="0"/>
                    <a:pt x="1976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4576378" y="4496341"/>
              <a:ext cx="307870" cy="16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0763" extrusionOk="0">
                  <a:moveTo>
                    <a:pt x="6351" y="7269"/>
                  </a:moveTo>
                  <a:cubicBezTo>
                    <a:pt x="5432" y="5607"/>
                    <a:pt x="4513" y="3946"/>
                    <a:pt x="3478" y="3323"/>
                  </a:cubicBezTo>
                  <a:cubicBezTo>
                    <a:pt x="2444" y="2700"/>
                    <a:pt x="1295" y="3115"/>
                    <a:pt x="606" y="4777"/>
                  </a:cubicBezTo>
                  <a:cubicBezTo>
                    <a:pt x="-83" y="6438"/>
                    <a:pt x="-313" y="9346"/>
                    <a:pt x="606" y="12461"/>
                  </a:cubicBezTo>
                  <a:cubicBezTo>
                    <a:pt x="1525" y="15577"/>
                    <a:pt x="3593" y="18900"/>
                    <a:pt x="6925" y="20146"/>
                  </a:cubicBezTo>
                  <a:cubicBezTo>
                    <a:pt x="10257" y="21392"/>
                    <a:pt x="14853" y="20561"/>
                    <a:pt x="17610" y="19315"/>
                  </a:cubicBezTo>
                  <a:cubicBezTo>
                    <a:pt x="20368" y="18069"/>
                    <a:pt x="21287" y="16407"/>
                    <a:pt x="21057" y="13915"/>
                  </a:cubicBezTo>
                  <a:cubicBezTo>
                    <a:pt x="20827" y="11423"/>
                    <a:pt x="19449" y="8100"/>
                    <a:pt x="16691" y="5607"/>
                  </a:cubicBezTo>
                  <a:cubicBezTo>
                    <a:pt x="13934" y="3115"/>
                    <a:pt x="9798" y="1454"/>
                    <a:pt x="7155" y="623"/>
                  </a:cubicBezTo>
                  <a:cubicBezTo>
                    <a:pt x="4513" y="-208"/>
                    <a:pt x="3364" y="-208"/>
                    <a:pt x="3134" y="623"/>
                  </a:cubicBezTo>
                  <a:cubicBezTo>
                    <a:pt x="2904" y="1454"/>
                    <a:pt x="3593" y="3115"/>
                    <a:pt x="4513" y="4569"/>
                  </a:cubicBezTo>
                  <a:cubicBezTo>
                    <a:pt x="5432" y="6023"/>
                    <a:pt x="6581" y="7269"/>
                    <a:pt x="7730" y="8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5001151" y="4471241"/>
              <a:ext cx="825141" cy="607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0" y="116"/>
                  </a:moveTo>
                  <a:cubicBezTo>
                    <a:pt x="351" y="1887"/>
                    <a:pt x="702" y="3657"/>
                    <a:pt x="966" y="6549"/>
                  </a:cubicBezTo>
                  <a:cubicBezTo>
                    <a:pt x="1229" y="9441"/>
                    <a:pt x="1405" y="13454"/>
                    <a:pt x="1537" y="15814"/>
                  </a:cubicBezTo>
                  <a:cubicBezTo>
                    <a:pt x="1668" y="18175"/>
                    <a:pt x="1756" y="18883"/>
                    <a:pt x="1844" y="19710"/>
                  </a:cubicBezTo>
                  <a:cubicBezTo>
                    <a:pt x="1932" y="20536"/>
                    <a:pt x="2020" y="21480"/>
                    <a:pt x="1800" y="21362"/>
                  </a:cubicBezTo>
                  <a:cubicBezTo>
                    <a:pt x="1580" y="21244"/>
                    <a:pt x="1054" y="20064"/>
                    <a:pt x="659" y="18057"/>
                  </a:cubicBezTo>
                  <a:cubicBezTo>
                    <a:pt x="263" y="16050"/>
                    <a:pt x="0" y="13218"/>
                    <a:pt x="176" y="10444"/>
                  </a:cubicBezTo>
                  <a:cubicBezTo>
                    <a:pt x="351" y="7670"/>
                    <a:pt x="966" y="4955"/>
                    <a:pt x="1712" y="3362"/>
                  </a:cubicBezTo>
                  <a:cubicBezTo>
                    <a:pt x="2459" y="1769"/>
                    <a:pt x="3337" y="1296"/>
                    <a:pt x="3995" y="1119"/>
                  </a:cubicBezTo>
                  <a:cubicBezTo>
                    <a:pt x="4654" y="942"/>
                    <a:pt x="5093" y="1060"/>
                    <a:pt x="5400" y="1414"/>
                  </a:cubicBezTo>
                  <a:cubicBezTo>
                    <a:pt x="5707" y="1769"/>
                    <a:pt x="5883" y="2359"/>
                    <a:pt x="5707" y="3126"/>
                  </a:cubicBezTo>
                  <a:cubicBezTo>
                    <a:pt x="5532" y="3893"/>
                    <a:pt x="5005" y="4837"/>
                    <a:pt x="4346" y="5664"/>
                  </a:cubicBezTo>
                  <a:cubicBezTo>
                    <a:pt x="3688" y="6490"/>
                    <a:pt x="2898" y="7198"/>
                    <a:pt x="2195" y="7611"/>
                  </a:cubicBezTo>
                  <a:cubicBezTo>
                    <a:pt x="1493" y="8024"/>
                    <a:pt x="878" y="8142"/>
                    <a:pt x="790" y="8083"/>
                  </a:cubicBezTo>
                  <a:cubicBezTo>
                    <a:pt x="702" y="8024"/>
                    <a:pt x="1141" y="7788"/>
                    <a:pt x="2459" y="7493"/>
                  </a:cubicBezTo>
                  <a:cubicBezTo>
                    <a:pt x="3776" y="7198"/>
                    <a:pt x="5971" y="6844"/>
                    <a:pt x="7551" y="6313"/>
                  </a:cubicBezTo>
                  <a:cubicBezTo>
                    <a:pt x="9132" y="5782"/>
                    <a:pt x="10098" y="5073"/>
                    <a:pt x="10756" y="4483"/>
                  </a:cubicBezTo>
                  <a:cubicBezTo>
                    <a:pt x="11415" y="3893"/>
                    <a:pt x="11766" y="3421"/>
                    <a:pt x="11985" y="2890"/>
                  </a:cubicBezTo>
                  <a:cubicBezTo>
                    <a:pt x="12205" y="2359"/>
                    <a:pt x="12293" y="1769"/>
                    <a:pt x="12117" y="1296"/>
                  </a:cubicBezTo>
                  <a:cubicBezTo>
                    <a:pt x="11941" y="824"/>
                    <a:pt x="11502" y="470"/>
                    <a:pt x="10976" y="234"/>
                  </a:cubicBezTo>
                  <a:cubicBezTo>
                    <a:pt x="10449" y="-2"/>
                    <a:pt x="9834" y="-120"/>
                    <a:pt x="9483" y="175"/>
                  </a:cubicBezTo>
                  <a:cubicBezTo>
                    <a:pt x="9132" y="470"/>
                    <a:pt x="9044" y="1178"/>
                    <a:pt x="9220" y="2300"/>
                  </a:cubicBezTo>
                  <a:cubicBezTo>
                    <a:pt x="9395" y="3421"/>
                    <a:pt x="9834" y="4955"/>
                    <a:pt x="10449" y="6077"/>
                  </a:cubicBezTo>
                  <a:cubicBezTo>
                    <a:pt x="11063" y="7198"/>
                    <a:pt x="11854" y="7906"/>
                    <a:pt x="12468" y="8260"/>
                  </a:cubicBezTo>
                  <a:cubicBezTo>
                    <a:pt x="13083" y="8614"/>
                    <a:pt x="13522" y="8614"/>
                    <a:pt x="14093" y="8083"/>
                  </a:cubicBezTo>
                  <a:cubicBezTo>
                    <a:pt x="14663" y="7552"/>
                    <a:pt x="15366" y="6490"/>
                    <a:pt x="15980" y="5605"/>
                  </a:cubicBezTo>
                  <a:cubicBezTo>
                    <a:pt x="16595" y="4719"/>
                    <a:pt x="17122" y="4011"/>
                    <a:pt x="17517" y="4011"/>
                  </a:cubicBezTo>
                  <a:cubicBezTo>
                    <a:pt x="17912" y="4011"/>
                    <a:pt x="18176" y="4719"/>
                    <a:pt x="18395" y="5369"/>
                  </a:cubicBezTo>
                  <a:cubicBezTo>
                    <a:pt x="18615" y="6018"/>
                    <a:pt x="18790" y="6608"/>
                    <a:pt x="19054" y="7139"/>
                  </a:cubicBezTo>
                  <a:cubicBezTo>
                    <a:pt x="19317" y="7670"/>
                    <a:pt x="19668" y="8142"/>
                    <a:pt x="20063" y="8378"/>
                  </a:cubicBezTo>
                  <a:cubicBezTo>
                    <a:pt x="20459" y="8614"/>
                    <a:pt x="20898" y="8614"/>
                    <a:pt x="21161" y="8260"/>
                  </a:cubicBezTo>
                  <a:cubicBezTo>
                    <a:pt x="21424" y="7906"/>
                    <a:pt x="21512" y="7198"/>
                    <a:pt x="21600" y="6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5886246" y="4170907"/>
              <a:ext cx="855751" cy="62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53" extrusionOk="0">
                  <a:moveTo>
                    <a:pt x="3554" y="14459"/>
                  </a:moveTo>
                  <a:cubicBezTo>
                    <a:pt x="3301" y="14002"/>
                    <a:pt x="3048" y="13545"/>
                    <a:pt x="2668" y="13316"/>
                  </a:cubicBezTo>
                  <a:cubicBezTo>
                    <a:pt x="2289" y="13088"/>
                    <a:pt x="1782" y="13088"/>
                    <a:pt x="1234" y="13431"/>
                  </a:cubicBezTo>
                  <a:cubicBezTo>
                    <a:pt x="685" y="13774"/>
                    <a:pt x="95" y="14459"/>
                    <a:pt x="10" y="15316"/>
                  </a:cubicBezTo>
                  <a:cubicBezTo>
                    <a:pt x="-74" y="16174"/>
                    <a:pt x="348" y="17202"/>
                    <a:pt x="1192" y="17602"/>
                  </a:cubicBezTo>
                  <a:cubicBezTo>
                    <a:pt x="2035" y="18002"/>
                    <a:pt x="3301" y="17774"/>
                    <a:pt x="4103" y="17431"/>
                  </a:cubicBezTo>
                  <a:cubicBezTo>
                    <a:pt x="4904" y="17088"/>
                    <a:pt x="5242" y="16631"/>
                    <a:pt x="5410" y="16002"/>
                  </a:cubicBezTo>
                  <a:cubicBezTo>
                    <a:pt x="5579" y="15374"/>
                    <a:pt x="5579" y="14574"/>
                    <a:pt x="5368" y="14174"/>
                  </a:cubicBezTo>
                  <a:cubicBezTo>
                    <a:pt x="5157" y="13774"/>
                    <a:pt x="4735" y="13774"/>
                    <a:pt x="4567" y="14059"/>
                  </a:cubicBezTo>
                  <a:cubicBezTo>
                    <a:pt x="4398" y="14345"/>
                    <a:pt x="4482" y="14916"/>
                    <a:pt x="4820" y="15602"/>
                  </a:cubicBezTo>
                  <a:cubicBezTo>
                    <a:pt x="5157" y="16288"/>
                    <a:pt x="5748" y="17088"/>
                    <a:pt x="6507" y="17602"/>
                  </a:cubicBezTo>
                  <a:cubicBezTo>
                    <a:pt x="7267" y="18116"/>
                    <a:pt x="8195" y="18345"/>
                    <a:pt x="8828" y="18174"/>
                  </a:cubicBezTo>
                  <a:cubicBezTo>
                    <a:pt x="9460" y="18002"/>
                    <a:pt x="9798" y="17431"/>
                    <a:pt x="10093" y="15945"/>
                  </a:cubicBezTo>
                  <a:cubicBezTo>
                    <a:pt x="10388" y="14459"/>
                    <a:pt x="10642" y="12059"/>
                    <a:pt x="10768" y="9602"/>
                  </a:cubicBezTo>
                  <a:cubicBezTo>
                    <a:pt x="10895" y="7145"/>
                    <a:pt x="10895" y="4631"/>
                    <a:pt x="10895" y="2859"/>
                  </a:cubicBezTo>
                  <a:cubicBezTo>
                    <a:pt x="10895" y="1088"/>
                    <a:pt x="10895" y="59"/>
                    <a:pt x="10853" y="2"/>
                  </a:cubicBezTo>
                  <a:cubicBezTo>
                    <a:pt x="10810" y="-55"/>
                    <a:pt x="10726" y="859"/>
                    <a:pt x="10810" y="3259"/>
                  </a:cubicBezTo>
                  <a:cubicBezTo>
                    <a:pt x="10895" y="5659"/>
                    <a:pt x="11148" y="9545"/>
                    <a:pt x="11443" y="12516"/>
                  </a:cubicBezTo>
                  <a:cubicBezTo>
                    <a:pt x="11738" y="15488"/>
                    <a:pt x="12076" y="17545"/>
                    <a:pt x="12329" y="18859"/>
                  </a:cubicBezTo>
                  <a:cubicBezTo>
                    <a:pt x="12582" y="20174"/>
                    <a:pt x="12751" y="20745"/>
                    <a:pt x="13046" y="21088"/>
                  </a:cubicBezTo>
                  <a:cubicBezTo>
                    <a:pt x="13342" y="21431"/>
                    <a:pt x="13763" y="21545"/>
                    <a:pt x="14143" y="21374"/>
                  </a:cubicBezTo>
                  <a:cubicBezTo>
                    <a:pt x="14523" y="21202"/>
                    <a:pt x="14860" y="20745"/>
                    <a:pt x="15324" y="20002"/>
                  </a:cubicBezTo>
                  <a:cubicBezTo>
                    <a:pt x="15789" y="19259"/>
                    <a:pt x="16379" y="18231"/>
                    <a:pt x="16843" y="17316"/>
                  </a:cubicBezTo>
                  <a:cubicBezTo>
                    <a:pt x="17307" y="16402"/>
                    <a:pt x="17645" y="15602"/>
                    <a:pt x="17813" y="15488"/>
                  </a:cubicBezTo>
                  <a:cubicBezTo>
                    <a:pt x="17982" y="15374"/>
                    <a:pt x="17982" y="15945"/>
                    <a:pt x="18024" y="16516"/>
                  </a:cubicBezTo>
                  <a:cubicBezTo>
                    <a:pt x="18067" y="17088"/>
                    <a:pt x="18151" y="17659"/>
                    <a:pt x="18404" y="18174"/>
                  </a:cubicBezTo>
                  <a:cubicBezTo>
                    <a:pt x="18657" y="18688"/>
                    <a:pt x="19079" y="19145"/>
                    <a:pt x="19628" y="18974"/>
                  </a:cubicBezTo>
                  <a:cubicBezTo>
                    <a:pt x="20176" y="18802"/>
                    <a:pt x="20851" y="18002"/>
                    <a:pt x="21526" y="17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0" name="Line"/>
            <p:cNvSpPr/>
            <p:nvPr/>
          </p:nvSpPr>
          <p:spPr>
            <a:xfrm>
              <a:off x="6530679" y="4353786"/>
              <a:ext cx="100628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1" name="Line"/>
            <p:cNvSpPr/>
            <p:nvPr/>
          </p:nvSpPr>
          <p:spPr>
            <a:xfrm>
              <a:off x="6218736" y="4484601"/>
              <a:ext cx="231442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6778827" y="4571871"/>
              <a:ext cx="587056" cy="178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868" extrusionOk="0">
                  <a:moveTo>
                    <a:pt x="2335" y="5098"/>
                  </a:moveTo>
                  <a:cubicBezTo>
                    <a:pt x="1598" y="5098"/>
                    <a:pt x="862" y="5098"/>
                    <a:pt x="432" y="6080"/>
                  </a:cubicBezTo>
                  <a:cubicBezTo>
                    <a:pt x="3" y="7062"/>
                    <a:pt x="-120" y="9025"/>
                    <a:pt x="125" y="10596"/>
                  </a:cubicBezTo>
                  <a:cubicBezTo>
                    <a:pt x="371" y="12167"/>
                    <a:pt x="985" y="13345"/>
                    <a:pt x="1905" y="13935"/>
                  </a:cubicBezTo>
                  <a:cubicBezTo>
                    <a:pt x="2825" y="14524"/>
                    <a:pt x="4053" y="14524"/>
                    <a:pt x="4973" y="14131"/>
                  </a:cubicBezTo>
                  <a:cubicBezTo>
                    <a:pt x="5894" y="13738"/>
                    <a:pt x="6507" y="12953"/>
                    <a:pt x="6937" y="11578"/>
                  </a:cubicBezTo>
                  <a:cubicBezTo>
                    <a:pt x="7366" y="10204"/>
                    <a:pt x="7612" y="8240"/>
                    <a:pt x="6998" y="6473"/>
                  </a:cubicBezTo>
                  <a:cubicBezTo>
                    <a:pt x="6385" y="4705"/>
                    <a:pt x="4912" y="3135"/>
                    <a:pt x="5035" y="2349"/>
                  </a:cubicBezTo>
                  <a:cubicBezTo>
                    <a:pt x="5157" y="1564"/>
                    <a:pt x="6875" y="1564"/>
                    <a:pt x="8041" y="1171"/>
                  </a:cubicBezTo>
                  <a:cubicBezTo>
                    <a:pt x="9207" y="778"/>
                    <a:pt x="9821" y="-7"/>
                    <a:pt x="10312" y="385"/>
                  </a:cubicBezTo>
                  <a:cubicBezTo>
                    <a:pt x="10803" y="778"/>
                    <a:pt x="11171" y="2349"/>
                    <a:pt x="11416" y="4116"/>
                  </a:cubicBezTo>
                  <a:cubicBezTo>
                    <a:pt x="11662" y="5884"/>
                    <a:pt x="11785" y="7847"/>
                    <a:pt x="11907" y="10007"/>
                  </a:cubicBezTo>
                  <a:cubicBezTo>
                    <a:pt x="12030" y="12167"/>
                    <a:pt x="12153" y="14524"/>
                    <a:pt x="12398" y="14524"/>
                  </a:cubicBezTo>
                  <a:cubicBezTo>
                    <a:pt x="12644" y="14524"/>
                    <a:pt x="13012" y="12167"/>
                    <a:pt x="13625" y="9418"/>
                  </a:cubicBezTo>
                  <a:cubicBezTo>
                    <a:pt x="14239" y="6669"/>
                    <a:pt x="15098" y="3527"/>
                    <a:pt x="15835" y="1760"/>
                  </a:cubicBezTo>
                  <a:cubicBezTo>
                    <a:pt x="16571" y="-7"/>
                    <a:pt x="17185" y="-400"/>
                    <a:pt x="17553" y="385"/>
                  </a:cubicBezTo>
                  <a:cubicBezTo>
                    <a:pt x="17921" y="1171"/>
                    <a:pt x="18044" y="3135"/>
                    <a:pt x="18166" y="5884"/>
                  </a:cubicBezTo>
                  <a:cubicBezTo>
                    <a:pt x="18289" y="8633"/>
                    <a:pt x="18412" y="12167"/>
                    <a:pt x="18657" y="14916"/>
                  </a:cubicBezTo>
                  <a:cubicBezTo>
                    <a:pt x="18903" y="17665"/>
                    <a:pt x="19271" y="19629"/>
                    <a:pt x="19762" y="20415"/>
                  </a:cubicBezTo>
                  <a:cubicBezTo>
                    <a:pt x="20253" y="21200"/>
                    <a:pt x="20866" y="20807"/>
                    <a:pt x="21480" y="20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7577198" y="4826732"/>
              <a:ext cx="10064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8160833" y="4413377"/>
              <a:ext cx="855329" cy="31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2122"/>
                  </a:moveTo>
                  <a:cubicBezTo>
                    <a:pt x="254" y="1203"/>
                    <a:pt x="508" y="284"/>
                    <a:pt x="847" y="54"/>
                  </a:cubicBezTo>
                  <a:cubicBezTo>
                    <a:pt x="1186" y="-176"/>
                    <a:pt x="1609" y="284"/>
                    <a:pt x="2160" y="2352"/>
                  </a:cubicBezTo>
                  <a:cubicBezTo>
                    <a:pt x="2711" y="4420"/>
                    <a:pt x="3388" y="8096"/>
                    <a:pt x="3854" y="10739"/>
                  </a:cubicBezTo>
                  <a:cubicBezTo>
                    <a:pt x="4320" y="13381"/>
                    <a:pt x="4574" y="14990"/>
                    <a:pt x="4828" y="16254"/>
                  </a:cubicBezTo>
                  <a:cubicBezTo>
                    <a:pt x="5082" y="17518"/>
                    <a:pt x="5336" y="18437"/>
                    <a:pt x="5506" y="18322"/>
                  </a:cubicBezTo>
                  <a:cubicBezTo>
                    <a:pt x="5675" y="18207"/>
                    <a:pt x="5760" y="17058"/>
                    <a:pt x="5802" y="14415"/>
                  </a:cubicBezTo>
                  <a:cubicBezTo>
                    <a:pt x="5845" y="11773"/>
                    <a:pt x="5845" y="7637"/>
                    <a:pt x="5845" y="4994"/>
                  </a:cubicBezTo>
                  <a:cubicBezTo>
                    <a:pt x="5845" y="2352"/>
                    <a:pt x="5845" y="1203"/>
                    <a:pt x="5972" y="1318"/>
                  </a:cubicBezTo>
                  <a:cubicBezTo>
                    <a:pt x="6099" y="1433"/>
                    <a:pt x="6353" y="2811"/>
                    <a:pt x="6861" y="5224"/>
                  </a:cubicBezTo>
                  <a:cubicBezTo>
                    <a:pt x="7369" y="7637"/>
                    <a:pt x="8132" y="11084"/>
                    <a:pt x="8725" y="13381"/>
                  </a:cubicBezTo>
                  <a:cubicBezTo>
                    <a:pt x="9318" y="15679"/>
                    <a:pt x="9741" y="16828"/>
                    <a:pt x="10165" y="17518"/>
                  </a:cubicBezTo>
                  <a:cubicBezTo>
                    <a:pt x="10588" y="18207"/>
                    <a:pt x="11012" y="18437"/>
                    <a:pt x="11647" y="17977"/>
                  </a:cubicBezTo>
                  <a:cubicBezTo>
                    <a:pt x="12282" y="17518"/>
                    <a:pt x="13129" y="16369"/>
                    <a:pt x="13976" y="15105"/>
                  </a:cubicBezTo>
                  <a:cubicBezTo>
                    <a:pt x="14824" y="13841"/>
                    <a:pt x="15671" y="12462"/>
                    <a:pt x="16221" y="10969"/>
                  </a:cubicBezTo>
                  <a:cubicBezTo>
                    <a:pt x="16772" y="9475"/>
                    <a:pt x="17026" y="7867"/>
                    <a:pt x="16941" y="6833"/>
                  </a:cubicBezTo>
                  <a:cubicBezTo>
                    <a:pt x="16856" y="5798"/>
                    <a:pt x="16433" y="5339"/>
                    <a:pt x="16009" y="5109"/>
                  </a:cubicBezTo>
                  <a:cubicBezTo>
                    <a:pt x="15586" y="4879"/>
                    <a:pt x="15162" y="4879"/>
                    <a:pt x="14908" y="5454"/>
                  </a:cubicBezTo>
                  <a:cubicBezTo>
                    <a:pt x="14654" y="6028"/>
                    <a:pt x="14569" y="7177"/>
                    <a:pt x="14696" y="8901"/>
                  </a:cubicBezTo>
                  <a:cubicBezTo>
                    <a:pt x="14824" y="10624"/>
                    <a:pt x="15162" y="12922"/>
                    <a:pt x="16348" y="15105"/>
                  </a:cubicBezTo>
                  <a:cubicBezTo>
                    <a:pt x="17534" y="17288"/>
                    <a:pt x="19567" y="19356"/>
                    <a:pt x="21600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5" name="Line"/>
            <p:cNvSpPr/>
            <p:nvPr/>
          </p:nvSpPr>
          <p:spPr>
            <a:xfrm>
              <a:off x="9485234" y="4130616"/>
              <a:ext cx="1070518" cy="60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44" extrusionOk="0">
                  <a:moveTo>
                    <a:pt x="78" y="16532"/>
                  </a:moveTo>
                  <a:cubicBezTo>
                    <a:pt x="10" y="15816"/>
                    <a:pt x="-57" y="15100"/>
                    <a:pt x="78" y="14622"/>
                  </a:cubicBezTo>
                  <a:cubicBezTo>
                    <a:pt x="213" y="14145"/>
                    <a:pt x="551" y="13906"/>
                    <a:pt x="1124" y="13847"/>
                  </a:cubicBezTo>
                  <a:cubicBezTo>
                    <a:pt x="1698" y="13787"/>
                    <a:pt x="2508" y="13906"/>
                    <a:pt x="3048" y="14503"/>
                  </a:cubicBezTo>
                  <a:cubicBezTo>
                    <a:pt x="3588" y="15100"/>
                    <a:pt x="3858" y="16174"/>
                    <a:pt x="3993" y="17009"/>
                  </a:cubicBezTo>
                  <a:cubicBezTo>
                    <a:pt x="4128" y="17845"/>
                    <a:pt x="4128" y="18441"/>
                    <a:pt x="4128" y="18441"/>
                  </a:cubicBezTo>
                  <a:cubicBezTo>
                    <a:pt x="4128" y="18441"/>
                    <a:pt x="4128" y="17845"/>
                    <a:pt x="4398" y="16950"/>
                  </a:cubicBezTo>
                  <a:cubicBezTo>
                    <a:pt x="4668" y="16054"/>
                    <a:pt x="5208" y="14861"/>
                    <a:pt x="5647" y="14205"/>
                  </a:cubicBezTo>
                  <a:cubicBezTo>
                    <a:pt x="6085" y="13548"/>
                    <a:pt x="6423" y="13429"/>
                    <a:pt x="6693" y="13668"/>
                  </a:cubicBezTo>
                  <a:cubicBezTo>
                    <a:pt x="6963" y="13906"/>
                    <a:pt x="7166" y="14503"/>
                    <a:pt x="7267" y="15458"/>
                  </a:cubicBezTo>
                  <a:cubicBezTo>
                    <a:pt x="7368" y="16412"/>
                    <a:pt x="7368" y="17725"/>
                    <a:pt x="7368" y="18680"/>
                  </a:cubicBezTo>
                  <a:cubicBezTo>
                    <a:pt x="7368" y="19635"/>
                    <a:pt x="7368" y="20231"/>
                    <a:pt x="7436" y="20231"/>
                  </a:cubicBezTo>
                  <a:cubicBezTo>
                    <a:pt x="7503" y="20231"/>
                    <a:pt x="7638" y="19635"/>
                    <a:pt x="7908" y="18859"/>
                  </a:cubicBezTo>
                  <a:cubicBezTo>
                    <a:pt x="8178" y="18083"/>
                    <a:pt x="8583" y="17129"/>
                    <a:pt x="8887" y="16413"/>
                  </a:cubicBezTo>
                  <a:cubicBezTo>
                    <a:pt x="9190" y="15696"/>
                    <a:pt x="9393" y="15219"/>
                    <a:pt x="9595" y="15219"/>
                  </a:cubicBezTo>
                  <a:cubicBezTo>
                    <a:pt x="9798" y="15219"/>
                    <a:pt x="10000" y="15696"/>
                    <a:pt x="10136" y="16233"/>
                  </a:cubicBezTo>
                  <a:cubicBezTo>
                    <a:pt x="10271" y="16771"/>
                    <a:pt x="10338" y="17367"/>
                    <a:pt x="10473" y="17904"/>
                  </a:cubicBezTo>
                  <a:cubicBezTo>
                    <a:pt x="10608" y="18441"/>
                    <a:pt x="10811" y="18919"/>
                    <a:pt x="11215" y="18919"/>
                  </a:cubicBezTo>
                  <a:cubicBezTo>
                    <a:pt x="11620" y="18919"/>
                    <a:pt x="12228" y="18441"/>
                    <a:pt x="12700" y="17725"/>
                  </a:cubicBezTo>
                  <a:cubicBezTo>
                    <a:pt x="13173" y="17009"/>
                    <a:pt x="13510" y="16054"/>
                    <a:pt x="13645" y="15875"/>
                  </a:cubicBezTo>
                  <a:cubicBezTo>
                    <a:pt x="13780" y="15696"/>
                    <a:pt x="13713" y="16293"/>
                    <a:pt x="13679" y="16890"/>
                  </a:cubicBezTo>
                  <a:cubicBezTo>
                    <a:pt x="13646" y="17487"/>
                    <a:pt x="13646" y="18083"/>
                    <a:pt x="13747" y="18620"/>
                  </a:cubicBezTo>
                  <a:cubicBezTo>
                    <a:pt x="13848" y="19157"/>
                    <a:pt x="14051" y="19635"/>
                    <a:pt x="14321" y="19814"/>
                  </a:cubicBezTo>
                  <a:cubicBezTo>
                    <a:pt x="14591" y="19993"/>
                    <a:pt x="14928" y="19873"/>
                    <a:pt x="15164" y="19515"/>
                  </a:cubicBezTo>
                  <a:cubicBezTo>
                    <a:pt x="15401" y="19157"/>
                    <a:pt x="15536" y="18561"/>
                    <a:pt x="15569" y="17964"/>
                  </a:cubicBezTo>
                  <a:cubicBezTo>
                    <a:pt x="15603" y="17367"/>
                    <a:pt x="15536" y="16771"/>
                    <a:pt x="15569" y="16771"/>
                  </a:cubicBezTo>
                  <a:cubicBezTo>
                    <a:pt x="15603" y="16771"/>
                    <a:pt x="15738" y="17367"/>
                    <a:pt x="16109" y="18024"/>
                  </a:cubicBezTo>
                  <a:cubicBezTo>
                    <a:pt x="16481" y="18680"/>
                    <a:pt x="17088" y="19396"/>
                    <a:pt x="17561" y="19754"/>
                  </a:cubicBezTo>
                  <a:cubicBezTo>
                    <a:pt x="18033" y="20112"/>
                    <a:pt x="18371" y="20112"/>
                    <a:pt x="18776" y="19575"/>
                  </a:cubicBezTo>
                  <a:cubicBezTo>
                    <a:pt x="19181" y="19038"/>
                    <a:pt x="19653" y="17964"/>
                    <a:pt x="20058" y="15756"/>
                  </a:cubicBezTo>
                  <a:cubicBezTo>
                    <a:pt x="20463" y="13548"/>
                    <a:pt x="20800" y="10207"/>
                    <a:pt x="20969" y="7582"/>
                  </a:cubicBezTo>
                  <a:cubicBezTo>
                    <a:pt x="21138" y="4956"/>
                    <a:pt x="21138" y="3047"/>
                    <a:pt x="21003" y="1794"/>
                  </a:cubicBezTo>
                  <a:cubicBezTo>
                    <a:pt x="20868" y="541"/>
                    <a:pt x="20598" y="-56"/>
                    <a:pt x="20463" y="4"/>
                  </a:cubicBezTo>
                  <a:cubicBezTo>
                    <a:pt x="20328" y="63"/>
                    <a:pt x="20328" y="779"/>
                    <a:pt x="20261" y="3047"/>
                  </a:cubicBezTo>
                  <a:cubicBezTo>
                    <a:pt x="20193" y="5314"/>
                    <a:pt x="20058" y="9133"/>
                    <a:pt x="20092" y="12355"/>
                  </a:cubicBezTo>
                  <a:cubicBezTo>
                    <a:pt x="20126" y="15577"/>
                    <a:pt x="20328" y="18203"/>
                    <a:pt x="20598" y="19635"/>
                  </a:cubicBezTo>
                  <a:cubicBezTo>
                    <a:pt x="20868" y="21067"/>
                    <a:pt x="21206" y="21305"/>
                    <a:pt x="21543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6" name="Line"/>
            <p:cNvSpPr/>
            <p:nvPr/>
          </p:nvSpPr>
          <p:spPr>
            <a:xfrm>
              <a:off x="10728544" y="4273285"/>
              <a:ext cx="380655" cy="43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96" extrusionOk="0">
                  <a:moveTo>
                    <a:pt x="3312" y="0"/>
                  </a:moveTo>
                  <a:cubicBezTo>
                    <a:pt x="2176" y="5441"/>
                    <a:pt x="1039" y="10882"/>
                    <a:pt x="470" y="14098"/>
                  </a:cubicBezTo>
                  <a:cubicBezTo>
                    <a:pt x="-98" y="17313"/>
                    <a:pt x="-98" y="18302"/>
                    <a:pt x="186" y="19127"/>
                  </a:cubicBezTo>
                  <a:cubicBezTo>
                    <a:pt x="470" y="19951"/>
                    <a:pt x="1039" y="20611"/>
                    <a:pt x="1797" y="21023"/>
                  </a:cubicBezTo>
                  <a:cubicBezTo>
                    <a:pt x="2555" y="21435"/>
                    <a:pt x="3502" y="21600"/>
                    <a:pt x="5207" y="21023"/>
                  </a:cubicBezTo>
                  <a:cubicBezTo>
                    <a:pt x="6913" y="20446"/>
                    <a:pt x="9376" y="19127"/>
                    <a:pt x="10702" y="17808"/>
                  </a:cubicBezTo>
                  <a:cubicBezTo>
                    <a:pt x="12028" y="16489"/>
                    <a:pt x="12218" y="15169"/>
                    <a:pt x="12218" y="14922"/>
                  </a:cubicBezTo>
                  <a:cubicBezTo>
                    <a:pt x="12218" y="14675"/>
                    <a:pt x="12028" y="15499"/>
                    <a:pt x="12218" y="16241"/>
                  </a:cubicBezTo>
                  <a:cubicBezTo>
                    <a:pt x="12407" y="16983"/>
                    <a:pt x="12976" y="17643"/>
                    <a:pt x="14207" y="18302"/>
                  </a:cubicBezTo>
                  <a:cubicBezTo>
                    <a:pt x="15439" y="18962"/>
                    <a:pt x="17334" y="19621"/>
                    <a:pt x="18660" y="19621"/>
                  </a:cubicBezTo>
                  <a:cubicBezTo>
                    <a:pt x="19986" y="19621"/>
                    <a:pt x="20744" y="18962"/>
                    <a:pt x="21502" y="18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10948196" y="4383974"/>
              <a:ext cx="6037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10616128" y="4521497"/>
              <a:ext cx="271693" cy="1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33" y="10800"/>
                    <a:pt x="10667" y="0"/>
                    <a:pt x="14267" y="0"/>
                  </a:cubicBezTo>
                  <a:cubicBezTo>
                    <a:pt x="17867" y="0"/>
                    <a:pt x="1973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11211251" y="4111872"/>
              <a:ext cx="723943" cy="112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4" extrusionOk="0">
                  <a:moveTo>
                    <a:pt x="257" y="7315"/>
                  </a:moveTo>
                  <a:cubicBezTo>
                    <a:pt x="356" y="9879"/>
                    <a:pt x="456" y="12443"/>
                    <a:pt x="555" y="14269"/>
                  </a:cubicBezTo>
                  <a:cubicBezTo>
                    <a:pt x="655" y="16096"/>
                    <a:pt x="754" y="17186"/>
                    <a:pt x="754" y="17891"/>
                  </a:cubicBezTo>
                  <a:cubicBezTo>
                    <a:pt x="754" y="18596"/>
                    <a:pt x="655" y="18916"/>
                    <a:pt x="505" y="18916"/>
                  </a:cubicBezTo>
                  <a:cubicBezTo>
                    <a:pt x="356" y="18916"/>
                    <a:pt x="157" y="18596"/>
                    <a:pt x="58" y="17410"/>
                  </a:cubicBezTo>
                  <a:cubicBezTo>
                    <a:pt x="-42" y="16224"/>
                    <a:pt x="-42" y="14173"/>
                    <a:pt x="306" y="12571"/>
                  </a:cubicBezTo>
                  <a:cubicBezTo>
                    <a:pt x="655" y="10968"/>
                    <a:pt x="1352" y="9815"/>
                    <a:pt x="1949" y="9142"/>
                  </a:cubicBezTo>
                  <a:cubicBezTo>
                    <a:pt x="2546" y="8469"/>
                    <a:pt x="3044" y="8276"/>
                    <a:pt x="3541" y="8244"/>
                  </a:cubicBezTo>
                  <a:cubicBezTo>
                    <a:pt x="4039" y="8212"/>
                    <a:pt x="4537" y="8340"/>
                    <a:pt x="4835" y="8565"/>
                  </a:cubicBezTo>
                  <a:cubicBezTo>
                    <a:pt x="5134" y="8789"/>
                    <a:pt x="5234" y="9110"/>
                    <a:pt x="5234" y="9430"/>
                  </a:cubicBezTo>
                  <a:cubicBezTo>
                    <a:pt x="5234" y="9751"/>
                    <a:pt x="5134" y="10071"/>
                    <a:pt x="4835" y="10359"/>
                  </a:cubicBezTo>
                  <a:cubicBezTo>
                    <a:pt x="4537" y="10648"/>
                    <a:pt x="4039" y="10904"/>
                    <a:pt x="3541" y="11032"/>
                  </a:cubicBezTo>
                  <a:cubicBezTo>
                    <a:pt x="3044" y="11161"/>
                    <a:pt x="2546" y="11161"/>
                    <a:pt x="2446" y="11032"/>
                  </a:cubicBezTo>
                  <a:cubicBezTo>
                    <a:pt x="2347" y="10904"/>
                    <a:pt x="2646" y="10648"/>
                    <a:pt x="3541" y="10167"/>
                  </a:cubicBezTo>
                  <a:cubicBezTo>
                    <a:pt x="4437" y="9686"/>
                    <a:pt x="5930" y="8981"/>
                    <a:pt x="7423" y="7956"/>
                  </a:cubicBezTo>
                  <a:cubicBezTo>
                    <a:pt x="8917" y="6930"/>
                    <a:pt x="10410" y="5584"/>
                    <a:pt x="11156" y="4367"/>
                  </a:cubicBezTo>
                  <a:cubicBezTo>
                    <a:pt x="11903" y="3149"/>
                    <a:pt x="11903" y="2059"/>
                    <a:pt x="11803" y="1290"/>
                  </a:cubicBezTo>
                  <a:cubicBezTo>
                    <a:pt x="11704" y="521"/>
                    <a:pt x="11505" y="72"/>
                    <a:pt x="11405" y="8"/>
                  </a:cubicBezTo>
                  <a:cubicBezTo>
                    <a:pt x="11305" y="-56"/>
                    <a:pt x="11305" y="264"/>
                    <a:pt x="11057" y="1322"/>
                  </a:cubicBezTo>
                  <a:cubicBezTo>
                    <a:pt x="10808" y="2380"/>
                    <a:pt x="10310" y="4174"/>
                    <a:pt x="9962" y="5905"/>
                  </a:cubicBezTo>
                  <a:cubicBezTo>
                    <a:pt x="9613" y="7635"/>
                    <a:pt x="9414" y="9302"/>
                    <a:pt x="9464" y="10327"/>
                  </a:cubicBezTo>
                  <a:cubicBezTo>
                    <a:pt x="9514" y="11353"/>
                    <a:pt x="9812" y="11737"/>
                    <a:pt x="10260" y="11930"/>
                  </a:cubicBezTo>
                  <a:cubicBezTo>
                    <a:pt x="10708" y="12122"/>
                    <a:pt x="11305" y="12122"/>
                    <a:pt x="11903" y="11962"/>
                  </a:cubicBezTo>
                  <a:cubicBezTo>
                    <a:pt x="12500" y="11802"/>
                    <a:pt x="13097" y="11481"/>
                    <a:pt x="13545" y="11193"/>
                  </a:cubicBezTo>
                  <a:cubicBezTo>
                    <a:pt x="13993" y="10904"/>
                    <a:pt x="14292" y="10648"/>
                    <a:pt x="14491" y="10359"/>
                  </a:cubicBezTo>
                  <a:cubicBezTo>
                    <a:pt x="14690" y="10071"/>
                    <a:pt x="14789" y="9751"/>
                    <a:pt x="15038" y="9686"/>
                  </a:cubicBezTo>
                  <a:cubicBezTo>
                    <a:pt x="15287" y="9622"/>
                    <a:pt x="15685" y="9815"/>
                    <a:pt x="15984" y="10167"/>
                  </a:cubicBezTo>
                  <a:cubicBezTo>
                    <a:pt x="16282" y="10520"/>
                    <a:pt x="16481" y="11032"/>
                    <a:pt x="16780" y="11417"/>
                  </a:cubicBezTo>
                  <a:cubicBezTo>
                    <a:pt x="17079" y="11802"/>
                    <a:pt x="17477" y="12058"/>
                    <a:pt x="17925" y="12122"/>
                  </a:cubicBezTo>
                  <a:cubicBezTo>
                    <a:pt x="18373" y="12186"/>
                    <a:pt x="18870" y="12058"/>
                    <a:pt x="19418" y="11705"/>
                  </a:cubicBezTo>
                  <a:cubicBezTo>
                    <a:pt x="19965" y="11353"/>
                    <a:pt x="20563" y="10776"/>
                    <a:pt x="20961" y="10327"/>
                  </a:cubicBezTo>
                  <a:cubicBezTo>
                    <a:pt x="21359" y="9879"/>
                    <a:pt x="21558" y="9558"/>
                    <a:pt x="21458" y="9558"/>
                  </a:cubicBezTo>
                  <a:cubicBezTo>
                    <a:pt x="21359" y="9558"/>
                    <a:pt x="20961" y="9879"/>
                    <a:pt x="19866" y="11097"/>
                  </a:cubicBezTo>
                  <a:cubicBezTo>
                    <a:pt x="18771" y="12314"/>
                    <a:pt x="16979" y="14429"/>
                    <a:pt x="15237" y="16320"/>
                  </a:cubicBezTo>
                  <a:cubicBezTo>
                    <a:pt x="13495" y="18211"/>
                    <a:pt x="11803" y="19878"/>
                    <a:pt x="10111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0" name="Line"/>
            <p:cNvSpPr/>
            <p:nvPr/>
          </p:nvSpPr>
          <p:spPr>
            <a:xfrm>
              <a:off x="12466933" y="4519678"/>
              <a:ext cx="292547" cy="216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1448" extrusionOk="0">
                  <a:moveTo>
                    <a:pt x="11572" y="2506"/>
                  </a:moveTo>
                  <a:cubicBezTo>
                    <a:pt x="10852" y="1177"/>
                    <a:pt x="10132" y="-152"/>
                    <a:pt x="7972" y="14"/>
                  </a:cubicBezTo>
                  <a:cubicBezTo>
                    <a:pt x="5812" y="180"/>
                    <a:pt x="2212" y="1842"/>
                    <a:pt x="772" y="4334"/>
                  </a:cubicBezTo>
                  <a:cubicBezTo>
                    <a:pt x="-668" y="6826"/>
                    <a:pt x="52" y="10150"/>
                    <a:pt x="1732" y="12310"/>
                  </a:cubicBezTo>
                  <a:cubicBezTo>
                    <a:pt x="3412" y="14470"/>
                    <a:pt x="6052" y="15466"/>
                    <a:pt x="7972" y="15799"/>
                  </a:cubicBezTo>
                  <a:cubicBezTo>
                    <a:pt x="9892" y="16131"/>
                    <a:pt x="11092" y="15799"/>
                    <a:pt x="11932" y="14802"/>
                  </a:cubicBezTo>
                  <a:cubicBezTo>
                    <a:pt x="12772" y="13805"/>
                    <a:pt x="13252" y="12143"/>
                    <a:pt x="13012" y="10150"/>
                  </a:cubicBezTo>
                  <a:cubicBezTo>
                    <a:pt x="12772" y="8156"/>
                    <a:pt x="11812" y="5830"/>
                    <a:pt x="11452" y="5497"/>
                  </a:cubicBezTo>
                  <a:cubicBezTo>
                    <a:pt x="11092" y="5165"/>
                    <a:pt x="11332" y="6826"/>
                    <a:pt x="13012" y="9817"/>
                  </a:cubicBezTo>
                  <a:cubicBezTo>
                    <a:pt x="14692" y="12808"/>
                    <a:pt x="17812" y="17128"/>
                    <a:pt x="20932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1" name="Line"/>
            <p:cNvSpPr/>
            <p:nvPr/>
          </p:nvSpPr>
          <p:spPr>
            <a:xfrm>
              <a:off x="13232424" y="4482784"/>
              <a:ext cx="564357" cy="217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621" extrusionOk="0">
                  <a:moveTo>
                    <a:pt x="0" y="2078"/>
                  </a:moveTo>
                  <a:cubicBezTo>
                    <a:pt x="1022" y="4619"/>
                    <a:pt x="2045" y="7161"/>
                    <a:pt x="2748" y="9225"/>
                  </a:cubicBezTo>
                  <a:cubicBezTo>
                    <a:pt x="3451" y="11290"/>
                    <a:pt x="3834" y="12878"/>
                    <a:pt x="4154" y="14943"/>
                  </a:cubicBezTo>
                  <a:cubicBezTo>
                    <a:pt x="4473" y="17008"/>
                    <a:pt x="4729" y="19549"/>
                    <a:pt x="4601" y="20343"/>
                  </a:cubicBezTo>
                  <a:cubicBezTo>
                    <a:pt x="4473" y="21137"/>
                    <a:pt x="3962" y="20184"/>
                    <a:pt x="3643" y="18119"/>
                  </a:cubicBezTo>
                  <a:cubicBezTo>
                    <a:pt x="3323" y="16055"/>
                    <a:pt x="3195" y="12878"/>
                    <a:pt x="3515" y="9702"/>
                  </a:cubicBezTo>
                  <a:cubicBezTo>
                    <a:pt x="3834" y="6525"/>
                    <a:pt x="4601" y="3349"/>
                    <a:pt x="5432" y="1602"/>
                  </a:cubicBezTo>
                  <a:cubicBezTo>
                    <a:pt x="6263" y="-145"/>
                    <a:pt x="7157" y="-463"/>
                    <a:pt x="8180" y="649"/>
                  </a:cubicBezTo>
                  <a:cubicBezTo>
                    <a:pt x="9202" y="1761"/>
                    <a:pt x="10353" y="4302"/>
                    <a:pt x="11759" y="7002"/>
                  </a:cubicBezTo>
                  <a:cubicBezTo>
                    <a:pt x="13165" y="9702"/>
                    <a:pt x="14826" y="12561"/>
                    <a:pt x="16296" y="13990"/>
                  </a:cubicBezTo>
                  <a:cubicBezTo>
                    <a:pt x="17766" y="15419"/>
                    <a:pt x="19044" y="15419"/>
                    <a:pt x="19938" y="14784"/>
                  </a:cubicBezTo>
                  <a:cubicBezTo>
                    <a:pt x="20833" y="14149"/>
                    <a:pt x="21344" y="12878"/>
                    <a:pt x="21472" y="11449"/>
                  </a:cubicBezTo>
                  <a:cubicBezTo>
                    <a:pt x="21600" y="10019"/>
                    <a:pt x="21344" y="8431"/>
                    <a:pt x="20769" y="7478"/>
                  </a:cubicBezTo>
                  <a:cubicBezTo>
                    <a:pt x="20194" y="6525"/>
                    <a:pt x="19299" y="6208"/>
                    <a:pt x="18469" y="6525"/>
                  </a:cubicBezTo>
                  <a:cubicBezTo>
                    <a:pt x="17638" y="6843"/>
                    <a:pt x="16871" y="7796"/>
                    <a:pt x="16615" y="9066"/>
                  </a:cubicBezTo>
                  <a:cubicBezTo>
                    <a:pt x="16360" y="10337"/>
                    <a:pt x="16615" y="11925"/>
                    <a:pt x="16871" y="13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13926749" y="4496956"/>
              <a:ext cx="543386" cy="258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5" extrusionOk="0">
                  <a:moveTo>
                    <a:pt x="0" y="633"/>
                  </a:moveTo>
                  <a:cubicBezTo>
                    <a:pt x="800" y="2821"/>
                    <a:pt x="1600" y="5008"/>
                    <a:pt x="2133" y="6785"/>
                  </a:cubicBezTo>
                  <a:cubicBezTo>
                    <a:pt x="2667" y="8562"/>
                    <a:pt x="2933" y="9929"/>
                    <a:pt x="3467" y="11297"/>
                  </a:cubicBezTo>
                  <a:cubicBezTo>
                    <a:pt x="4000" y="12664"/>
                    <a:pt x="4800" y="14031"/>
                    <a:pt x="5267" y="14031"/>
                  </a:cubicBezTo>
                  <a:cubicBezTo>
                    <a:pt x="5733" y="14031"/>
                    <a:pt x="5867" y="12664"/>
                    <a:pt x="5933" y="11297"/>
                  </a:cubicBezTo>
                  <a:cubicBezTo>
                    <a:pt x="6000" y="9929"/>
                    <a:pt x="6000" y="8562"/>
                    <a:pt x="6000" y="7195"/>
                  </a:cubicBezTo>
                  <a:cubicBezTo>
                    <a:pt x="6000" y="5828"/>
                    <a:pt x="6000" y="4461"/>
                    <a:pt x="6267" y="4324"/>
                  </a:cubicBezTo>
                  <a:cubicBezTo>
                    <a:pt x="6533" y="4188"/>
                    <a:pt x="7067" y="5281"/>
                    <a:pt x="7733" y="7879"/>
                  </a:cubicBezTo>
                  <a:cubicBezTo>
                    <a:pt x="8400" y="10476"/>
                    <a:pt x="9200" y="14578"/>
                    <a:pt x="9867" y="17312"/>
                  </a:cubicBezTo>
                  <a:cubicBezTo>
                    <a:pt x="10533" y="20046"/>
                    <a:pt x="11067" y="21413"/>
                    <a:pt x="11467" y="21003"/>
                  </a:cubicBezTo>
                  <a:cubicBezTo>
                    <a:pt x="11867" y="20593"/>
                    <a:pt x="12133" y="18405"/>
                    <a:pt x="12333" y="15261"/>
                  </a:cubicBezTo>
                  <a:cubicBezTo>
                    <a:pt x="12533" y="12117"/>
                    <a:pt x="12667" y="8016"/>
                    <a:pt x="12800" y="5281"/>
                  </a:cubicBezTo>
                  <a:cubicBezTo>
                    <a:pt x="12933" y="2547"/>
                    <a:pt x="13067" y="1180"/>
                    <a:pt x="13467" y="497"/>
                  </a:cubicBezTo>
                  <a:cubicBezTo>
                    <a:pt x="13867" y="-187"/>
                    <a:pt x="14533" y="-187"/>
                    <a:pt x="15933" y="633"/>
                  </a:cubicBezTo>
                  <a:cubicBezTo>
                    <a:pt x="17333" y="1454"/>
                    <a:pt x="19467" y="3094"/>
                    <a:pt x="21600" y="47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14973267" y="4273285"/>
              <a:ext cx="267030" cy="40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55" extrusionOk="0">
                  <a:moveTo>
                    <a:pt x="0" y="0"/>
                  </a:moveTo>
                  <a:cubicBezTo>
                    <a:pt x="1350" y="4500"/>
                    <a:pt x="2700" y="9000"/>
                    <a:pt x="3645" y="11880"/>
                  </a:cubicBezTo>
                  <a:cubicBezTo>
                    <a:pt x="4590" y="14760"/>
                    <a:pt x="5130" y="16020"/>
                    <a:pt x="5265" y="17100"/>
                  </a:cubicBezTo>
                  <a:cubicBezTo>
                    <a:pt x="5400" y="18180"/>
                    <a:pt x="5130" y="19080"/>
                    <a:pt x="4995" y="19080"/>
                  </a:cubicBezTo>
                  <a:cubicBezTo>
                    <a:pt x="4860" y="19080"/>
                    <a:pt x="4860" y="18180"/>
                    <a:pt x="5940" y="17010"/>
                  </a:cubicBezTo>
                  <a:cubicBezTo>
                    <a:pt x="7020" y="15840"/>
                    <a:pt x="9180" y="14400"/>
                    <a:pt x="11070" y="13590"/>
                  </a:cubicBezTo>
                  <a:cubicBezTo>
                    <a:pt x="12960" y="12780"/>
                    <a:pt x="14580" y="12600"/>
                    <a:pt x="16065" y="12600"/>
                  </a:cubicBezTo>
                  <a:cubicBezTo>
                    <a:pt x="17550" y="12600"/>
                    <a:pt x="18900" y="12780"/>
                    <a:pt x="19845" y="13320"/>
                  </a:cubicBezTo>
                  <a:cubicBezTo>
                    <a:pt x="20790" y="13860"/>
                    <a:pt x="21330" y="14760"/>
                    <a:pt x="21465" y="15660"/>
                  </a:cubicBezTo>
                  <a:cubicBezTo>
                    <a:pt x="21600" y="16560"/>
                    <a:pt x="21330" y="17460"/>
                    <a:pt x="19440" y="18450"/>
                  </a:cubicBezTo>
                  <a:cubicBezTo>
                    <a:pt x="17550" y="19440"/>
                    <a:pt x="14040" y="20520"/>
                    <a:pt x="11610" y="21060"/>
                  </a:cubicBezTo>
                  <a:cubicBezTo>
                    <a:pt x="9180" y="21600"/>
                    <a:pt x="7830" y="21600"/>
                    <a:pt x="6480" y="21510"/>
                  </a:cubicBezTo>
                  <a:cubicBezTo>
                    <a:pt x="5130" y="21420"/>
                    <a:pt x="3780" y="21240"/>
                    <a:pt x="3645" y="20790"/>
                  </a:cubicBezTo>
                  <a:cubicBezTo>
                    <a:pt x="3510" y="20340"/>
                    <a:pt x="4590" y="19620"/>
                    <a:pt x="6075" y="18990"/>
                  </a:cubicBezTo>
                  <a:cubicBezTo>
                    <a:pt x="7560" y="18360"/>
                    <a:pt x="9450" y="17820"/>
                    <a:pt x="1134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15342233" y="4524852"/>
              <a:ext cx="224747" cy="52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541" extrusionOk="0">
                  <a:moveTo>
                    <a:pt x="313" y="0"/>
                  </a:moveTo>
                  <a:cubicBezTo>
                    <a:pt x="0" y="688"/>
                    <a:pt x="-313" y="1376"/>
                    <a:pt x="626" y="2201"/>
                  </a:cubicBezTo>
                  <a:cubicBezTo>
                    <a:pt x="1565" y="3027"/>
                    <a:pt x="3757" y="3990"/>
                    <a:pt x="5948" y="4471"/>
                  </a:cubicBezTo>
                  <a:cubicBezTo>
                    <a:pt x="8139" y="4953"/>
                    <a:pt x="10331" y="4953"/>
                    <a:pt x="11896" y="4678"/>
                  </a:cubicBezTo>
                  <a:cubicBezTo>
                    <a:pt x="13461" y="4403"/>
                    <a:pt x="14400" y="3852"/>
                    <a:pt x="14870" y="3233"/>
                  </a:cubicBezTo>
                  <a:cubicBezTo>
                    <a:pt x="15339" y="2614"/>
                    <a:pt x="15339" y="1926"/>
                    <a:pt x="15652" y="2064"/>
                  </a:cubicBezTo>
                  <a:cubicBezTo>
                    <a:pt x="15965" y="2201"/>
                    <a:pt x="16591" y="3164"/>
                    <a:pt x="17687" y="5641"/>
                  </a:cubicBezTo>
                  <a:cubicBezTo>
                    <a:pt x="18783" y="8117"/>
                    <a:pt x="20348" y="12107"/>
                    <a:pt x="20817" y="14927"/>
                  </a:cubicBezTo>
                  <a:cubicBezTo>
                    <a:pt x="21287" y="17748"/>
                    <a:pt x="20661" y="19399"/>
                    <a:pt x="19565" y="20362"/>
                  </a:cubicBezTo>
                  <a:cubicBezTo>
                    <a:pt x="18470" y="21325"/>
                    <a:pt x="16904" y="21600"/>
                    <a:pt x="14713" y="21531"/>
                  </a:cubicBezTo>
                  <a:cubicBezTo>
                    <a:pt x="12522" y="21462"/>
                    <a:pt x="9704" y="21050"/>
                    <a:pt x="7670" y="20499"/>
                  </a:cubicBezTo>
                  <a:cubicBezTo>
                    <a:pt x="5635" y="19949"/>
                    <a:pt x="4383" y="19261"/>
                    <a:pt x="3600" y="18436"/>
                  </a:cubicBezTo>
                  <a:cubicBezTo>
                    <a:pt x="2817" y="17610"/>
                    <a:pt x="2504" y="16647"/>
                    <a:pt x="3287" y="15959"/>
                  </a:cubicBezTo>
                  <a:cubicBezTo>
                    <a:pt x="4070" y="15271"/>
                    <a:pt x="5948" y="14859"/>
                    <a:pt x="8609" y="14377"/>
                  </a:cubicBezTo>
                  <a:cubicBezTo>
                    <a:pt x="11270" y="13896"/>
                    <a:pt x="14713" y="13345"/>
                    <a:pt x="18157" y="12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5" name="Line"/>
            <p:cNvSpPr/>
            <p:nvPr/>
          </p:nvSpPr>
          <p:spPr>
            <a:xfrm>
              <a:off x="16184105" y="4524877"/>
              <a:ext cx="318692" cy="21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60" extrusionOk="0">
                  <a:moveTo>
                    <a:pt x="9903" y="4047"/>
                  </a:moveTo>
                  <a:cubicBezTo>
                    <a:pt x="9228" y="2360"/>
                    <a:pt x="8553" y="673"/>
                    <a:pt x="7653" y="166"/>
                  </a:cubicBezTo>
                  <a:cubicBezTo>
                    <a:pt x="6753" y="-340"/>
                    <a:pt x="5628" y="335"/>
                    <a:pt x="4278" y="1854"/>
                  </a:cubicBezTo>
                  <a:cubicBezTo>
                    <a:pt x="2928" y="3372"/>
                    <a:pt x="1353" y="5735"/>
                    <a:pt x="566" y="8604"/>
                  </a:cubicBezTo>
                  <a:cubicBezTo>
                    <a:pt x="-222" y="11473"/>
                    <a:pt x="-222" y="14848"/>
                    <a:pt x="791" y="17210"/>
                  </a:cubicBezTo>
                  <a:cubicBezTo>
                    <a:pt x="1803" y="19572"/>
                    <a:pt x="3828" y="20922"/>
                    <a:pt x="5741" y="20247"/>
                  </a:cubicBezTo>
                  <a:cubicBezTo>
                    <a:pt x="7653" y="19572"/>
                    <a:pt x="9453" y="16872"/>
                    <a:pt x="10466" y="14679"/>
                  </a:cubicBezTo>
                  <a:cubicBezTo>
                    <a:pt x="11478" y="12485"/>
                    <a:pt x="11703" y="10797"/>
                    <a:pt x="11703" y="9110"/>
                  </a:cubicBezTo>
                  <a:cubicBezTo>
                    <a:pt x="11703" y="7422"/>
                    <a:pt x="11478" y="5735"/>
                    <a:pt x="11366" y="5735"/>
                  </a:cubicBezTo>
                  <a:cubicBezTo>
                    <a:pt x="11253" y="5735"/>
                    <a:pt x="11253" y="7422"/>
                    <a:pt x="11816" y="9785"/>
                  </a:cubicBezTo>
                  <a:cubicBezTo>
                    <a:pt x="12378" y="12147"/>
                    <a:pt x="13503" y="15185"/>
                    <a:pt x="15191" y="17210"/>
                  </a:cubicBezTo>
                  <a:cubicBezTo>
                    <a:pt x="16878" y="19235"/>
                    <a:pt x="19128" y="20247"/>
                    <a:pt x="21378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6" name="Line"/>
            <p:cNvSpPr/>
            <p:nvPr/>
          </p:nvSpPr>
          <p:spPr>
            <a:xfrm>
              <a:off x="17066312" y="4534915"/>
              <a:ext cx="276619" cy="22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463" extrusionOk="0">
                  <a:moveTo>
                    <a:pt x="6860" y="0"/>
                  </a:moveTo>
                  <a:cubicBezTo>
                    <a:pt x="9656" y="2257"/>
                    <a:pt x="12451" y="4513"/>
                    <a:pt x="14865" y="7093"/>
                  </a:cubicBezTo>
                  <a:cubicBezTo>
                    <a:pt x="17279" y="9672"/>
                    <a:pt x="19312" y="12573"/>
                    <a:pt x="20329" y="14830"/>
                  </a:cubicBezTo>
                  <a:cubicBezTo>
                    <a:pt x="21345" y="17087"/>
                    <a:pt x="21345" y="18699"/>
                    <a:pt x="18677" y="19827"/>
                  </a:cubicBezTo>
                  <a:cubicBezTo>
                    <a:pt x="16009" y="20955"/>
                    <a:pt x="10672" y="21600"/>
                    <a:pt x="7241" y="21439"/>
                  </a:cubicBezTo>
                  <a:cubicBezTo>
                    <a:pt x="3811" y="21278"/>
                    <a:pt x="2286" y="20310"/>
                    <a:pt x="1270" y="19021"/>
                  </a:cubicBezTo>
                  <a:cubicBezTo>
                    <a:pt x="253" y="17731"/>
                    <a:pt x="-255" y="16119"/>
                    <a:pt x="126" y="14830"/>
                  </a:cubicBezTo>
                  <a:cubicBezTo>
                    <a:pt x="507" y="13540"/>
                    <a:pt x="1778" y="12573"/>
                    <a:pt x="3049" y="11928"/>
                  </a:cubicBezTo>
                  <a:cubicBezTo>
                    <a:pt x="4319" y="11284"/>
                    <a:pt x="5590" y="10961"/>
                    <a:pt x="6860" y="10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7" name="Line"/>
            <p:cNvSpPr/>
            <p:nvPr/>
          </p:nvSpPr>
          <p:spPr>
            <a:xfrm>
              <a:off x="17439314" y="4554984"/>
              <a:ext cx="1337649" cy="201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252" extrusionOk="0">
                  <a:moveTo>
                    <a:pt x="1771" y="3193"/>
                  </a:moveTo>
                  <a:cubicBezTo>
                    <a:pt x="1501" y="2485"/>
                    <a:pt x="1231" y="1777"/>
                    <a:pt x="961" y="1245"/>
                  </a:cubicBezTo>
                  <a:cubicBezTo>
                    <a:pt x="691" y="714"/>
                    <a:pt x="421" y="360"/>
                    <a:pt x="232" y="1068"/>
                  </a:cubicBezTo>
                  <a:cubicBezTo>
                    <a:pt x="43" y="1777"/>
                    <a:pt x="-65" y="3547"/>
                    <a:pt x="43" y="6203"/>
                  </a:cubicBezTo>
                  <a:cubicBezTo>
                    <a:pt x="151" y="8859"/>
                    <a:pt x="475" y="12400"/>
                    <a:pt x="772" y="14524"/>
                  </a:cubicBezTo>
                  <a:cubicBezTo>
                    <a:pt x="1069" y="16649"/>
                    <a:pt x="1339" y="17357"/>
                    <a:pt x="1609" y="17357"/>
                  </a:cubicBezTo>
                  <a:cubicBezTo>
                    <a:pt x="1879" y="17357"/>
                    <a:pt x="2149" y="16649"/>
                    <a:pt x="2311" y="14347"/>
                  </a:cubicBezTo>
                  <a:cubicBezTo>
                    <a:pt x="2473" y="12045"/>
                    <a:pt x="2527" y="8150"/>
                    <a:pt x="2419" y="5318"/>
                  </a:cubicBezTo>
                  <a:cubicBezTo>
                    <a:pt x="2311" y="2485"/>
                    <a:pt x="2041" y="714"/>
                    <a:pt x="1933" y="714"/>
                  </a:cubicBezTo>
                  <a:cubicBezTo>
                    <a:pt x="1825" y="714"/>
                    <a:pt x="1879" y="2485"/>
                    <a:pt x="2230" y="5672"/>
                  </a:cubicBezTo>
                  <a:cubicBezTo>
                    <a:pt x="2581" y="8859"/>
                    <a:pt x="3229" y="13462"/>
                    <a:pt x="3688" y="16118"/>
                  </a:cubicBezTo>
                  <a:cubicBezTo>
                    <a:pt x="4147" y="18773"/>
                    <a:pt x="4417" y="19481"/>
                    <a:pt x="4660" y="19304"/>
                  </a:cubicBezTo>
                  <a:cubicBezTo>
                    <a:pt x="4903" y="19127"/>
                    <a:pt x="5119" y="18065"/>
                    <a:pt x="5362" y="15409"/>
                  </a:cubicBezTo>
                  <a:cubicBezTo>
                    <a:pt x="5605" y="12754"/>
                    <a:pt x="5875" y="8504"/>
                    <a:pt x="6145" y="6026"/>
                  </a:cubicBezTo>
                  <a:cubicBezTo>
                    <a:pt x="6415" y="3547"/>
                    <a:pt x="6685" y="2839"/>
                    <a:pt x="6874" y="3370"/>
                  </a:cubicBezTo>
                  <a:cubicBezTo>
                    <a:pt x="7063" y="3901"/>
                    <a:pt x="7171" y="5672"/>
                    <a:pt x="7252" y="7442"/>
                  </a:cubicBezTo>
                  <a:cubicBezTo>
                    <a:pt x="7333" y="9213"/>
                    <a:pt x="7387" y="10983"/>
                    <a:pt x="7441" y="12754"/>
                  </a:cubicBezTo>
                  <a:cubicBezTo>
                    <a:pt x="7495" y="14524"/>
                    <a:pt x="7549" y="16295"/>
                    <a:pt x="7603" y="16295"/>
                  </a:cubicBezTo>
                  <a:cubicBezTo>
                    <a:pt x="7657" y="16295"/>
                    <a:pt x="7711" y="14524"/>
                    <a:pt x="7792" y="12754"/>
                  </a:cubicBezTo>
                  <a:cubicBezTo>
                    <a:pt x="7873" y="10983"/>
                    <a:pt x="7981" y="9213"/>
                    <a:pt x="8143" y="7619"/>
                  </a:cubicBezTo>
                  <a:cubicBezTo>
                    <a:pt x="8305" y="6026"/>
                    <a:pt x="8521" y="4609"/>
                    <a:pt x="8710" y="4609"/>
                  </a:cubicBezTo>
                  <a:cubicBezTo>
                    <a:pt x="8899" y="4609"/>
                    <a:pt x="9061" y="6026"/>
                    <a:pt x="9142" y="7619"/>
                  </a:cubicBezTo>
                  <a:cubicBezTo>
                    <a:pt x="9223" y="9213"/>
                    <a:pt x="9223" y="10983"/>
                    <a:pt x="9223" y="12754"/>
                  </a:cubicBezTo>
                  <a:cubicBezTo>
                    <a:pt x="9223" y="14524"/>
                    <a:pt x="9223" y="16295"/>
                    <a:pt x="9223" y="16295"/>
                  </a:cubicBezTo>
                  <a:cubicBezTo>
                    <a:pt x="9223" y="16295"/>
                    <a:pt x="9223" y="14524"/>
                    <a:pt x="9277" y="12754"/>
                  </a:cubicBezTo>
                  <a:cubicBezTo>
                    <a:pt x="9331" y="10983"/>
                    <a:pt x="9439" y="9213"/>
                    <a:pt x="9628" y="7088"/>
                  </a:cubicBezTo>
                  <a:cubicBezTo>
                    <a:pt x="9817" y="4963"/>
                    <a:pt x="10087" y="2485"/>
                    <a:pt x="10276" y="2662"/>
                  </a:cubicBezTo>
                  <a:cubicBezTo>
                    <a:pt x="10465" y="2839"/>
                    <a:pt x="10573" y="5672"/>
                    <a:pt x="10789" y="8681"/>
                  </a:cubicBezTo>
                  <a:cubicBezTo>
                    <a:pt x="11005" y="11691"/>
                    <a:pt x="11329" y="14878"/>
                    <a:pt x="11761" y="16826"/>
                  </a:cubicBezTo>
                  <a:cubicBezTo>
                    <a:pt x="12193" y="18773"/>
                    <a:pt x="12733" y="19481"/>
                    <a:pt x="13489" y="18773"/>
                  </a:cubicBezTo>
                  <a:cubicBezTo>
                    <a:pt x="14245" y="18065"/>
                    <a:pt x="15217" y="15941"/>
                    <a:pt x="15811" y="14170"/>
                  </a:cubicBezTo>
                  <a:cubicBezTo>
                    <a:pt x="16405" y="12400"/>
                    <a:pt x="16621" y="10983"/>
                    <a:pt x="16783" y="9390"/>
                  </a:cubicBezTo>
                  <a:cubicBezTo>
                    <a:pt x="16945" y="7796"/>
                    <a:pt x="17053" y="6026"/>
                    <a:pt x="16999" y="4609"/>
                  </a:cubicBezTo>
                  <a:cubicBezTo>
                    <a:pt x="16945" y="3193"/>
                    <a:pt x="16729" y="2131"/>
                    <a:pt x="16405" y="1245"/>
                  </a:cubicBezTo>
                  <a:cubicBezTo>
                    <a:pt x="16081" y="360"/>
                    <a:pt x="15649" y="-348"/>
                    <a:pt x="15406" y="183"/>
                  </a:cubicBezTo>
                  <a:cubicBezTo>
                    <a:pt x="15163" y="714"/>
                    <a:pt x="15109" y="2485"/>
                    <a:pt x="15487" y="5495"/>
                  </a:cubicBezTo>
                  <a:cubicBezTo>
                    <a:pt x="15865" y="8504"/>
                    <a:pt x="16675" y="12754"/>
                    <a:pt x="17755" y="15586"/>
                  </a:cubicBezTo>
                  <a:cubicBezTo>
                    <a:pt x="18835" y="18419"/>
                    <a:pt x="20185" y="19836"/>
                    <a:pt x="21535" y="21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8" name="Line"/>
            <p:cNvSpPr/>
            <p:nvPr/>
          </p:nvSpPr>
          <p:spPr>
            <a:xfrm>
              <a:off x="342131" y="5277778"/>
              <a:ext cx="1589904" cy="59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0" y="12734"/>
                  </a:moveTo>
                  <a:cubicBezTo>
                    <a:pt x="0" y="12130"/>
                    <a:pt x="0" y="11527"/>
                    <a:pt x="137" y="11165"/>
                  </a:cubicBezTo>
                  <a:cubicBezTo>
                    <a:pt x="273" y="10803"/>
                    <a:pt x="547" y="10682"/>
                    <a:pt x="775" y="10863"/>
                  </a:cubicBezTo>
                  <a:cubicBezTo>
                    <a:pt x="1003" y="11044"/>
                    <a:pt x="1185" y="11527"/>
                    <a:pt x="1367" y="12553"/>
                  </a:cubicBezTo>
                  <a:cubicBezTo>
                    <a:pt x="1549" y="13578"/>
                    <a:pt x="1732" y="15147"/>
                    <a:pt x="1823" y="16294"/>
                  </a:cubicBezTo>
                  <a:cubicBezTo>
                    <a:pt x="1914" y="17440"/>
                    <a:pt x="1914" y="18164"/>
                    <a:pt x="1891" y="18224"/>
                  </a:cubicBezTo>
                  <a:cubicBezTo>
                    <a:pt x="1868" y="18285"/>
                    <a:pt x="1823" y="17681"/>
                    <a:pt x="1914" y="16837"/>
                  </a:cubicBezTo>
                  <a:cubicBezTo>
                    <a:pt x="2005" y="15992"/>
                    <a:pt x="2233" y="14906"/>
                    <a:pt x="2506" y="14242"/>
                  </a:cubicBezTo>
                  <a:cubicBezTo>
                    <a:pt x="2780" y="13578"/>
                    <a:pt x="3099" y="13337"/>
                    <a:pt x="3304" y="13639"/>
                  </a:cubicBezTo>
                  <a:cubicBezTo>
                    <a:pt x="3509" y="13940"/>
                    <a:pt x="3600" y="14785"/>
                    <a:pt x="3646" y="15509"/>
                  </a:cubicBezTo>
                  <a:cubicBezTo>
                    <a:pt x="3691" y="16233"/>
                    <a:pt x="3691" y="16837"/>
                    <a:pt x="3737" y="17500"/>
                  </a:cubicBezTo>
                  <a:cubicBezTo>
                    <a:pt x="3782" y="18164"/>
                    <a:pt x="3873" y="18888"/>
                    <a:pt x="3987" y="19009"/>
                  </a:cubicBezTo>
                  <a:cubicBezTo>
                    <a:pt x="4101" y="19129"/>
                    <a:pt x="4238" y="18647"/>
                    <a:pt x="4375" y="18104"/>
                  </a:cubicBezTo>
                  <a:cubicBezTo>
                    <a:pt x="4511" y="17561"/>
                    <a:pt x="4648" y="16957"/>
                    <a:pt x="4853" y="16233"/>
                  </a:cubicBezTo>
                  <a:cubicBezTo>
                    <a:pt x="5058" y="15509"/>
                    <a:pt x="5332" y="14664"/>
                    <a:pt x="5468" y="14544"/>
                  </a:cubicBezTo>
                  <a:cubicBezTo>
                    <a:pt x="5605" y="14423"/>
                    <a:pt x="5605" y="15026"/>
                    <a:pt x="5651" y="15931"/>
                  </a:cubicBezTo>
                  <a:cubicBezTo>
                    <a:pt x="5696" y="16837"/>
                    <a:pt x="5787" y="18043"/>
                    <a:pt x="5924" y="18828"/>
                  </a:cubicBezTo>
                  <a:cubicBezTo>
                    <a:pt x="6061" y="19612"/>
                    <a:pt x="6243" y="19974"/>
                    <a:pt x="6448" y="20215"/>
                  </a:cubicBezTo>
                  <a:cubicBezTo>
                    <a:pt x="6653" y="20457"/>
                    <a:pt x="6881" y="20577"/>
                    <a:pt x="7063" y="20396"/>
                  </a:cubicBezTo>
                  <a:cubicBezTo>
                    <a:pt x="7246" y="20215"/>
                    <a:pt x="7382" y="19733"/>
                    <a:pt x="7473" y="19190"/>
                  </a:cubicBezTo>
                  <a:cubicBezTo>
                    <a:pt x="7565" y="18647"/>
                    <a:pt x="7610" y="18043"/>
                    <a:pt x="7656" y="18043"/>
                  </a:cubicBezTo>
                  <a:cubicBezTo>
                    <a:pt x="7701" y="18043"/>
                    <a:pt x="7747" y="18647"/>
                    <a:pt x="7861" y="19190"/>
                  </a:cubicBezTo>
                  <a:cubicBezTo>
                    <a:pt x="7975" y="19733"/>
                    <a:pt x="8157" y="20215"/>
                    <a:pt x="8362" y="20517"/>
                  </a:cubicBezTo>
                  <a:cubicBezTo>
                    <a:pt x="8567" y="20819"/>
                    <a:pt x="8795" y="20939"/>
                    <a:pt x="8977" y="20758"/>
                  </a:cubicBezTo>
                  <a:cubicBezTo>
                    <a:pt x="9159" y="20577"/>
                    <a:pt x="9296" y="20095"/>
                    <a:pt x="9387" y="19552"/>
                  </a:cubicBezTo>
                  <a:cubicBezTo>
                    <a:pt x="9478" y="19009"/>
                    <a:pt x="9524" y="18405"/>
                    <a:pt x="9570" y="18526"/>
                  </a:cubicBezTo>
                  <a:cubicBezTo>
                    <a:pt x="9615" y="18647"/>
                    <a:pt x="9661" y="19491"/>
                    <a:pt x="9797" y="20034"/>
                  </a:cubicBezTo>
                  <a:cubicBezTo>
                    <a:pt x="9934" y="20577"/>
                    <a:pt x="10162" y="20819"/>
                    <a:pt x="10549" y="20758"/>
                  </a:cubicBezTo>
                  <a:cubicBezTo>
                    <a:pt x="10937" y="20698"/>
                    <a:pt x="11484" y="20336"/>
                    <a:pt x="11916" y="19250"/>
                  </a:cubicBezTo>
                  <a:cubicBezTo>
                    <a:pt x="12349" y="18164"/>
                    <a:pt x="12668" y="16354"/>
                    <a:pt x="12873" y="13759"/>
                  </a:cubicBezTo>
                  <a:cubicBezTo>
                    <a:pt x="13078" y="11165"/>
                    <a:pt x="13170" y="7786"/>
                    <a:pt x="13215" y="5795"/>
                  </a:cubicBezTo>
                  <a:cubicBezTo>
                    <a:pt x="13261" y="3804"/>
                    <a:pt x="13261" y="3201"/>
                    <a:pt x="13261" y="2597"/>
                  </a:cubicBezTo>
                  <a:cubicBezTo>
                    <a:pt x="13261" y="1994"/>
                    <a:pt x="13261" y="1391"/>
                    <a:pt x="13147" y="848"/>
                  </a:cubicBezTo>
                  <a:cubicBezTo>
                    <a:pt x="13033" y="305"/>
                    <a:pt x="12805" y="-178"/>
                    <a:pt x="12668" y="63"/>
                  </a:cubicBezTo>
                  <a:cubicBezTo>
                    <a:pt x="12532" y="305"/>
                    <a:pt x="12486" y="1270"/>
                    <a:pt x="12463" y="3925"/>
                  </a:cubicBezTo>
                  <a:cubicBezTo>
                    <a:pt x="12441" y="6580"/>
                    <a:pt x="12441" y="10924"/>
                    <a:pt x="12486" y="13820"/>
                  </a:cubicBezTo>
                  <a:cubicBezTo>
                    <a:pt x="12532" y="16716"/>
                    <a:pt x="12623" y="18164"/>
                    <a:pt x="12759" y="19069"/>
                  </a:cubicBezTo>
                  <a:cubicBezTo>
                    <a:pt x="12896" y="19974"/>
                    <a:pt x="13078" y="20336"/>
                    <a:pt x="13284" y="20517"/>
                  </a:cubicBezTo>
                  <a:cubicBezTo>
                    <a:pt x="13489" y="20698"/>
                    <a:pt x="13716" y="20698"/>
                    <a:pt x="14035" y="20276"/>
                  </a:cubicBezTo>
                  <a:cubicBezTo>
                    <a:pt x="14354" y="19853"/>
                    <a:pt x="14765" y="19009"/>
                    <a:pt x="15152" y="17681"/>
                  </a:cubicBezTo>
                  <a:cubicBezTo>
                    <a:pt x="15539" y="16354"/>
                    <a:pt x="15904" y="14544"/>
                    <a:pt x="16086" y="13337"/>
                  </a:cubicBezTo>
                  <a:cubicBezTo>
                    <a:pt x="16268" y="12130"/>
                    <a:pt x="16268" y="11527"/>
                    <a:pt x="16268" y="10863"/>
                  </a:cubicBezTo>
                  <a:cubicBezTo>
                    <a:pt x="16268" y="10200"/>
                    <a:pt x="16268" y="9476"/>
                    <a:pt x="16246" y="9415"/>
                  </a:cubicBezTo>
                  <a:cubicBezTo>
                    <a:pt x="16223" y="9355"/>
                    <a:pt x="16177" y="9958"/>
                    <a:pt x="16177" y="11346"/>
                  </a:cubicBezTo>
                  <a:cubicBezTo>
                    <a:pt x="16177" y="12734"/>
                    <a:pt x="16223" y="14906"/>
                    <a:pt x="16291" y="16475"/>
                  </a:cubicBezTo>
                  <a:cubicBezTo>
                    <a:pt x="16359" y="18043"/>
                    <a:pt x="16451" y="19009"/>
                    <a:pt x="16587" y="19733"/>
                  </a:cubicBezTo>
                  <a:cubicBezTo>
                    <a:pt x="16724" y="20457"/>
                    <a:pt x="16906" y="20939"/>
                    <a:pt x="17111" y="21181"/>
                  </a:cubicBezTo>
                  <a:cubicBezTo>
                    <a:pt x="17316" y="21422"/>
                    <a:pt x="17544" y="21422"/>
                    <a:pt x="17749" y="21181"/>
                  </a:cubicBezTo>
                  <a:cubicBezTo>
                    <a:pt x="17954" y="20939"/>
                    <a:pt x="18137" y="20457"/>
                    <a:pt x="18296" y="19914"/>
                  </a:cubicBezTo>
                  <a:cubicBezTo>
                    <a:pt x="18456" y="19371"/>
                    <a:pt x="18592" y="18767"/>
                    <a:pt x="18706" y="18164"/>
                  </a:cubicBezTo>
                  <a:cubicBezTo>
                    <a:pt x="18820" y="17561"/>
                    <a:pt x="18911" y="16957"/>
                    <a:pt x="19116" y="17138"/>
                  </a:cubicBezTo>
                  <a:cubicBezTo>
                    <a:pt x="19322" y="17319"/>
                    <a:pt x="19641" y="18285"/>
                    <a:pt x="19914" y="19009"/>
                  </a:cubicBezTo>
                  <a:cubicBezTo>
                    <a:pt x="20187" y="19733"/>
                    <a:pt x="20415" y="20215"/>
                    <a:pt x="20689" y="20396"/>
                  </a:cubicBezTo>
                  <a:cubicBezTo>
                    <a:pt x="20962" y="20577"/>
                    <a:pt x="21281" y="20457"/>
                    <a:pt x="21600" y="20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9" name="Line"/>
            <p:cNvSpPr/>
            <p:nvPr/>
          </p:nvSpPr>
          <p:spPr>
            <a:xfrm>
              <a:off x="1821345" y="5581433"/>
              <a:ext cx="50314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0" name="Line"/>
            <p:cNvSpPr/>
            <p:nvPr/>
          </p:nvSpPr>
          <p:spPr>
            <a:xfrm>
              <a:off x="1459088" y="5702185"/>
              <a:ext cx="1811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2062849" y="5316449"/>
              <a:ext cx="805015" cy="85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0" extrusionOk="0">
                  <a:moveTo>
                    <a:pt x="0" y="8504"/>
                  </a:moveTo>
                  <a:cubicBezTo>
                    <a:pt x="360" y="11310"/>
                    <a:pt x="720" y="14117"/>
                    <a:pt x="1035" y="16157"/>
                  </a:cubicBezTo>
                  <a:cubicBezTo>
                    <a:pt x="1350" y="18198"/>
                    <a:pt x="1620" y="19474"/>
                    <a:pt x="1845" y="20324"/>
                  </a:cubicBezTo>
                  <a:cubicBezTo>
                    <a:pt x="2070" y="21175"/>
                    <a:pt x="2250" y="21600"/>
                    <a:pt x="2250" y="21557"/>
                  </a:cubicBezTo>
                  <a:cubicBezTo>
                    <a:pt x="2250" y="21515"/>
                    <a:pt x="2070" y="21005"/>
                    <a:pt x="1755" y="19729"/>
                  </a:cubicBezTo>
                  <a:cubicBezTo>
                    <a:pt x="1440" y="18454"/>
                    <a:pt x="990" y="16413"/>
                    <a:pt x="855" y="14882"/>
                  </a:cubicBezTo>
                  <a:cubicBezTo>
                    <a:pt x="720" y="13351"/>
                    <a:pt x="900" y="12331"/>
                    <a:pt x="1305" y="11480"/>
                  </a:cubicBezTo>
                  <a:cubicBezTo>
                    <a:pt x="1710" y="10630"/>
                    <a:pt x="2340" y="9950"/>
                    <a:pt x="2880" y="9567"/>
                  </a:cubicBezTo>
                  <a:cubicBezTo>
                    <a:pt x="3420" y="9184"/>
                    <a:pt x="3870" y="9099"/>
                    <a:pt x="4140" y="9269"/>
                  </a:cubicBezTo>
                  <a:cubicBezTo>
                    <a:pt x="4410" y="9439"/>
                    <a:pt x="4500" y="9865"/>
                    <a:pt x="4500" y="10332"/>
                  </a:cubicBezTo>
                  <a:cubicBezTo>
                    <a:pt x="4500" y="10800"/>
                    <a:pt x="4410" y="11310"/>
                    <a:pt x="4050" y="11863"/>
                  </a:cubicBezTo>
                  <a:cubicBezTo>
                    <a:pt x="3690" y="12416"/>
                    <a:pt x="3060" y="13011"/>
                    <a:pt x="2520" y="13436"/>
                  </a:cubicBezTo>
                  <a:cubicBezTo>
                    <a:pt x="1980" y="13861"/>
                    <a:pt x="1530" y="14117"/>
                    <a:pt x="1530" y="14117"/>
                  </a:cubicBezTo>
                  <a:cubicBezTo>
                    <a:pt x="1530" y="14117"/>
                    <a:pt x="1980" y="13861"/>
                    <a:pt x="2880" y="13181"/>
                  </a:cubicBezTo>
                  <a:cubicBezTo>
                    <a:pt x="3780" y="12501"/>
                    <a:pt x="5130" y="11395"/>
                    <a:pt x="6120" y="9950"/>
                  </a:cubicBezTo>
                  <a:cubicBezTo>
                    <a:pt x="7110" y="8504"/>
                    <a:pt x="7740" y="6718"/>
                    <a:pt x="8145" y="5145"/>
                  </a:cubicBezTo>
                  <a:cubicBezTo>
                    <a:pt x="8550" y="3572"/>
                    <a:pt x="8730" y="2211"/>
                    <a:pt x="8640" y="1318"/>
                  </a:cubicBezTo>
                  <a:cubicBezTo>
                    <a:pt x="8550" y="425"/>
                    <a:pt x="8190" y="0"/>
                    <a:pt x="7965" y="0"/>
                  </a:cubicBezTo>
                  <a:cubicBezTo>
                    <a:pt x="7740" y="0"/>
                    <a:pt x="7650" y="425"/>
                    <a:pt x="7560" y="1871"/>
                  </a:cubicBezTo>
                  <a:cubicBezTo>
                    <a:pt x="7470" y="3317"/>
                    <a:pt x="7380" y="5783"/>
                    <a:pt x="7470" y="7696"/>
                  </a:cubicBezTo>
                  <a:cubicBezTo>
                    <a:pt x="7560" y="9609"/>
                    <a:pt x="7830" y="10970"/>
                    <a:pt x="8325" y="11948"/>
                  </a:cubicBezTo>
                  <a:cubicBezTo>
                    <a:pt x="8820" y="12926"/>
                    <a:pt x="9540" y="13521"/>
                    <a:pt x="10710" y="13776"/>
                  </a:cubicBezTo>
                  <a:cubicBezTo>
                    <a:pt x="11880" y="14031"/>
                    <a:pt x="13500" y="13946"/>
                    <a:pt x="14490" y="13776"/>
                  </a:cubicBezTo>
                  <a:cubicBezTo>
                    <a:pt x="15480" y="13606"/>
                    <a:pt x="15840" y="13351"/>
                    <a:pt x="16155" y="13054"/>
                  </a:cubicBezTo>
                  <a:cubicBezTo>
                    <a:pt x="16470" y="12756"/>
                    <a:pt x="16740" y="12416"/>
                    <a:pt x="16875" y="12033"/>
                  </a:cubicBezTo>
                  <a:cubicBezTo>
                    <a:pt x="17010" y="11650"/>
                    <a:pt x="17010" y="11225"/>
                    <a:pt x="16785" y="10928"/>
                  </a:cubicBezTo>
                  <a:cubicBezTo>
                    <a:pt x="16560" y="10630"/>
                    <a:pt x="16110" y="10460"/>
                    <a:pt x="15570" y="10375"/>
                  </a:cubicBezTo>
                  <a:cubicBezTo>
                    <a:pt x="15030" y="10290"/>
                    <a:pt x="14400" y="10290"/>
                    <a:pt x="14085" y="10502"/>
                  </a:cubicBezTo>
                  <a:cubicBezTo>
                    <a:pt x="13770" y="10715"/>
                    <a:pt x="13770" y="11140"/>
                    <a:pt x="14535" y="11863"/>
                  </a:cubicBezTo>
                  <a:cubicBezTo>
                    <a:pt x="15300" y="12586"/>
                    <a:pt x="16830" y="13606"/>
                    <a:pt x="18135" y="14287"/>
                  </a:cubicBezTo>
                  <a:cubicBezTo>
                    <a:pt x="19440" y="14967"/>
                    <a:pt x="20520" y="15307"/>
                    <a:pt x="21600" y="15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3642690" y="5752499"/>
              <a:ext cx="191192" cy="18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6800"/>
                    <a:pt x="10989" y="13600"/>
                    <a:pt x="7389" y="17200"/>
                  </a:cubicBezTo>
                  <a:cubicBezTo>
                    <a:pt x="3789" y="20800"/>
                    <a:pt x="1895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3652753" y="5594192"/>
              <a:ext cx="332069" cy="38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2067"/>
                  </a:moveTo>
                  <a:cubicBezTo>
                    <a:pt x="873" y="1329"/>
                    <a:pt x="1745" y="590"/>
                    <a:pt x="2727" y="221"/>
                  </a:cubicBezTo>
                  <a:cubicBezTo>
                    <a:pt x="3709" y="-148"/>
                    <a:pt x="4800" y="-148"/>
                    <a:pt x="6327" y="960"/>
                  </a:cubicBezTo>
                  <a:cubicBezTo>
                    <a:pt x="7855" y="2067"/>
                    <a:pt x="9818" y="4283"/>
                    <a:pt x="11455" y="7144"/>
                  </a:cubicBezTo>
                  <a:cubicBezTo>
                    <a:pt x="13091" y="10006"/>
                    <a:pt x="14400" y="13514"/>
                    <a:pt x="15164" y="15821"/>
                  </a:cubicBezTo>
                  <a:cubicBezTo>
                    <a:pt x="15927" y="18129"/>
                    <a:pt x="16145" y="19237"/>
                    <a:pt x="16691" y="20067"/>
                  </a:cubicBezTo>
                  <a:cubicBezTo>
                    <a:pt x="17236" y="20898"/>
                    <a:pt x="18109" y="21452"/>
                    <a:pt x="18982" y="21452"/>
                  </a:cubicBezTo>
                  <a:cubicBezTo>
                    <a:pt x="19855" y="21452"/>
                    <a:pt x="20727" y="20898"/>
                    <a:pt x="21600" y="20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4407454" y="5983940"/>
              <a:ext cx="79009" cy="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16200" y="0"/>
                  </a:moveTo>
                  <a:cubicBezTo>
                    <a:pt x="18900" y="3200"/>
                    <a:pt x="21600" y="6400"/>
                    <a:pt x="21150" y="9200"/>
                  </a:cubicBezTo>
                  <a:cubicBezTo>
                    <a:pt x="20700" y="12000"/>
                    <a:pt x="17100" y="14400"/>
                    <a:pt x="13050" y="16400"/>
                  </a:cubicBezTo>
                  <a:cubicBezTo>
                    <a:pt x="9000" y="18400"/>
                    <a:pt x="4500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5055374" y="5754790"/>
              <a:ext cx="801106" cy="158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93" extrusionOk="0">
                  <a:moveTo>
                    <a:pt x="3945" y="3743"/>
                  </a:moveTo>
                  <a:cubicBezTo>
                    <a:pt x="3585" y="2393"/>
                    <a:pt x="3225" y="1043"/>
                    <a:pt x="2550" y="1043"/>
                  </a:cubicBezTo>
                  <a:cubicBezTo>
                    <a:pt x="1875" y="1043"/>
                    <a:pt x="885" y="2393"/>
                    <a:pt x="390" y="4193"/>
                  </a:cubicBezTo>
                  <a:cubicBezTo>
                    <a:pt x="-105" y="5993"/>
                    <a:pt x="-105" y="8243"/>
                    <a:pt x="255" y="10718"/>
                  </a:cubicBezTo>
                  <a:cubicBezTo>
                    <a:pt x="615" y="13193"/>
                    <a:pt x="1335" y="15893"/>
                    <a:pt x="2145" y="17018"/>
                  </a:cubicBezTo>
                  <a:cubicBezTo>
                    <a:pt x="2955" y="18143"/>
                    <a:pt x="3855" y="17693"/>
                    <a:pt x="4440" y="16343"/>
                  </a:cubicBezTo>
                  <a:cubicBezTo>
                    <a:pt x="5025" y="14993"/>
                    <a:pt x="5295" y="12743"/>
                    <a:pt x="5385" y="10493"/>
                  </a:cubicBezTo>
                  <a:cubicBezTo>
                    <a:pt x="5475" y="8243"/>
                    <a:pt x="5385" y="5993"/>
                    <a:pt x="5160" y="4193"/>
                  </a:cubicBezTo>
                  <a:cubicBezTo>
                    <a:pt x="4935" y="2393"/>
                    <a:pt x="4575" y="1043"/>
                    <a:pt x="4530" y="1493"/>
                  </a:cubicBezTo>
                  <a:cubicBezTo>
                    <a:pt x="4485" y="1943"/>
                    <a:pt x="4755" y="4193"/>
                    <a:pt x="5250" y="6893"/>
                  </a:cubicBezTo>
                  <a:cubicBezTo>
                    <a:pt x="5745" y="9593"/>
                    <a:pt x="6465" y="12743"/>
                    <a:pt x="7050" y="14768"/>
                  </a:cubicBezTo>
                  <a:cubicBezTo>
                    <a:pt x="7635" y="16793"/>
                    <a:pt x="8085" y="17693"/>
                    <a:pt x="8580" y="16343"/>
                  </a:cubicBezTo>
                  <a:cubicBezTo>
                    <a:pt x="9075" y="14993"/>
                    <a:pt x="9615" y="11393"/>
                    <a:pt x="10020" y="8243"/>
                  </a:cubicBezTo>
                  <a:cubicBezTo>
                    <a:pt x="10425" y="5093"/>
                    <a:pt x="10695" y="2393"/>
                    <a:pt x="11055" y="1043"/>
                  </a:cubicBezTo>
                  <a:cubicBezTo>
                    <a:pt x="11415" y="-307"/>
                    <a:pt x="11865" y="-307"/>
                    <a:pt x="12180" y="818"/>
                  </a:cubicBezTo>
                  <a:cubicBezTo>
                    <a:pt x="12495" y="1943"/>
                    <a:pt x="12675" y="4193"/>
                    <a:pt x="12810" y="6443"/>
                  </a:cubicBezTo>
                  <a:cubicBezTo>
                    <a:pt x="12945" y="8693"/>
                    <a:pt x="13035" y="10943"/>
                    <a:pt x="13080" y="13193"/>
                  </a:cubicBezTo>
                  <a:cubicBezTo>
                    <a:pt x="13125" y="15443"/>
                    <a:pt x="13125" y="17693"/>
                    <a:pt x="13260" y="17918"/>
                  </a:cubicBezTo>
                  <a:cubicBezTo>
                    <a:pt x="13395" y="18143"/>
                    <a:pt x="13665" y="16343"/>
                    <a:pt x="14115" y="13643"/>
                  </a:cubicBezTo>
                  <a:cubicBezTo>
                    <a:pt x="14565" y="10943"/>
                    <a:pt x="15195" y="7343"/>
                    <a:pt x="15690" y="4868"/>
                  </a:cubicBezTo>
                  <a:cubicBezTo>
                    <a:pt x="16185" y="2393"/>
                    <a:pt x="16545" y="1043"/>
                    <a:pt x="16905" y="1043"/>
                  </a:cubicBezTo>
                  <a:cubicBezTo>
                    <a:pt x="17265" y="1043"/>
                    <a:pt x="17625" y="2393"/>
                    <a:pt x="17850" y="4193"/>
                  </a:cubicBezTo>
                  <a:cubicBezTo>
                    <a:pt x="18075" y="5993"/>
                    <a:pt x="18165" y="8243"/>
                    <a:pt x="18750" y="11168"/>
                  </a:cubicBezTo>
                  <a:cubicBezTo>
                    <a:pt x="19335" y="14093"/>
                    <a:pt x="20415" y="17693"/>
                    <a:pt x="21495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5913187" y="5503932"/>
              <a:ext cx="265299" cy="439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54" extrusionOk="0">
                  <a:moveTo>
                    <a:pt x="11635" y="18018"/>
                  </a:moveTo>
                  <a:cubicBezTo>
                    <a:pt x="11635" y="17199"/>
                    <a:pt x="11635" y="16381"/>
                    <a:pt x="10960" y="15972"/>
                  </a:cubicBezTo>
                  <a:cubicBezTo>
                    <a:pt x="10285" y="15563"/>
                    <a:pt x="8935" y="15563"/>
                    <a:pt x="7450" y="15645"/>
                  </a:cubicBezTo>
                  <a:cubicBezTo>
                    <a:pt x="5965" y="15727"/>
                    <a:pt x="4345" y="15890"/>
                    <a:pt x="2995" y="16299"/>
                  </a:cubicBezTo>
                  <a:cubicBezTo>
                    <a:pt x="1645" y="16709"/>
                    <a:pt x="565" y="17363"/>
                    <a:pt x="160" y="18099"/>
                  </a:cubicBezTo>
                  <a:cubicBezTo>
                    <a:pt x="-245" y="18836"/>
                    <a:pt x="25" y="19654"/>
                    <a:pt x="2050" y="20227"/>
                  </a:cubicBezTo>
                  <a:cubicBezTo>
                    <a:pt x="4075" y="20799"/>
                    <a:pt x="7855" y="21127"/>
                    <a:pt x="10420" y="20472"/>
                  </a:cubicBezTo>
                  <a:cubicBezTo>
                    <a:pt x="12985" y="19818"/>
                    <a:pt x="14335" y="18181"/>
                    <a:pt x="14470" y="14909"/>
                  </a:cubicBezTo>
                  <a:cubicBezTo>
                    <a:pt x="14605" y="11636"/>
                    <a:pt x="13525" y="6727"/>
                    <a:pt x="12985" y="3781"/>
                  </a:cubicBezTo>
                  <a:cubicBezTo>
                    <a:pt x="12445" y="836"/>
                    <a:pt x="12445" y="-146"/>
                    <a:pt x="12850" y="18"/>
                  </a:cubicBezTo>
                  <a:cubicBezTo>
                    <a:pt x="13255" y="181"/>
                    <a:pt x="14065" y="1490"/>
                    <a:pt x="14875" y="4354"/>
                  </a:cubicBezTo>
                  <a:cubicBezTo>
                    <a:pt x="15685" y="7218"/>
                    <a:pt x="16495" y="11636"/>
                    <a:pt x="17575" y="14745"/>
                  </a:cubicBezTo>
                  <a:cubicBezTo>
                    <a:pt x="18655" y="17854"/>
                    <a:pt x="20005" y="19654"/>
                    <a:pt x="21355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6905609" y="5778048"/>
              <a:ext cx="259020" cy="145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297" extrusionOk="0">
                  <a:moveTo>
                    <a:pt x="10584" y="3624"/>
                  </a:moveTo>
                  <a:cubicBezTo>
                    <a:pt x="9476" y="2152"/>
                    <a:pt x="8369" y="679"/>
                    <a:pt x="7122" y="188"/>
                  </a:cubicBezTo>
                  <a:cubicBezTo>
                    <a:pt x="5876" y="-303"/>
                    <a:pt x="4492" y="188"/>
                    <a:pt x="3246" y="1415"/>
                  </a:cubicBezTo>
                  <a:cubicBezTo>
                    <a:pt x="1999" y="2642"/>
                    <a:pt x="892" y="4606"/>
                    <a:pt x="338" y="6815"/>
                  </a:cubicBezTo>
                  <a:cubicBezTo>
                    <a:pt x="-216" y="9024"/>
                    <a:pt x="-216" y="11479"/>
                    <a:pt x="1307" y="13442"/>
                  </a:cubicBezTo>
                  <a:cubicBezTo>
                    <a:pt x="2830" y="15406"/>
                    <a:pt x="5876" y="16879"/>
                    <a:pt x="8092" y="17370"/>
                  </a:cubicBezTo>
                  <a:cubicBezTo>
                    <a:pt x="10307" y="17861"/>
                    <a:pt x="11692" y="17370"/>
                    <a:pt x="12938" y="16142"/>
                  </a:cubicBezTo>
                  <a:cubicBezTo>
                    <a:pt x="14184" y="14915"/>
                    <a:pt x="15292" y="12952"/>
                    <a:pt x="15292" y="10742"/>
                  </a:cubicBezTo>
                  <a:cubicBezTo>
                    <a:pt x="15292" y="8533"/>
                    <a:pt x="14184" y="6079"/>
                    <a:pt x="14184" y="6815"/>
                  </a:cubicBezTo>
                  <a:cubicBezTo>
                    <a:pt x="14184" y="7552"/>
                    <a:pt x="15292" y="11479"/>
                    <a:pt x="16676" y="14424"/>
                  </a:cubicBezTo>
                  <a:cubicBezTo>
                    <a:pt x="18061" y="17370"/>
                    <a:pt x="19722" y="19333"/>
                    <a:pt x="21384" y="21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7307000" y="5477452"/>
              <a:ext cx="280262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526" extrusionOk="0">
                  <a:moveTo>
                    <a:pt x="11456" y="19606"/>
                  </a:moveTo>
                  <a:cubicBezTo>
                    <a:pt x="10685" y="18942"/>
                    <a:pt x="9914" y="18277"/>
                    <a:pt x="8885" y="17945"/>
                  </a:cubicBezTo>
                  <a:cubicBezTo>
                    <a:pt x="7856" y="17612"/>
                    <a:pt x="6571" y="17612"/>
                    <a:pt x="5285" y="17612"/>
                  </a:cubicBezTo>
                  <a:cubicBezTo>
                    <a:pt x="3999" y="17612"/>
                    <a:pt x="2714" y="17612"/>
                    <a:pt x="1685" y="17945"/>
                  </a:cubicBezTo>
                  <a:cubicBezTo>
                    <a:pt x="656" y="18277"/>
                    <a:pt x="-115" y="18942"/>
                    <a:pt x="14" y="19523"/>
                  </a:cubicBezTo>
                  <a:cubicBezTo>
                    <a:pt x="142" y="20105"/>
                    <a:pt x="1171" y="20603"/>
                    <a:pt x="2328" y="20852"/>
                  </a:cubicBezTo>
                  <a:cubicBezTo>
                    <a:pt x="3485" y="21102"/>
                    <a:pt x="4771" y="21102"/>
                    <a:pt x="6571" y="20686"/>
                  </a:cubicBezTo>
                  <a:cubicBezTo>
                    <a:pt x="8371" y="20271"/>
                    <a:pt x="10685" y="19440"/>
                    <a:pt x="12099" y="17612"/>
                  </a:cubicBezTo>
                  <a:cubicBezTo>
                    <a:pt x="13514" y="15785"/>
                    <a:pt x="14028" y="12960"/>
                    <a:pt x="14156" y="10551"/>
                  </a:cubicBezTo>
                  <a:cubicBezTo>
                    <a:pt x="14285" y="8142"/>
                    <a:pt x="14028" y="6148"/>
                    <a:pt x="13899" y="4735"/>
                  </a:cubicBezTo>
                  <a:cubicBezTo>
                    <a:pt x="13771" y="3323"/>
                    <a:pt x="13771" y="2492"/>
                    <a:pt x="13771" y="1662"/>
                  </a:cubicBezTo>
                  <a:cubicBezTo>
                    <a:pt x="13771" y="831"/>
                    <a:pt x="13771" y="0"/>
                    <a:pt x="13899" y="0"/>
                  </a:cubicBezTo>
                  <a:cubicBezTo>
                    <a:pt x="14028" y="0"/>
                    <a:pt x="14285" y="831"/>
                    <a:pt x="14414" y="3655"/>
                  </a:cubicBezTo>
                  <a:cubicBezTo>
                    <a:pt x="14542" y="6480"/>
                    <a:pt x="14542" y="11298"/>
                    <a:pt x="14671" y="14372"/>
                  </a:cubicBezTo>
                  <a:cubicBezTo>
                    <a:pt x="14799" y="17446"/>
                    <a:pt x="15056" y="18775"/>
                    <a:pt x="15699" y="19772"/>
                  </a:cubicBezTo>
                  <a:cubicBezTo>
                    <a:pt x="16342" y="20769"/>
                    <a:pt x="17371" y="21434"/>
                    <a:pt x="18399" y="21517"/>
                  </a:cubicBezTo>
                  <a:cubicBezTo>
                    <a:pt x="19428" y="21600"/>
                    <a:pt x="20456" y="21102"/>
                    <a:pt x="21485" y="20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7710717" y="5396951"/>
              <a:ext cx="268989" cy="53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09" extrusionOk="0">
                  <a:moveTo>
                    <a:pt x="5385" y="17253"/>
                  </a:moveTo>
                  <a:cubicBezTo>
                    <a:pt x="4052" y="17117"/>
                    <a:pt x="2718" y="16981"/>
                    <a:pt x="1652" y="17185"/>
                  </a:cubicBezTo>
                  <a:cubicBezTo>
                    <a:pt x="585" y="17389"/>
                    <a:pt x="-215" y="17932"/>
                    <a:pt x="52" y="18475"/>
                  </a:cubicBezTo>
                  <a:cubicBezTo>
                    <a:pt x="318" y="19019"/>
                    <a:pt x="1652" y="19562"/>
                    <a:pt x="2985" y="19698"/>
                  </a:cubicBezTo>
                  <a:cubicBezTo>
                    <a:pt x="4318" y="19834"/>
                    <a:pt x="5652" y="19562"/>
                    <a:pt x="6985" y="18679"/>
                  </a:cubicBezTo>
                  <a:cubicBezTo>
                    <a:pt x="8318" y="17796"/>
                    <a:pt x="9652" y="16302"/>
                    <a:pt x="10718" y="13653"/>
                  </a:cubicBezTo>
                  <a:cubicBezTo>
                    <a:pt x="11785" y="11004"/>
                    <a:pt x="12585" y="7200"/>
                    <a:pt x="12985" y="4958"/>
                  </a:cubicBezTo>
                  <a:cubicBezTo>
                    <a:pt x="13385" y="2717"/>
                    <a:pt x="13385" y="2038"/>
                    <a:pt x="13252" y="1358"/>
                  </a:cubicBezTo>
                  <a:cubicBezTo>
                    <a:pt x="13118" y="679"/>
                    <a:pt x="12852" y="0"/>
                    <a:pt x="12585" y="0"/>
                  </a:cubicBezTo>
                  <a:cubicBezTo>
                    <a:pt x="12318" y="0"/>
                    <a:pt x="12052" y="679"/>
                    <a:pt x="11918" y="3464"/>
                  </a:cubicBezTo>
                  <a:cubicBezTo>
                    <a:pt x="11785" y="6249"/>
                    <a:pt x="11785" y="11140"/>
                    <a:pt x="12185" y="14468"/>
                  </a:cubicBezTo>
                  <a:cubicBezTo>
                    <a:pt x="12585" y="17796"/>
                    <a:pt x="13385" y="19562"/>
                    <a:pt x="14452" y="20513"/>
                  </a:cubicBezTo>
                  <a:cubicBezTo>
                    <a:pt x="15518" y="21464"/>
                    <a:pt x="16852" y="21600"/>
                    <a:pt x="18052" y="21464"/>
                  </a:cubicBezTo>
                  <a:cubicBezTo>
                    <a:pt x="19252" y="21328"/>
                    <a:pt x="20318" y="20921"/>
                    <a:pt x="21385" y="20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8724343" y="5582261"/>
              <a:ext cx="472947" cy="37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9048"/>
                  </a:moveTo>
                  <a:cubicBezTo>
                    <a:pt x="0" y="11701"/>
                    <a:pt x="0" y="14353"/>
                    <a:pt x="230" y="16059"/>
                  </a:cubicBezTo>
                  <a:cubicBezTo>
                    <a:pt x="460" y="17764"/>
                    <a:pt x="919" y="18522"/>
                    <a:pt x="2451" y="18143"/>
                  </a:cubicBezTo>
                  <a:cubicBezTo>
                    <a:pt x="3983" y="17764"/>
                    <a:pt x="6587" y="16248"/>
                    <a:pt x="8426" y="13596"/>
                  </a:cubicBezTo>
                  <a:cubicBezTo>
                    <a:pt x="10264" y="10943"/>
                    <a:pt x="11336" y="7153"/>
                    <a:pt x="11796" y="4501"/>
                  </a:cubicBezTo>
                  <a:cubicBezTo>
                    <a:pt x="12255" y="1848"/>
                    <a:pt x="12102" y="332"/>
                    <a:pt x="12026" y="48"/>
                  </a:cubicBezTo>
                  <a:cubicBezTo>
                    <a:pt x="11949" y="-236"/>
                    <a:pt x="11949" y="711"/>
                    <a:pt x="11949" y="3743"/>
                  </a:cubicBezTo>
                  <a:cubicBezTo>
                    <a:pt x="11949" y="6775"/>
                    <a:pt x="11949" y="11890"/>
                    <a:pt x="11949" y="15111"/>
                  </a:cubicBezTo>
                  <a:cubicBezTo>
                    <a:pt x="11949" y="18332"/>
                    <a:pt x="11949" y="19659"/>
                    <a:pt x="12332" y="20417"/>
                  </a:cubicBezTo>
                  <a:cubicBezTo>
                    <a:pt x="12715" y="21175"/>
                    <a:pt x="13481" y="21364"/>
                    <a:pt x="14860" y="21269"/>
                  </a:cubicBezTo>
                  <a:cubicBezTo>
                    <a:pt x="16238" y="21175"/>
                    <a:pt x="18230" y="20796"/>
                    <a:pt x="19455" y="20227"/>
                  </a:cubicBezTo>
                  <a:cubicBezTo>
                    <a:pt x="20681" y="19659"/>
                    <a:pt x="21140" y="18901"/>
                    <a:pt x="21600" y="18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8935660" y="5782687"/>
              <a:ext cx="161004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8704218" y="5551245"/>
              <a:ext cx="20127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10133119" y="5651872"/>
              <a:ext cx="429988" cy="33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19" extrusionOk="0">
                  <a:moveTo>
                    <a:pt x="0" y="0"/>
                  </a:moveTo>
                  <a:cubicBezTo>
                    <a:pt x="335" y="5133"/>
                    <a:pt x="670" y="10265"/>
                    <a:pt x="1172" y="13794"/>
                  </a:cubicBezTo>
                  <a:cubicBezTo>
                    <a:pt x="1674" y="17323"/>
                    <a:pt x="2344" y="19248"/>
                    <a:pt x="3098" y="20317"/>
                  </a:cubicBezTo>
                  <a:cubicBezTo>
                    <a:pt x="3851" y="21386"/>
                    <a:pt x="4688" y="21600"/>
                    <a:pt x="5777" y="20958"/>
                  </a:cubicBezTo>
                  <a:cubicBezTo>
                    <a:pt x="6865" y="20317"/>
                    <a:pt x="8205" y="18820"/>
                    <a:pt x="9042" y="17537"/>
                  </a:cubicBezTo>
                  <a:cubicBezTo>
                    <a:pt x="9879" y="16253"/>
                    <a:pt x="10214" y="15184"/>
                    <a:pt x="10800" y="14863"/>
                  </a:cubicBezTo>
                  <a:cubicBezTo>
                    <a:pt x="11386" y="14543"/>
                    <a:pt x="12223" y="14970"/>
                    <a:pt x="13395" y="15398"/>
                  </a:cubicBezTo>
                  <a:cubicBezTo>
                    <a:pt x="14567" y="15826"/>
                    <a:pt x="16074" y="16253"/>
                    <a:pt x="17330" y="16467"/>
                  </a:cubicBezTo>
                  <a:cubicBezTo>
                    <a:pt x="18586" y="16681"/>
                    <a:pt x="19591" y="16681"/>
                    <a:pt x="20344" y="16253"/>
                  </a:cubicBezTo>
                  <a:cubicBezTo>
                    <a:pt x="21098" y="15826"/>
                    <a:pt x="21600" y="14970"/>
                    <a:pt x="21433" y="14115"/>
                  </a:cubicBezTo>
                  <a:cubicBezTo>
                    <a:pt x="21265" y="13259"/>
                    <a:pt x="20428" y="12404"/>
                    <a:pt x="19088" y="11762"/>
                  </a:cubicBezTo>
                  <a:cubicBezTo>
                    <a:pt x="17749" y="11121"/>
                    <a:pt x="15907" y="10693"/>
                    <a:pt x="14567" y="10372"/>
                  </a:cubicBezTo>
                  <a:cubicBezTo>
                    <a:pt x="13228" y="10051"/>
                    <a:pt x="12391" y="9838"/>
                    <a:pt x="11553" y="9945"/>
                  </a:cubicBezTo>
                  <a:cubicBezTo>
                    <a:pt x="10716" y="10051"/>
                    <a:pt x="9879" y="10479"/>
                    <a:pt x="9377" y="11228"/>
                  </a:cubicBezTo>
                  <a:cubicBezTo>
                    <a:pt x="8874" y="11976"/>
                    <a:pt x="8707" y="13046"/>
                    <a:pt x="9126" y="14008"/>
                  </a:cubicBezTo>
                  <a:cubicBezTo>
                    <a:pt x="9544" y="14970"/>
                    <a:pt x="10549" y="15826"/>
                    <a:pt x="11553" y="16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9992241" y="5798569"/>
              <a:ext cx="251568" cy="3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880" y="521"/>
                    <a:pt x="5760" y="-1443"/>
                    <a:pt x="9360" y="1502"/>
                  </a:cubicBezTo>
                  <a:cubicBezTo>
                    <a:pt x="12960" y="4448"/>
                    <a:pt x="1728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11132076" y="5813843"/>
              <a:ext cx="822402" cy="194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276" extrusionOk="0">
                  <a:moveTo>
                    <a:pt x="2551" y="992"/>
                  </a:moveTo>
                  <a:cubicBezTo>
                    <a:pt x="2114" y="626"/>
                    <a:pt x="1677" y="260"/>
                    <a:pt x="1240" y="77"/>
                  </a:cubicBezTo>
                  <a:cubicBezTo>
                    <a:pt x="802" y="-106"/>
                    <a:pt x="365" y="-106"/>
                    <a:pt x="147" y="1725"/>
                  </a:cubicBezTo>
                  <a:cubicBezTo>
                    <a:pt x="-72" y="3555"/>
                    <a:pt x="-72" y="7216"/>
                    <a:pt x="322" y="9962"/>
                  </a:cubicBezTo>
                  <a:cubicBezTo>
                    <a:pt x="715" y="12708"/>
                    <a:pt x="1502" y="14538"/>
                    <a:pt x="2114" y="15453"/>
                  </a:cubicBezTo>
                  <a:cubicBezTo>
                    <a:pt x="2726" y="16369"/>
                    <a:pt x="3164" y="16369"/>
                    <a:pt x="3513" y="15636"/>
                  </a:cubicBezTo>
                  <a:cubicBezTo>
                    <a:pt x="3863" y="14904"/>
                    <a:pt x="4126" y="13440"/>
                    <a:pt x="4300" y="11792"/>
                  </a:cubicBezTo>
                  <a:cubicBezTo>
                    <a:pt x="4475" y="10145"/>
                    <a:pt x="4563" y="8314"/>
                    <a:pt x="4344" y="6118"/>
                  </a:cubicBezTo>
                  <a:cubicBezTo>
                    <a:pt x="4126" y="3921"/>
                    <a:pt x="3601" y="1358"/>
                    <a:pt x="3339" y="992"/>
                  </a:cubicBezTo>
                  <a:cubicBezTo>
                    <a:pt x="3076" y="626"/>
                    <a:pt x="3076" y="2457"/>
                    <a:pt x="3339" y="5019"/>
                  </a:cubicBezTo>
                  <a:cubicBezTo>
                    <a:pt x="3601" y="7582"/>
                    <a:pt x="4126" y="10877"/>
                    <a:pt x="4563" y="13074"/>
                  </a:cubicBezTo>
                  <a:cubicBezTo>
                    <a:pt x="5000" y="15270"/>
                    <a:pt x="5350" y="16369"/>
                    <a:pt x="5743" y="17101"/>
                  </a:cubicBezTo>
                  <a:cubicBezTo>
                    <a:pt x="6137" y="17833"/>
                    <a:pt x="6574" y="18199"/>
                    <a:pt x="7055" y="16002"/>
                  </a:cubicBezTo>
                  <a:cubicBezTo>
                    <a:pt x="7536" y="13806"/>
                    <a:pt x="8061" y="9047"/>
                    <a:pt x="8498" y="5935"/>
                  </a:cubicBezTo>
                  <a:cubicBezTo>
                    <a:pt x="8935" y="2823"/>
                    <a:pt x="9285" y="1358"/>
                    <a:pt x="9591" y="1725"/>
                  </a:cubicBezTo>
                  <a:cubicBezTo>
                    <a:pt x="9897" y="2091"/>
                    <a:pt x="10160" y="4287"/>
                    <a:pt x="10291" y="6301"/>
                  </a:cubicBezTo>
                  <a:cubicBezTo>
                    <a:pt x="10422" y="8314"/>
                    <a:pt x="10422" y="10145"/>
                    <a:pt x="10422" y="11975"/>
                  </a:cubicBezTo>
                  <a:cubicBezTo>
                    <a:pt x="10422" y="13806"/>
                    <a:pt x="10422" y="15636"/>
                    <a:pt x="10553" y="15636"/>
                  </a:cubicBezTo>
                  <a:cubicBezTo>
                    <a:pt x="10684" y="15636"/>
                    <a:pt x="10947" y="13806"/>
                    <a:pt x="11209" y="12158"/>
                  </a:cubicBezTo>
                  <a:cubicBezTo>
                    <a:pt x="11471" y="10511"/>
                    <a:pt x="11734" y="9047"/>
                    <a:pt x="12083" y="8314"/>
                  </a:cubicBezTo>
                  <a:cubicBezTo>
                    <a:pt x="12433" y="7582"/>
                    <a:pt x="12871" y="7582"/>
                    <a:pt x="13089" y="8497"/>
                  </a:cubicBezTo>
                  <a:cubicBezTo>
                    <a:pt x="13308" y="9413"/>
                    <a:pt x="13308" y="11243"/>
                    <a:pt x="13351" y="13074"/>
                  </a:cubicBezTo>
                  <a:cubicBezTo>
                    <a:pt x="13395" y="14904"/>
                    <a:pt x="13483" y="16735"/>
                    <a:pt x="13701" y="18199"/>
                  </a:cubicBezTo>
                  <a:cubicBezTo>
                    <a:pt x="13920" y="19663"/>
                    <a:pt x="14270" y="20762"/>
                    <a:pt x="14663" y="21128"/>
                  </a:cubicBezTo>
                  <a:cubicBezTo>
                    <a:pt x="15057" y="21494"/>
                    <a:pt x="15494" y="21128"/>
                    <a:pt x="16368" y="20579"/>
                  </a:cubicBezTo>
                  <a:cubicBezTo>
                    <a:pt x="17243" y="20030"/>
                    <a:pt x="18555" y="19297"/>
                    <a:pt x="19429" y="18748"/>
                  </a:cubicBezTo>
                  <a:cubicBezTo>
                    <a:pt x="20304" y="18199"/>
                    <a:pt x="20741" y="17833"/>
                    <a:pt x="21047" y="16735"/>
                  </a:cubicBezTo>
                  <a:cubicBezTo>
                    <a:pt x="21353" y="15636"/>
                    <a:pt x="21528" y="13806"/>
                    <a:pt x="21397" y="12341"/>
                  </a:cubicBezTo>
                  <a:cubicBezTo>
                    <a:pt x="21266" y="10877"/>
                    <a:pt x="20828" y="9779"/>
                    <a:pt x="20304" y="9230"/>
                  </a:cubicBezTo>
                  <a:cubicBezTo>
                    <a:pt x="19779" y="8680"/>
                    <a:pt x="19167" y="8680"/>
                    <a:pt x="18642" y="8864"/>
                  </a:cubicBezTo>
                  <a:cubicBezTo>
                    <a:pt x="18117" y="9047"/>
                    <a:pt x="17680" y="9413"/>
                    <a:pt x="17418" y="10511"/>
                  </a:cubicBezTo>
                  <a:cubicBezTo>
                    <a:pt x="17156" y="11609"/>
                    <a:pt x="17068" y="13440"/>
                    <a:pt x="17199" y="14904"/>
                  </a:cubicBezTo>
                  <a:cubicBezTo>
                    <a:pt x="17330" y="16369"/>
                    <a:pt x="17680" y="17467"/>
                    <a:pt x="18030" y="18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12137190" y="5712248"/>
              <a:ext cx="189595" cy="260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81" extrusionOk="0">
                  <a:moveTo>
                    <a:pt x="5504" y="0"/>
                  </a:moveTo>
                  <a:cubicBezTo>
                    <a:pt x="3609" y="4154"/>
                    <a:pt x="1715" y="8308"/>
                    <a:pt x="767" y="11354"/>
                  </a:cubicBezTo>
                  <a:cubicBezTo>
                    <a:pt x="-180" y="14400"/>
                    <a:pt x="-180" y="16338"/>
                    <a:pt x="388" y="17862"/>
                  </a:cubicBezTo>
                  <a:cubicBezTo>
                    <a:pt x="957" y="19385"/>
                    <a:pt x="2094" y="20492"/>
                    <a:pt x="4557" y="21046"/>
                  </a:cubicBezTo>
                  <a:cubicBezTo>
                    <a:pt x="7020" y="21600"/>
                    <a:pt x="10809" y="21600"/>
                    <a:pt x="13841" y="21185"/>
                  </a:cubicBezTo>
                  <a:cubicBezTo>
                    <a:pt x="16873" y="20769"/>
                    <a:pt x="19146" y="19938"/>
                    <a:pt x="20283" y="18831"/>
                  </a:cubicBezTo>
                  <a:cubicBezTo>
                    <a:pt x="21420" y="17723"/>
                    <a:pt x="21420" y="16338"/>
                    <a:pt x="2142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12095341" y="5833000"/>
              <a:ext cx="17106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12438318" y="5490869"/>
              <a:ext cx="824295" cy="53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420" extrusionOk="0">
                  <a:moveTo>
                    <a:pt x="1032" y="0"/>
                  </a:moveTo>
                  <a:cubicBezTo>
                    <a:pt x="856" y="3375"/>
                    <a:pt x="680" y="6750"/>
                    <a:pt x="549" y="9855"/>
                  </a:cubicBezTo>
                  <a:cubicBezTo>
                    <a:pt x="417" y="12960"/>
                    <a:pt x="329" y="15795"/>
                    <a:pt x="241" y="17550"/>
                  </a:cubicBezTo>
                  <a:cubicBezTo>
                    <a:pt x="154" y="19305"/>
                    <a:pt x="66" y="19980"/>
                    <a:pt x="22" y="19980"/>
                  </a:cubicBezTo>
                  <a:cubicBezTo>
                    <a:pt x="-22" y="19980"/>
                    <a:pt x="-22" y="19305"/>
                    <a:pt x="241" y="18157"/>
                  </a:cubicBezTo>
                  <a:cubicBezTo>
                    <a:pt x="505" y="17010"/>
                    <a:pt x="1032" y="15390"/>
                    <a:pt x="1515" y="14378"/>
                  </a:cubicBezTo>
                  <a:cubicBezTo>
                    <a:pt x="1997" y="13365"/>
                    <a:pt x="2437" y="12960"/>
                    <a:pt x="2700" y="13095"/>
                  </a:cubicBezTo>
                  <a:cubicBezTo>
                    <a:pt x="2963" y="13230"/>
                    <a:pt x="3051" y="13905"/>
                    <a:pt x="3183" y="14917"/>
                  </a:cubicBezTo>
                  <a:cubicBezTo>
                    <a:pt x="3315" y="15930"/>
                    <a:pt x="3490" y="17280"/>
                    <a:pt x="4017" y="18292"/>
                  </a:cubicBezTo>
                  <a:cubicBezTo>
                    <a:pt x="4544" y="19305"/>
                    <a:pt x="5422" y="19980"/>
                    <a:pt x="6519" y="20115"/>
                  </a:cubicBezTo>
                  <a:cubicBezTo>
                    <a:pt x="7617" y="20250"/>
                    <a:pt x="8934" y="19845"/>
                    <a:pt x="9812" y="19440"/>
                  </a:cubicBezTo>
                  <a:cubicBezTo>
                    <a:pt x="10690" y="19035"/>
                    <a:pt x="11129" y="18630"/>
                    <a:pt x="11437" y="18090"/>
                  </a:cubicBezTo>
                  <a:cubicBezTo>
                    <a:pt x="11744" y="17550"/>
                    <a:pt x="11919" y="16875"/>
                    <a:pt x="11832" y="16335"/>
                  </a:cubicBezTo>
                  <a:cubicBezTo>
                    <a:pt x="11744" y="15795"/>
                    <a:pt x="11393" y="15390"/>
                    <a:pt x="10998" y="15120"/>
                  </a:cubicBezTo>
                  <a:cubicBezTo>
                    <a:pt x="10602" y="14850"/>
                    <a:pt x="10163" y="14715"/>
                    <a:pt x="9724" y="14715"/>
                  </a:cubicBezTo>
                  <a:cubicBezTo>
                    <a:pt x="9285" y="14715"/>
                    <a:pt x="8846" y="14850"/>
                    <a:pt x="8627" y="15255"/>
                  </a:cubicBezTo>
                  <a:cubicBezTo>
                    <a:pt x="8407" y="15660"/>
                    <a:pt x="8407" y="16335"/>
                    <a:pt x="8495" y="17010"/>
                  </a:cubicBezTo>
                  <a:cubicBezTo>
                    <a:pt x="8583" y="17685"/>
                    <a:pt x="8758" y="18360"/>
                    <a:pt x="9285" y="19035"/>
                  </a:cubicBezTo>
                  <a:cubicBezTo>
                    <a:pt x="9812" y="19710"/>
                    <a:pt x="10690" y="20385"/>
                    <a:pt x="11568" y="20587"/>
                  </a:cubicBezTo>
                  <a:cubicBezTo>
                    <a:pt x="12446" y="20790"/>
                    <a:pt x="13324" y="20520"/>
                    <a:pt x="13895" y="20115"/>
                  </a:cubicBezTo>
                  <a:cubicBezTo>
                    <a:pt x="14466" y="19710"/>
                    <a:pt x="14729" y="19170"/>
                    <a:pt x="15080" y="18630"/>
                  </a:cubicBezTo>
                  <a:cubicBezTo>
                    <a:pt x="15432" y="18090"/>
                    <a:pt x="15871" y="17550"/>
                    <a:pt x="16222" y="17617"/>
                  </a:cubicBezTo>
                  <a:cubicBezTo>
                    <a:pt x="16573" y="17685"/>
                    <a:pt x="16837" y="18360"/>
                    <a:pt x="17495" y="19170"/>
                  </a:cubicBezTo>
                  <a:cubicBezTo>
                    <a:pt x="18154" y="19980"/>
                    <a:pt x="19207" y="20925"/>
                    <a:pt x="19954" y="21263"/>
                  </a:cubicBezTo>
                  <a:cubicBezTo>
                    <a:pt x="20700" y="21600"/>
                    <a:pt x="21139" y="21330"/>
                    <a:pt x="21578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13876436" y="5802812"/>
              <a:ext cx="500483" cy="22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318" extrusionOk="0">
                  <a:moveTo>
                    <a:pt x="0" y="0"/>
                  </a:moveTo>
                  <a:cubicBezTo>
                    <a:pt x="572" y="967"/>
                    <a:pt x="1144" y="1934"/>
                    <a:pt x="1717" y="4997"/>
                  </a:cubicBezTo>
                  <a:cubicBezTo>
                    <a:pt x="2289" y="8060"/>
                    <a:pt x="2861" y="13218"/>
                    <a:pt x="3219" y="16603"/>
                  </a:cubicBezTo>
                  <a:cubicBezTo>
                    <a:pt x="3576" y="19988"/>
                    <a:pt x="3719" y="21600"/>
                    <a:pt x="3719" y="21278"/>
                  </a:cubicBezTo>
                  <a:cubicBezTo>
                    <a:pt x="3719" y="20955"/>
                    <a:pt x="3576" y="18698"/>
                    <a:pt x="3505" y="15797"/>
                  </a:cubicBezTo>
                  <a:cubicBezTo>
                    <a:pt x="3433" y="12896"/>
                    <a:pt x="3433" y="9349"/>
                    <a:pt x="3505" y="6770"/>
                  </a:cubicBezTo>
                  <a:cubicBezTo>
                    <a:pt x="3576" y="4191"/>
                    <a:pt x="3719" y="2579"/>
                    <a:pt x="4148" y="2096"/>
                  </a:cubicBezTo>
                  <a:cubicBezTo>
                    <a:pt x="4578" y="1612"/>
                    <a:pt x="5293" y="2257"/>
                    <a:pt x="6795" y="4352"/>
                  </a:cubicBezTo>
                  <a:cubicBezTo>
                    <a:pt x="8297" y="6448"/>
                    <a:pt x="10585" y="9994"/>
                    <a:pt x="12517" y="12251"/>
                  </a:cubicBezTo>
                  <a:cubicBezTo>
                    <a:pt x="14448" y="14507"/>
                    <a:pt x="16021" y="15475"/>
                    <a:pt x="17523" y="15797"/>
                  </a:cubicBezTo>
                  <a:cubicBezTo>
                    <a:pt x="19025" y="16119"/>
                    <a:pt x="20456" y="15797"/>
                    <a:pt x="21028" y="14830"/>
                  </a:cubicBezTo>
                  <a:cubicBezTo>
                    <a:pt x="21600" y="13863"/>
                    <a:pt x="21314" y="12251"/>
                    <a:pt x="20813" y="10961"/>
                  </a:cubicBezTo>
                  <a:cubicBezTo>
                    <a:pt x="20313" y="9672"/>
                    <a:pt x="19597" y="8704"/>
                    <a:pt x="18882" y="7899"/>
                  </a:cubicBezTo>
                  <a:cubicBezTo>
                    <a:pt x="18167" y="7093"/>
                    <a:pt x="17452" y="6448"/>
                    <a:pt x="16736" y="6125"/>
                  </a:cubicBezTo>
                  <a:cubicBezTo>
                    <a:pt x="16021" y="5803"/>
                    <a:pt x="15306" y="5803"/>
                    <a:pt x="14948" y="6609"/>
                  </a:cubicBezTo>
                  <a:cubicBezTo>
                    <a:pt x="14591" y="7415"/>
                    <a:pt x="14591" y="9027"/>
                    <a:pt x="14877" y="10639"/>
                  </a:cubicBezTo>
                  <a:cubicBezTo>
                    <a:pt x="15163" y="12251"/>
                    <a:pt x="15735" y="13863"/>
                    <a:pt x="16307" y="15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14500321" y="5822506"/>
              <a:ext cx="553448" cy="201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6" extrusionOk="0">
                  <a:moveTo>
                    <a:pt x="0" y="44"/>
                  </a:moveTo>
                  <a:cubicBezTo>
                    <a:pt x="1047" y="4922"/>
                    <a:pt x="2095" y="9799"/>
                    <a:pt x="2815" y="13109"/>
                  </a:cubicBezTo>
                  <a:cubicBezTo>
                    <a:pt x="3535" y="16419"/>
                    <a:pt x="3927" y="18160"/>
                    <a:pt x="4451" y="19031"/>
                  </a:cubicBezTo>
                  <a:cubicBezTo>
                    <a:pt x="4975" y="19902"/>
                    <a:pt x="5629" y="19902"/>
                    <a:pt x="5956" y="18335"/>
                  </a:cubicBezTo>
                  <a:cubicBezTo>
                    <a:pt x="6284" y="16767"/>
                    <a:pt x="6284" y="13631"/>
                    <a:pt x="6284" y="11193"/>
                  </a:cubicBezTo>
                  <a:cubicBezTo>
                    <a:pt x="6284" y="8754"/>
                    <a:pt x="6284" y="7012"/>
                    <a:pt x="6284" y="5270"/>
                  </a:cubicBezTo>
                  <a:cubicBezTo>
                    <a:pt x="6284" y="3528"/>
                    <a:pt x="6284" y="1786"/>
                    <a:pt x="6480" y="1961"/>
                  </a:cubicBezTo>
                  <a:cubicBezTo>
                    <a:pt x="6676" y="2135"/>
                    <a:pt x="7069" y="4225"/>
                    <a:pt x="7658" y="7535"/>
                  </a:cubicBezTo>
                  <a:cubicBezTo>
                    <a:pt x="8247" y="10844"/>
                    <a:pt x="9033" y="15373"/>
                    <a:pt x="9753" y="17986"/>
                  </a:cubicBezTo>
                  <a:cubicBezTo>
                    <a:pt x="10473" y="20599"/>
                    <a:pt x="11127" y="21296"/>
                    <a:pt x="11651" y="20773"/>
                  </a:cubicBezTo>
                  <a:cubicBezTo>
                    <a:pt x="12175" y="20251"/>
                    <a:pt x="12567" y="18509"/>
                    <a:pt x="13025" y="15722"/>
                  </a:cubicBezTo>
                  <a:cubicBezTo>
                    <a:pt x="13484" y="12935"/>
                    <a:pt x="14007" y="9102"/>
                    <a:pt x="14531" y="5967"/>
                  </a:cubicBezTo>
                  <a:cubicBezTo>
                    <a:pt x="15055" y="2831"/>
                    <a:pt x="15578" y="393"/>
                    <a:pt x="16756" y="44"/>
                  </a:cubicBezTo>
                  <a:cubicBezTo>
                    <a:pt x="17935" y="-304"/>
                    <a:pt x="19767" y="1438"/>
                    <a:pt x="21600" y="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15365712" y="6155006"/>
              <a:ext cx="70440" cy="10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16019893" y="5879071"/>
              <a:ext cx="523155" cy="198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968" extrusionOk="0">
                  <a:moveTo>
                    <a:pt x="4123" y="448"/>
                  </a:moveTo>
                  <a:cubicBezTo>
                    <a:pt x="3297" y="94"/>
                    <a:pt x="2472" y="-260"/>
                    <a:pt x="1715" y="271"/>
                  </a:cubicBezTo>
                  <a:cubicBezTo>
                    <a:pt x="959" y="802"/>
                    <a:pt x="271" y="2219"/>
                    <a:pt x="64" y="4520"/>
                  </a:cubicBezTo>
                  <a:cubicBezTo>
                    <a:pt x="-142" y="6822"/>
                    <a:pt x="133" y="10009"/>
                    <a:pt x="1096" y="11956"/>
                  </a:cubicBezTo>
                  <a:cubicBezTo>
                    <a:pt x="2059" y="13904"/>
                    <a:pt x="3710" y="14612"/>
                    <a:pt x="4880" y="14966"/>
                  </a:cubicBezTo>
                  <a:cubicBezTo>
                    <a:pt x="6049" y="15320"/>
                    <a:pt x="6737" y="15320"/>
                    <a:pt x="7150" y="14435"/>
                  </a:cubicBezTo>
                  <a:cubicBezTo>
                    <a:pt x="7562" y="13550"/>
                    <a:pt x="7700" y="11779"/>
                    <a:pt x="7494" y="10186"/>
                  </a:cubicBezTo>
                  <a:cubicBezTo>
                    <a:pt x="7287" y="8592"/>
                    <a:pt x="6737" y="7176"/>
                    <a:pt x="5980" y="5760"/>
                  </a:cubicBezTo>
                  <a:cubicBezTo>
                    <a:pt x="5224" y="4343"/>
                    <a:pt x="4261" y="2927"/>
                    <a:pt x="4123" y="2219"/>
                  </a:cubicBezTo>
                  <a:cubicBezTo>
                    <a:pt x="3985" y="1511"/>
                    <a:pt x="4673" y="1511"/>
                    <a:pt x="6118" y="1333"/>
                  </a:cubicBezTo>
                  <a:cubicBezTo>
                    <a:pt x="7562" y="1156"/>
                    <a:pt x="9764" y="802"/>
                    <a:pt x="11208" y="625"/>
                  </a:cubicBezTo>
                  <a:cubicBezTo>
                    <a:pt x="12653" y="448"/>
                    <a:pt x="13341" y="448"/>
                    <a:pt x="13822" y="1333"/>
                  </a:cubicBezTo>
                  <a:cubicBezTo>
                    <a:pt x="14304" y="2219"/>
                    <a:pt x="14579" y="3989"/>
                    <a:pt x="14579" y="5760"/>
                  </a:cubicBezTo>
                  <a:cubicBezTo>
                    <a:pt x="14579" y="7530"/>
                    <a:pt x="14304" y="9301"/>
                    <a:pt x="14097" y="11071"/>
                  </a:cubicBezTo>
                  <a:cubicBezTo>
                    <a:pt x="13891" y="12842"/>
                    <a:pt x="13754" y="14612"/>
                    <a:pt x="13822" y="16383"/>
                  </a:cubicBezTo>
                  <a:cubicBezTo>
                    <a:pt x="13891" y="18153"/>
                    <a:pt x="14166" y="19924"/>
                    <a:pt x="14648" y="20632"/>
                  </a:cubicBezTo>
                  <a:cubicBezTo>
                    <a:pt x="15129" y="21340"/>
                    <a:pt x="15817" y="20986"/>
                    <a:pt x="16987" y="19038"/>
                  </a:cubicBezTo>
                  <a:cubicBezTo>
                    <a:pt x="18156" y="17091"/>
                    <a:pt x="19807" y="13550"/>
                    <a:pt x="21458" y="10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17225646" y="5772624"/>
              <a:ext cx="867054" cy="54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394" extrusionOk="0">
                  <a:moveTo>
                    <a:pt x="41" y="0"/>
                  </a:moveTo>
                  <a:cubicBezTo>
                    <a:pt x="540" y="5433"/>
                    <a:pt x="1038" y="10866"/>
                    <a:pt x="1370" y="14245"/>
                  </a:cubicBezTo>
                  <a:cubicBezTo>
                    <a:pt x="1703" y="17625"/>
                    <a:pt x="1869" y="18950"/>
                    <a:pt x="1952" y="19944"/>
                  </a:cubicBezTo>
                  <a:cubicBezTo>
                    <a:pt x="2035" y="20937"/>
                    <a:pt x="2035" y="21600"/>
                    <a:pt x="1869" y="21335"/>
                  </a:cubicBezTo>
                  <a:cubicBezTo>
                    <a:pt x="1703" y="21070"/>
                    <a:pt x="1370" y="19877"/>
                    <a:pt x="1080" y="17823"/>
                  </a:cubicBezTo>
                  <a:cubicBezTo>
                    <a:pt x="789" y="15769"/>
                    <a:pt x="540" y="12854"/>
                    <a:pt x="747" y="10204"/>
                  </a:cubicBezTo>
                  <a:cubicBezTo>
                    <a:pt x="955" y="7553"/>
                    <a:pt x="1620" y="5168"/>
                    <a:pt x="2533" y="3777"/>
                  </a:cubicBezTo>
                  <a:cubicBezTo>
                    <a:pt x="3447" y="2385"/>
                    <a:pt x="4610" y="1988"/>
                    <a:pt x="5317" y="2120"/>
                  </a:cubicBezTo>
                  <a:cubicBezTo>
                    <a:pt x="6023" y="2253"/>
                    <a:pt x="6272" y="2915"/>
                    <a:pt x="6397" y="3909"/>
                  </a:cubicBezTo>
                  <a:cubicBezTo>
                    <a:pt x="6521" y="4903"/>
                    <a:pt x="6521" y="6228"/>
                    <a:pt x="6189" y="7355"/>
                  </a:cubicBezTo>
                  <a:cubicBezTo>
                    <a:pt x="5857" y="8481"/>
                    <a:pt x="5192" y="9409"/>
                    <a:pt x="4361" y="10005"/>
                  </a:cubicBezTo>
                  <a:cubicBezTo>
                    <a:pt x="3530" y="10601"/>
                    <a:pt x="2533" y="10866"/>
                    <a:pt x="1703" y="10933"/>
                  </a:cubicBezTo>
                  <a:cubicBezTo>
                    <a:pt x="872" y="10999"/>
                    <a:pt x="207" y="10866"/>
                    <a:pt x="41" y="10601"/>
                  </a:cubicBezTo>
                  <a:cubicBezTo>
                    <a:pt x="-125" y="10336"/>
                    <a:pt x="207" y="9939"/>
                    <a:pt x="1121" y="9740"/>
                  </a:cubicBezTo>
                  <a:cubicBezTo>
                    <a:pt x="2035" y="9541"/>
                    <a:pt x="3530" y="9541"/>
                    <a:pt x="5275" y="9342"/>
                  </a:cubicBezTo>
                  <a:cubicBezTo>
                    <a:pt x="7020" y="9144"/>
                    <a:pt x="9013" y="8746"/>
                    <a:pt x="10467" y="8150"/>
                  </a:cubicBezTo>
                  <a:cubicBezTo>
                    <a:pt x="11921" y="7553"/>
                    <a:pt x="12835" y="6758"/>
                    <a:pt x="13333" y="6029"/>
                  </a:cubicBezTo>
                  <a:cubicBezTo>
                    <a:pt x="13832" y="5301"/>
                    <a:pt x="13915" y="4638"/>
                    <a:pt x="13624" y="3975"/>
                  </a:cubicBezTo>
                  <a:cubicBezTo>
                    <a:pt x="13333" y="3313"/>
                    <a:pt x="12669" y="2650"/>
                    <a:pt x="12087" y="2319"/>
                  </a:cubicBezTo>
                  <a:cubicBezTo>
                    <a:pt x="11506" y="1988"/>
                    <a:pt x="11007" y="1988"/>
                    <a:pt x="10717" y="2319"/>
                  </a:cubicBezTo>
                  <a:cubicBezTo>
                    <a:pt x="10426" y="2650"/>
                    <a:pt x="10343" y="3313"/>
                    <a:pt x="10426" y="4307"/>
                  </a:cubicBezTo>
                  <a:cubicBezTo>
                    <a:pt x="10509" y="5301"/>
                    <a:pt x="10758" y="6626"/>
                    <a:pt x="11298" y="7885"/>
                  </a:cubicBezTo>
                  <a:cubicBezTo>
                    <a:pt x="11838" y="9144"/>
                    <a:pt x="12669" y="10336"/>
                    <a:pt x="13292" y="10999"/>
                  </a:cubicBezTo>
                  <a:cubicBezTo>
                    <a:pt x="13915" y="11661"/>
                    <a:pt x="14330" y="11794"/>
                    <a:pt x="14746" y="11860"/>
                  </a:cubicBezTo>
                  <a:cubicBezTo>
                    <a:pt x="15161" y="11926"/>
                    <a:pt x="15577" y="11926"/>
                    <a:pt x="15950" y="11661"/>
                  </a:cubicBezTo>
                  <a:cubicBezTo>
                    <a:pt x="16324" y="11396"/>
                    <a:pt x="16657" y="10866"/>
                    <a:pt x="16947" y="10270"/>
                  </a:cubicBezTo>
                  <a:cubicBezTo>
                    <a:pt x="17238" y="9674"/>
                    <a:pt x="17487" y="9011"/>
                    <a:pt x="17737" y="8415"/>
                  </a:cubicBezTo>
                  <a:cubicBezTo>
                    <a:pt x="17986" y="7818"/>
                    <a:pt x="18235" y="7288"/>
                    <a:pt x="18567" y="7090"/>
                  </a:cubicBezTo>
                  <a:cubicBezTo>
                    <a:pt x="18900" y="6891"/>
                    <a:pt x="19315" y="7023"/>
                    <a:pt x="19523" y="7421"/>
                  </a:cubicBezTo>
                  <a:cubicBezTo>
                    <a:pt x="19730" y="7818"/>
                    <a:pt x="19730" y="8481"/>
                    <a:pt x="19813" y="9276"/>
                  </a:cubicBezTo>
                  <a:cubicBezTo>
                    <a:pt x="19897" y="10071"/>
                    <a:pt x="20063" y="10999"/>
                    <a:pt x="20353" y="11529"/>
                  </a:cubicBezTo>
                  <a:cubicBezTo>
                    <a:pt x="20644" y="12059"/>
                    <a:pt x="21060" y="12191"/>
                    <a:pt x="21475" y="12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18153075" y="5683754"/>
              <a:ext cx="1499341" cy="37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2" extrusionOk="0">
                  <a:moveTo>
                    <a:pt x="0" y="14988"/>
                  </a:moveTo>
                  <a:cubicBezTo>
                    <a:pt x="145" y="14057"/>
                    <a:pt x="290" y="13126"/>
                    <a:pt x="725" y="12661"/>
                  </a:cubicBezTo>
                  <a:cubicBezTo>
                    <a:pt x="1160" y="12195"/>
                    <a:pt x="1885" y="12195"/>
                    <a:pt x="2392" y="12940"/>
                  </a:cubicBezTo>
                  <a:cubicBezTo>
                    <a:pt x="2899" y="13685"/>
                    <a:pt x="3189" y="15175"/>
                    <a:pt x="3334" y="16385"/>
                  </a:cubicBezTo>
                  <a:cubicBezTo>
                    <a:pt x="3479" y="17595"/>
                    <a:pt x="3479" y="18526"/>
                    <a:pt x="3407" y="19364"/>
                  </a:cubicBezTo>
                  <a:cubicBezTo>
                    <a:pt x="3334" y="20202"/>
                    <a:pt x="3189" y="20947"/>
                    <a:pt x="3093" y="20854"/>
                  </a:cubicBezTo>
                  <a:cubicBezTo>
                    <a:pt x="2996" y="20761"/>
                    <a:pt x="2948" y="19830"/>
                    <a:pt x="3068" y="18154"/>
                  </a:cubicBezTo>
                  <a:cubicBezTo>
                    <a:pt x="3189" y="16478"/>
                    <a:pt x="3479" y="14057"/>
                    <a:pt x="3745" y="12661"/>
                  </a:cubicBezTo>
                  <a:cubicBezTo>
                    <a:pt x="4011" y="11264"/>
                    <a:pt x="4252" y="10892"/>
                    <a:pt x="4470" y="10985"/>
                  </a:cubicBezTo>
                  <a:cubicBezTo>
                    <a:pt x="4687" y="11078"/>
                    <a:pt x="4881" y="11637"/>
                    <a:pt x="5001" y="12847"/>
                  </a:cubicBezTo>
                  <a:cubicBezTo>
                    <a:pt x="5122" y="14057"/>
                    <a:pt x="5170" y="15919"/>
                    <a:pt x="5195" y="17316"/>
                  </a:cubicBezTo>
                  <a:cubicBezTo>
                    <a:pt x="5219" y="18713"/>
                    <a:pt x="5219" y="19644"/>
                    <a:pt x="5315" y="19737"/>
                  </a:cubicBezTo>
                  <a:cubicBezTo>
                    <a:pt x="5412" y="19830"/>
                    <a:pt x="5605" y="19085"/>
                    <a:pt x="5799" y="18061"/>
                  </a:cubicBezTo>
                  <a:cubicBezTo>
                    <a:pt x="5992" y="17037"/>
                    <a:pt x="6185" y="15733"/>
                    <a:pt x="6379" y="14802"/>
                  </a:cubicBezTo>
                  <a:cubicBezTo>
                    <a:pt x="6572" y="13871"/>
                    <a:pt x="6765" y="13313"/>
                    <a:pt x="6910" y="13499"/>
                  </a:cubicBezTo>
                  <a:cubicBezTo>
                    <a:pt x="7055" y="13685"/>
                    <a:pt x="7152" y="14616"/>
                    <a:pt x="7224" y="15547"/>
                  </a:cubicBezTo>
                  <a:cubicBezTo>
                    <a:pt x="7297" y="16478"/>
                    <a:pt x="7345" y="17409"/>
                    <a:pt x="7466" y="18154"/>
                  </a:cubicBezTo>
                  <a:cubicBezTo>
                    <a:pt x="7587" y="18899"/>
                    <a:pt x="7780" y="19457"/>
                    <a:pt x="8094" y="19271"/>
                  </a:cubicBezTo>
                  <a:cubicBezTo>
                    <a:pt x="8408" y="19085"/>
                    <a:pt x="8843" y="18154"/>
                    <a:pt x="9133" y="16850"/>
                  </a:cubicBezTo>
                  <a:cubicBezTo>
                    <a:pt x="9423" y="15547"/>
                    <a:pt x="9568" y="13871"/>
                    <a:pt x="9616" y="13499"/>
                  </a:cubicBezTo>
                  <a:cubicBezTo>
                    <a:pt x="9664" y="13126"/>
                    <a:pt x="9616" y="14057"/>
                    <a:pt x="9592" y="14988"/>
                  </a:cubicBezTo>
                  <a:cubicBezTo>
                    <a:pt x="9568" y="15919"/>
                    <a:pt x="9568" y="16850"/>
                    <a:pt x="9640" y="17782"/>
                  </a:cubicBezTo>
                  <a:cubicBezTo>
                    <a:pt x="9713" y="18713"/>
                    <a:pt x="9858" y="19644"/>
                    <a:pt x="10051" y="19923"/>
                  </a:cubicBezTo>
                  <a:cubicBezTo>
                    <a:pt x="10244" y="20202"/>
                    <a:pt x="10486" y="19830"/>
                    <a:pt x="10631" y="18899"/>
                  </a:cubicBezTo>
                  <a:cubicBezTo>
                    <a:pt x="10776" y="17968"/>
                    <a:pt x="10824" y="16478"/>
                    <a:pt x="10921" y="16199"/>
                  </a:cubicBezTo>
                  <a:cubicBezTo>
                    <a:pt x="11017" y="15919"/>
                    <a:pt x="11162" y="16850"/>
                    <a:pt x="11501" y="17595"/>
                  </a:cubicBezTo>
                  <a:cubicBezTo>
                    <a:pt x="11839" y="18340"/>
                    <a:pt x="12370" y="18899"/>
                    <a:pt x="12757" y="19178"/>
                  </a:cubicBezTo>
                  <a:cubicBezTo>
                    <a:pt x="13144" y="19457"/>
                    <a:pt x="13385" y="19457"/>
                    <a:pt x="13651" y="18154"/>
                  </a:cubicBezTo>
                  <a:cubicBezTo>
                    <a:pt x="13917" y="16850"/>
                    <a:pt x="14207" y="14244"/>
                    <a:pt x="14400" y="10240"/>
                  </a:cubicBezTo>
                  <a:cubicBezTo>
                    <a:pt x="14593" y="6237"/>
                    <a:pt x="14690" y="837"/>
                    <a:pt x="14738" y="92"/>
                  </a:cubicBezTo>
                  <a:cubicBezTo>
                    <a:pt x="14787" y="-653"/>
                    <a:pt x="14787" y="3257"/>
                    <a:pt x="14787" y="6702"/>
                  </a:cubicBezTo>
                  <a:cubicBezTo>
                    <a:pt x="14787" y="10147"/>
                    <a:pt x="14787" y="13126"/>
                    <a:pt x="14883" y="15081"/>
                  </a:cubicBezTo>
                  <a:cubicBezTo>
                    <a:pt x="14980" y="17037"/>
                    <a:pt x="15173" y="17968"/>
                    <a:pt x="15536" y="18526"/>
                  </a:cubicBezTo>
                  <a:cubicBezTo>
                    <a:pt x="15898" y="19085"/>
                    <a:pt x="16430" y="19271"/>
                    <a:pt x="17058" y="18899"/>
                  </a:cubicBezTo>
                  <a:cubicBezTo>
                    <a:pt x="17686" y="18526"/>
                    <a:pt x="18411" y="17595"/>
                    <a:pt x="18942" y="16478"/>
                  </a:cubicBezTo>
                  <a:cubicBezTo>
                    <a:pt x="19474" y="15361"/>
                    <a:pt x="19812" y="14057"/>
                    <a:pt x="19981" y="12940"/>
                  </a:cubicBezTo>
                  <a:cubicBezTo>
                    <a:pt x="20150" y="11823"/>
                    <a:pt x="20150" y="10892"/>
                    <a:pt x="20054" y="10147"/>
                  </a:cubicBezTo>
                  <a:cubicBezTo>
                    <a:pt x="19957" y="9402"/>
                    <a:pt x="19764" y="8844"/>
                    <a:pt x="19546" y="8657"/>
                  </a:cubicBezTo>
                  <a:cubicBezTo>
                    <a:pt x="19329" y="8471"/>
                    <a:pt x="19087" y="8657"/>
                    <a:pt x="18942" y="9216"/>
                  </a:cubicBezTo>
                  <a:cubicBezTo>
                    <a:pt x="18797" y="9775"/>
                    <a:pt x="18749" y="10706"/>
                    <a:pt x="18846" y="12009"/>
                  </a:cubicBezTo>
                  <a:cubicBezTo>
                    <a:pt x="18942" y="13313"/>
                    <a:pt x="19184" y="14988"/>
                    <a:pt x="19667" y="16385"/>
                  </a:cubicBezTo>
                  <a:cubicBezTo>
                    <a:pt x="20150" y="17781"/>
                    <a:pt x="20875" y="18899"/>
                    <a:pt x="21600" y="20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19058716" y="5873251"/>
              <a:ext cx="201254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422632" y="6578408"/>
              <a:ext cx="865391" cy="582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753" y="12191"/>
                  </a:moveTo>
                  <a:cubicBezTo>
                    <a:pt x="502" y="11450"/>
                    <a:pt x="251" y="10710"/>
                    <a:pt x="126" y="10648"/>
                  </a:cubicBezTo>
                  <a:cubicBezTo>
                    <a:pt x="0" y="10586"/>
                    <a:pt x="0" y="11203"/>
                    <a:pt x="0" y="12438"/>
                  </a:cubicBezTo>
                  <a:cubicBezTo>
                    <a:pt x="0" y="13672"/>
                    <a:pt x="0" y="15523"/>
                    <a:pt x="335" y="17128"/>
                  </a:cubicBezTo>
                  <a:cubicBezTo>
                    <a:pt x="670" y="18733"/>
                    <a:pt x="1340" y="20090"/>
                    <a:pt x="2553" y="20090"/>
                  </a:cubicBezTo>
                  <a:cubicBezTo>
                    <a:pt x="3767" y="20090"/>
                    <a:pt x="5526" y="18733"/>
                    <a:pt x="6572" y="17066"/>
                  </a:cubicBezTo>
                  <a:cubicBezTo>
                    <a:pt x="7619" y="15400"/>
                    <a:pt x="7953" y="13425"/>
                    <a:pt x="7870" y="11018"/>
                  </a:cubicBezTo>
                  <a:cubicBezTo>
                    <a:pt x="7786" y="8611"/>
                    <a:pt x="7284" y="5773"/>
                    <a:pt x="6991" y="4045"/>
                  </a:cubicBezTo>
                  <a:cubicBezTo>
                    <a:pt x="6698" y="2317"/>
                    <a:pt x="6614" y="1699"/>
                    <a:pt x="6488" y="1082"/>
                  </a:cubicBezTo>
                  <a:cubicBezTo>
                    <a:pt x="6363" y="465"/>
                    <a:pt x="6195" y="-152"/>
                    <a:pt x="6112" y="33"/>
                  </a:cubicBezTo>
                  <a:cubicBezTo>
                    <a:pt x="6028" y="218"/>
                    <a:pt x="6028" y="1206"/>
                    <a:pt x="6153" y="3304"/>
                  </a:cubicBezTo>
                  <a:cubicBezTo>
                    <a:pt x="6279" y="5402"/>
                    <a:pt x="6530" y="8611"/>
                    <a:pt x="6698" y="11265"/>
                  </a:cubicBezTo>
                  <a:cubicBezTo>
                    <a:pt x="6865" y="13919"/>
                    <a:pt x="6949" y="16017"/>
                    <a:pt x="7033" y="17375"/>
                  </a:cubicBezTo>
                  <a:cubicBezTo>
                    <a:pt x="7116" y="18733"/>
                    <a:pt x="7200" y="19350"/>
                    <a:pt x="7409" y="19473"/>
                  </a:cubicBezTo>
                  <a:cubicBezTo>
                    <a:pt x="7619" y="19597"/>
                    <a:pt x="7953" y="19226"/>
                    <a:pt x="8372" y="19165"/>
                  </a:cubicBezTo>
                  <a:cubicBezTo>
                    <a:pt x="8791" y="19103"/>
                    <a:pt x="9293" y="19350"/>
                    <a:pt x="9921" y="19782"/>
                  </a:cubicBezTo>
                  <a:cubicBezTo>
                    <a:pt x="10549" y="20214"/>
                    <a:pt x="11302" y="20831"/>
                    <a:pt x="12558" y="20954"/>
                  </a:cubicBezTo>
                  <a:cubicBezTo>
                    <a:pt x="13814" y="21078"/>
                    <a:pt x="15572" y="20707"/>
                    <a:pt x="16660" y="20214"/>
                  </a:cubicBezTo>
                  <a:cubicBezTo>
                    <a:pt x="17749" y="19720"/>
                    <a:pt x="18167" y="19103"/>
                    <a:pt x="18419" y="18424"/>
                  </a:cubicBezTo>
                  <a:cubicBezTo>
                    <a:pt x="18670" y="17745"/>
                    <a:pt x="18753" y="17005"/>
                    <a:pt x="18586" y="16511"/>
                  </a:cubicBezTo>
                  <a:cubicBezTo>
                    <a:pt x="18419" y="16017"/>
                    <a:pt x="18000" y="15770"/>
                    <a:pt x="17581" y="15585"/>
                  </a:cubicBezTo>
                  <a:cubicBezTo>
                    <a:pt x="17163" y="15400"/>
                    <a:pt x="16744" y="15277"/>
                    <a:pt x="16326" y="15215"/>
                  </a:cubicBezTo>
                  <a:cubicBezTo>
                    <a:pt x="15907" y="15153"/>
                    <a:pt x="15488" y="15153"/>
                    <a:pt x="15279" y="15462"/>
                  </a:cubicBezTo>
                  <a:cubicBezTo>
                    <a:pt x="15070" y="15770"/>
                    <a:pt x="15070" y="16387"/>
                    <a:pt x="15907" y="17437"/>
                  </a:cubicBezTo>
                  <a:cubicBezTo>
                    <a:pt x="16744" y="18486"/>
                    <a:pt x="18419" y="19967"/>
                    <a:pt x="19507" y="20707"/>
                  </a:cubicBezTo>
                  <a:cubicBezTo>
                    <a:pt x="20595" y="21448"/>
                    <a:pt x="21098" y="21448"/>
                    <a:pt x="2160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311943" y="6980146"/>
              <a:ext cx="301881" cy="4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1982347" y="6912323"/>
              <a:ext cx="542053" cy="233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0881" extrusionOk="0">
                  <a:moveTo>
                    <a:pt x="0" y="666"/>
                  </a:moveTo>
                  <a:cubicBezTo>
                    <a:pt x="795" y="5166"/>
                    <a:pt x="1590" y="9666"/>
                    <a:pt x="2054" y="13416"/>
                  </a:cubicBezTo>
                  <a:cubicBezTo>
                    <a:pt x="2518" y="17166"/>
                    <a:pt x="2650" y="20166"/>
                    <a:pt x="2650" y="20766"/>
                  </a:cubicBezTo>
                  <a:cubicBezTo>
                    <a:pt x="2650" y="21366"/>
                    <a:pt x="2518" y="19566"/>
                    <a:pt x="2584" y="16416"/>
                  </a:cubicBezTo>
                  <a:cubicBezTo>
                    <a:pt x="2650" y="13266"/>
                    <a:pt x="2915" y="8766"/>
                    <a:pt x="3313" y="5766"/>
                  </a:cubicBezTo>
                  <a:cubicBezTo>
                    <a:pt x="3710" y="2766"/>
                    <a:pt x="4240" y="1266"/>
                    <a:pt x="4837" y="516"/>
                  </a:cubicBezTo>
                  <a:cubicBezTo>
                    <a:pt x="5433" y="-234"/>
                    <a:pt x="6096" y="-234"/>
                    <a:pt x="6891" y="966"/>
                  </a:cubicBezTo>
                  <a:cubicBezTo>
                    <a:pt x="7686" y="2166"/>
                    <a:pt x="8614" y="4566"/>
                    <a:pt x="10071" y="6816"/>
                  </a:cubicBezTo>
                  <a:cubicBezTo>
                    <a:pt x="11529" y="9066"/>
                    <a:pt x="13517" y="11166"/>
                    <a:pt x="15040" y="12216"/>
                  </a:cubicBezTo>
                  <a:cubicBezTo>
                    <a:pt x="16564" y="13266"/>
                    <a:pt x="17625" y="13266"/>
                    <a:pt x="18552" y="12816"/>
                  </a:cubicBezTo>
                  <a:cubicBezTo>
                    <a:pt x="19480" y="12366"/>
                    <a:pt x="20275" y="11466"/>
                    <a:pt x="20805" y="10266"/>
                  </a:cubicBezTo>
                  <a:cubicBezTo>
                    <a:pt x="21335" y="9066"/>
                    <a:pt x="21600" y="7566"/>
                    <a:pt x="21269" y="6516"/>
                  </a:cubicBezTo>
                  <a:cubicBezTo>
                    <a:pt x="20937" y="5466"/>
                    <a:pt x="20010" y="4866"/>
                    <a:pt x="19215" y="4566"/>
                  </a:cubicBezTo>
                  <a:cubicBezTo>
                    <a:pt x="18420" y="4266"/>
                    <a:pt x="17757" y="4266"/>
                    <a:pt x="17094" y="4266"/>
                  </a:cubicBezTo>
                  <a:cubicBezTo>
                    <a:pt x="16432" y="4266"/>
                    <a:pt x="15769" y="4266"/>
                    <a:pt x="15438" y="5016"/>
                  </a:cubicBezTo>
                  <a:cubicBezTo>
                    <a:pt x="15107" y="5766"/>
                    <a:pt x="15107" y="7266"/>
                    <a:pt x="15438" y="8466"/>
                  </a:cubicBezTo>
                  <a:cubicBezTo>
                    <a:pt x="15769" y="9666"/>
                    <a:pt x="16432" y="10566"/>
                    <a:pt x="17094" y="1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9" name="Line"/>
            <p:cNvSpPr/>
            <p:nvPr/>
          </p:nvSpPr>
          <p:spPr>
            <a:xfrm>
              <a:off x="2686735" y="6885795"/>
              <a:ext cx="607181" cy="26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012" extrusionOk="0">
                  <a:moveTo>
                    <a:pt x="0" y="5039"/>
                  </a:moveTo>
                  <a:cubicBezTo>
                    <a:pt x="949" y="6883"/>
                    <a:pt x="1899" y="8727"/>
                    <a:pt x="2552" y="10176"/>
                  </a:cubicBezTo>
                  <a:cubicBezTo>
                    <a:pt x="3204" y="11625"/>
                    <a:pt x="3560" y="12678"/>
                    <a:pt x="3916" y="12678"/>
                  </a:cubicBezTo>
                  <a:cubicBezTo>
                    <a:pt x="4273" y="12678"/>
                    <a:pt x="4629" y="11625"/>
                    <a:pt x="4688" y="9912"/>
                  </a:cubicBezTo>
                  <a:cubicBezTo>
                    <a:pt x="4747" y="8200"/>
                    <a:pt x="4510" y="5830"/>
                    <a:pt x="4629" y="5039"/>
                  </a:cubicBezTo>
                  <a:cubicBezTo>
                    <a:pt x="4747" y="4249"/>
                    <a:pt x="5222" y="5039"/>
                    <a:pt x="5815" y="6752"/>
                  </a:cubicBezTo>
                  <a:cubicBezTo>
                    <a:pt x="6409" y="8464"/>
                    <a:pt x="7121" y="11098"/>
                    <a:pt x="7655" y="13205"/>
                  </a:cubicBezTo>
                  <a:cubicBezTo>
                    <a:pt x="8189" y="15312"/>
                    <a:pt x="8545" y="16893"/>
                    <a:pt x="8842" y="16893"/>
                  </a:cubicBezTo>
                  <a:cubicBezTo>
                    <a:pt x="9138" y="16893"/>
                    <a:pt x="9376" y="15312"/>
                    <a:pt x="10088" y="12678"/>
                  </a:cubicBezTo>
                  <a:cubicBezTo>
                    <a:pt x="10800" y="10044"/>
                    <a:pt x="11987" y="6356"/>
                    <a:pt x="12758" y="3986"/>
                  </a:cubicBezTo>
                  <a:cubicBezTo>
                    <a:pt x="13530" y="1615"/>
                    <a:pt x="13886" y="561"/>
                    <a:pt x="14360" y="166"/>
                  </a:cubicBezTo>
                  <a:cubicBezTo>
                    <a:pt x="14835" y="-229"/>
                    <a:pt x="15429" y="34"/>
                    <a:pt x="16378" y="1483"/>
                  </a:cubicBezTo>
                  <a:cubicBezTo>
                    <a:pt x="17327" y="2932"/>
                    <a:pt x="18633" y="5566"/>
                    <a:pt x="19582" y="8332"/>
                  </a:cubicBezTo>
                  <a:cubicBezTo>
                    <a:pt x="20532" y="11098"/>
                    <a:pt x="21125" y="13995"/>
                    <a:pt x="21363" y="16103"/>
                  </a:cubicBezTo>
                  <a:cubicBezTo>
                    <a:pt x="21600" y="18210"/>
                    <a:pt x="21481" y="19527"/>
                    <a:pt x="21066" y="20317"/>
                  </a:cubicBezTo>
                  <a:cubicBezTo>
                    <a:pt x="20651" y="21108"/>
                    <a:pt x="19938" y="21371"/>
                    <a:pt x="18692" y="20317"/>
                  </a:cubicBezTo>
                  <a:cubicBezTo>
                    <a:pt x="17446" y="19264"/>
                    <a:pt x="15666" y="16893"/>
                    <a:pt x="13886" y="14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0" name="Line"/>
            <p:cNvSpPr/>
            <p:nvPr/>
          </p:nvSpPr>
          <p:spPr>
            <a:xfrm>
              <a:off x="3532000" y="7211588"/>
              <a:ext cx="10064" cy="90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1" name="Line"/>
            <p:cNvSpPr/>
            <p:nvPr/>
          </p:nvSpPr>
          <p:spPr>
            <a:xfrm>
              <a:off x="4075385" y="6849331"/>
              <a:ext cx="322007" cy="253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1350" y="2274"/>
                    <a:pt x="2700" y="4547"/>
                    <a:pt x="3938" y="7105"/>
                  </a:cubicBezTo>
                  <a:cubicBezTo>
                    <a:pt x="5175" y="9663"/>
                    <a:pt x="6300" y="12505"/>
                    <a:pt x="7200" y="14495"/>
                  </a:cubicBezTo>
                  <a:cubicBezTo>
                    <a:pt x="8100" y="16484"/>
                    <a:pt x="8775" y="17621"/>
                    <a:pt x="9112" y="17479"/>
                  </a:cubicBezTo>
                  <a:cubicBezTo>
                    <a:pt x="9450" y="17337"/>
                    <a:pt x="9450" y="15916"/>
                    <a:pt x="9450" y="13784"/>
                  </a:cubicBezTo>
                  <a:cubicBezTo>
                    <a:pt x="9450" y="11653"/>
                    <a:pt x="9450" y="8810"/>
                    <a:pt x="9337" y="6679"/>
                  </a:cubicBezTo>
                  <a:cubicBezTo>
                    <a:pt x="9225" y="4547"/>
                    <a:pt x="9000" y="3126"/>
                    <a:pt x="9337" y="2984"/>
                  </a:cubicBezTo>
                  <a:cubicBezTo>
                    <a:pt x="9675" y="2842"/>
                    <a:pt x="10575" y="3979"/>
                    <a:pt x="12375" y="6679"/>
                  </a:cubicBezTo>
                  <a:cubicBezTo>
                    <a:pt x="14175" y="9379"/>
                    <a:pt x="16875" y="13642"/>
                    <a:pt x="18562" y="16626"/>
                  </a:cubicBezTo>
                  <a:cubicBezTo>
                    <a:pt x="20250" y="19611"/>
                    <a:pt x="20925" y="21316"/>
                    <a:pt x="21037" y="21458"/>
                  </a:cubicBezTo>
                  <a:cubicBezTo>
                    <a:pt x="21150" y="21600"/>
                    <a:pt x="20700" y="20179"/>
                    <a:pt x="20362" y="17621"/>
                  </a:cubicBezTo>
                  <a:cubicBezTo>
                    <a:pt x="20025" y="15063"/>
                    <a:pt x="19800" y="11368"/>
                    <a:pt x="20025" y="8242"/>
                  </a:cubicBezTo>
                  <a:cubicBezTo>
                    <a:pt x="20250" y="5116"/>
                    <a:pt x="20925" y="255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Line"/>
            <p:cNvSpPr/>
            <p:nvPr/>
          </p:nvSpPr>
          <p:spPr>
            <a:xfrm>
              <a:off x="4528205" y="6547450"/>
              <a:ext cx="432697" cy="54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0"/>
                  </a:moveTo>
                  <a:cubicBezTo>
                    <a:pt x="0" y="5600"/>
                    <a:pt x="0" y="11200"/>
                    <a:pt x="0" y="14333"/>
                  </a:cubicBezTo>
                  <a:cubicBezTo>
                    <a:pt x="0" y="17467"/>
                    <a:pt x="0" y="18133"/>
                    <a:pt x="0" y="18800"/>
                  </a:cubicBezTo>
                  <a:cubicBezTo>
                    <a:pt x="0" y="19467"/>
                    <a:pt x="0" y="20133"/>
                    <a:pt x="167" y="20133"/>
                  </a:cubicBezTo>
                  <a:cubicBezTo>
                    <a:pt x="335" y="20133"/>
                    <a:pt x="670" y="19467"/>
                    <a:pt x="921" y="18800"/>
                  </a:cubicBezTo>
                  <a:cubicBezTo>
                    <a:pt x="1172" y="18133"/>
                    <a:pt x="1340" y="17467"/>
                    <a:pt x="1758" y="16733"/>
                  </a:cubicBezTo>
                  <a:cubicBezTo>
                    <a:pt x="2177" y="16000"/>
                    <a:pt x="2847" y="15200"/>
                    <a:pt x="3349" y="15133"/>
                  </a:cubicBezTo>
                  <a:cubicBezTo>
                    <a:pt x="3851" y="15067"/>
                    <a:pt x="4186" y="15733"/>
                    <a:pt x="4605" y="16733"/>
                  </a:cubicBezTo>
                  <a:cubicBezTo>
                    <a:pt x="5023" y="17733"/>
                    <a:pt x="5526" y="19067"/>
                    <a:pt x="6530" y="19933"/>
                  </a:cubicBezTo>
                  <a:cubicBezTo>
                    <a:pt x="7535" y="20800"/>
                    <a:pt x="9042" y="21200"/>
                    <a:pt x="10381" y="20933"/>
                  </a:cubicBezTo>
                  <a:cubicBezTo>
                    <a:pt x="11721" y="20667"/>
                    <a:pt x="12893" y="19733"/>
                    <a:pt x="13730" y="18867"/>
                  </a:cubicBezTo>
                  <a:cubicBezTo>
                    <a:pt x="14567" y="18000"/>
                    <a:pt x="15070" y="17200"/>
                    <a:pt x="15070" y="17067"/>
                  </a:cubicBezTo>
                  <a:cubicBezTo>
                    <a:pt x="15070" y="16933"/>
                    <a:pt x="14567" y="17467"/>
                    <a:pt x="14316" y="18067"/>
                  </a:cubicBezTo>
                  <a:cubicBezTo>
                    <a:pt x="14065" y="18667"/>
                    <a:pt x="14065" y="19333"/>
                    <a:pt x="14484" y="19933"/>
                  </a:cubicBezTo>
                  <a:cubicBezTo>
                    <a:pt x="14902" y="20533"/>
                    <a:pt x="15740" y="21067"/>
                    <a:pt x="16828" y="21333"/>
                  </a:cubicBezTo>
                  <a:cubicBezTo>
                    <a:pt x="17916" y="21600"/>
                    <a:pt x="19256" y="21600"/>
                    <a:pt x="20093" y="21200"/>
                  </a:cubicBezTo>
                  <a:cubicBezTo>
                    <a:pt x="20930" y="20800"/>
                    <a:pt x="21265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4797960" y="6753593"/>
              <a:ext cx="22065" cy="35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0702" extrusionOk="0">
                  <a:moveTo>
                    <a:pt x="11040" y="20702"/>
                  </a:moveTo>
                  <a:cubicBezTo>
                    <a:pt x="4868" y="10884"/>
                    <a:pt x="-1303" y="1066"/>
                    <a:pt x="240" y="84"/>
                  </a:cubicBezTo>
                  <a:cubicBezTo>
                    <a:pt x="1783" y="-898"/>
                    <a:pt x="11040" y="6957"/>
                    <a:pt x="20297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5135321" y="6599345"/>
              <a:ext cx="519906" cy="481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4459" y="15229"/>
                  </a:moveTo>
                  <a:cubicBezTo>
                    <a:pt x="3902" y="14779"/>
                    <a:pt x="3345" y="14329"/>
                    <a:pt x="2787" y="14329"/>
                  </a:cubicBezTo>
                  <a:cubicBezTo>
                    <a:pt x="2230" y="14329"/>
                    <a:pt x="1672" y="14779"/>
                    <a:pt x="1115" y="15379"/>
                  </a:cubicBezTo>
                  <a:cubicBezTo>
                    <a:pt x="557" y="15979"/>
                    <a:pt x="0" y="16729"/>
                    <a:pt x="0" y="17779"/>
                  </a:cubicBezTo>
                  <a:cubicBezTo>
                    <a:pt x="0" y="18829"/>
                    <a:pt x="557" y="20179"/>
                    <a:pt x="1533" y="20854"/>
                  </a:cubicBezTo>
                  <a:cubicBezTo>
                    <a:pt x="2508" y="21529"/>
                    <a:pt x="3902" y="21529"/>
                    <a:pt x="5505" y="20404"/>
                  </a:cubicBezTo>
                  <a:cubicBezTo>
                    <a:pt x="7107" y="19279"/>
                    <a:pt x="8919" y="17029"/>
                    <a:pt x="9825" y="13804"/>
                  </a:cubicBezTo>
                  <a:cubicBezTo>
                    <a:pt x="10730" y="10579"/>
                    <a:pt x="10730" y="6379"/>
                    <a:pt x="10591" y="3754"/>
                  </a:cubicBezTo>
                  <a:cubicBezTo>
                    <a:pt x="10452" y="1129"/>
                    <a:pt x="10173" y="79"/>
                    <a:pt x="10034" y="4"/>
                  </a:cubicBezTo>
                  <a:cubicBezTo>
                    <a:pt x="9894" y="-71"/>
                    <a:pt x="9894" y="829"/>
                    <a:pt x="10103" y="3304"/>
                  </a:cubicBezTo>
                  <a:cubicBezTo>
                    <a:pt x="10312" y="5779"/>
                    <a:pt x="10730" y="9829"/>
                    <a:pt x="10939" y="12754"/>
                  </a:cubicBezTo>
                  <a:cubicBezTo>
                    <a:pt x="11148" y="15679"/>
                    <a:pt x="11148" y="17479"/>
                    <a:pt x="11148" y="18829"/>
                  </a:cubicBezTo>
                  <a:cubicBezTo>
                    <a:pt x="11148" y="20179"/>
                    <a:pt x="11148" y="21079"/>
                    <a:pt x="11288" y="21154"/>
                  </a:cubicBezTo>
                  <a:cubicBezTo>
                    <a:pt x="11427" y="21229"/>
                    <a:pt x="11706" y="20479"/>
                    <a:pt x="12333" y="19429"/>
                  </a:cubicBezTo>
                  <a:cubicBezTo>
                    <a:pt x="12960" y="18379"/>
                    <a:pt x="13935" y="17029"/>
                    <a:pt x="14772" y="16354"/>
                  </a:cubicBezTo>
                  <a:cubicBezTo>
                    <a:pt x="15608" y="15679"/>
                    <a:pt x="16305" y="15679"/>
                    <a:pt x="16862" y="15979"/>
                  </a:cubicBezTo>
                  <a:cubicBezTo>
                    <a:pt x="17419" y="16279"/>
                    <a:pt x="17837" y="16879"/>
                    <a:pt x="18604" y="17854"/>
                  </a:cubicBezTo>
                  <a:cubicBezTo>
                    <a:pt x="19370" y="18829"/>
                    <a:pt x="20485" y="20179"/>
                    <a:pt x="21600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6294064" y="6647646"/>
              <a:ext cx="525080" cy="436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18" extrusionOk="0">
                  <a:moveTo>
                    <a:pt x="4752" y="17202"/>
                  </a:moveTo>
                  <a:cubicBezTo>
                    <a:pt x="4340" y="16548"/>
                    <a:pt x="3927" y="15893"/>
                    <a:pt x="3376" y="15566"/>
                  </a:cubicBezTo>
                  <a:cubicBezTo>
                    <a:pt x="2826" y="15239"/>
                    <a:pt x="2138" y="15239"/>
                    <a:pt x="1450" y="15566"/>
                  </a:cubicBezTo>
                  <a:cubicBezTo>
                    <a:pt x="762" y="15893"/>
                    <a:pt x="75" y="16548"/>
                    <a:pt x="6" y="17530"/>
                  </a:cubicBezTo>
                  <a:cubicBezTo>
                    <a:pt x="-63" y="18512"/>
                    <a:pt x="487" y="19821"/>
                    <a:pt x="1106" y="20557"/>
                  </a:cubicBezTo>
                  <a:cubicBezTo>
                    <a:pt x="1726" y="21293"/>
                    <a:pt x="2413" y="21457"/>
                    <a:pt x="3376" y="21212"/>
                  </a:cubicBezTo>
                  <a:cubicBezTo>
                    <a:pt x="4340" y="20966"/>
                    <a:pt x="5578" y="20312"/>
                    <a:pt x="6403" y="17366"/>
                  </a:cubicBezTo>
                  <a:cubicBezTo>
                    <a:pt x="7229" y="14421"/>
                    <a:pt x="7641" y="9184"/>
                    <a:pt x="7848" y="6157"/>
                  </a:cubicBezTo>
                  <a:cubicBezTo>
                    <a:pt x="8054" y="3130"/>
                    <a:pt x="8054" y="2312"/>
                    <a:pt x="7848" y="1493"/>
                  </a:cubicBezTo>
                  <a:cubicBezTo>
                    <a:pt x="7641" y="675"/>
                    <a:pt x="7229" y="-143"/>
                    <a:pt x="7022" y="21"/>
                  </a:cubicBezTo>
                  <a:cubicBezTo>
                    <a:pt x="6816" y="184"/>
                    <a:pt x="6816" y="1330"/>
                    <a:pt x="6954" y="3539"/>
                  </a:cubicBezTo>
                  <a:cubicBezTo>
                    <a:pt x="7091" y="5748"/>
                    <a:pt x="7366" y="9021"/>
                    <a:pt x="7573" y="11557"/>
                  </a:cubicBezTo>
                  <a:cubicBezTo>
                    <a:pt x="7779" y="14093"/>
                    <a:pt x="7917" y="15893"/>
                    <a:pt x="8329" y="17121"/>
                  </a:cubicBezTo>
                  <a:cubicBezTo>
                    <a:pt x="8742" y="18348"/>
                    <a:pt x="9430" y="19002"/>
                    <a:pt x="10806" y="19330"/>
                  </a:cubicBezTo>
                  <a:cubicBezTo>
                    <a:pt x="12182" y="19657"/>
                    <a:pt x="14245" y="19657"/>
                    <a:pt x="15965" y="19493"/>
                  </a:cubicBezTo>
                  <a:cubicBezTo>
                    <a:pt x="17685" y="19330"/>
                    <a:pt x="19061" y="19002"/>
                    <a:pt x="20024" y="18593"/>
                  </a:cubicBezTo>
                  <a:cubicBezTo>
                    <a:pt x="20987" y="18184"/>
                    <a:pt x="21537" y="17693"/>
                    <a:pt x="21537" y="17121"/>
                  </a:cubicBezTo>
                  <a:cubicBezTo>
                    <a:pt x="21537" y="16548"/>
                    <a:pt x="20987" y="15893"/>
                    <a:pt x="20092" y="15566"/>
                  </a:cubicBezTo>
                  <a:cubicBezTo>
                    <a:pt x="19198" y="15239"/>
                    <a:pt x="17960" y="15239"/>
                    <a:pt x="17410" y="15648"/>
                  </a:cubicBezTo>
                  <a:cubicBezTo>
                    <a:pt x="16859" y="16057"/>
                    <a:pt x="16997" y="16875"/>
                    <a:pt x="17478" y="17612"/>
                  </a:cubicBezTo>
                  <a:cubicBezTo>
                    <a:pt x="17960" y="18348"/>
                    <a:pt x="18785" y="19002"/>
                    <a:pt x="19611" y="19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6999013" y="6971809"/>
              <a:ext cx="515459" cy="18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10" extrusionOk="0">
                  <a:moveTo>
                    <a:pt x="192" y="9223"/>
                  </a:moveTo>
                  <a:cubicBezTo>
                    <a:pt x="749" y="8045"/>
                    <a:pt x="1307" y="6867"/>
                    <a:pt x="1934" y="5885"/>
                  </a:cubicBezTo>
                  <a:cubicBezTo>
                    <a:pt x="2561" y="4903"/>
                    <a:pt x="3258" y="4118"/>
                    <a:pt x="3327" y="3136"/>
                  </a:cubicBezTo>
                  <a:cubicBezTo>
                    <a:pt x="3397" y="2154"/>
                    <a:pt x="2839" y="976"/>
                    <a:pt x="2212" y="387"/>
                  </a:cubicBezTo>
                  <a:cubicBezTo>
                    <a:pt x="1585" y="-202"/>
                    <a:pt x="888" y="-202"/>
                    <a:pt x="470" y="976"/>
                  </a:cubicBezTo>
                  <a:cubicBezTo>
                    <a:pt x="52" y="2154"/>
                    <a:pt x="-87" y="4511"/>
                    <a:pt x="52" y="6474"/>
                  </a:cubicBezTo>
                  <a:cubicBezTo>
                    <a:pt x="192" y="8438"/>
                    <a:pt x="610" y="10009"/>
                    <a:pt x="2073" y="11776"/>
                  </a:cubicBezTo>
                  <a:cubicBezTo>
                    <a:pt x="3536" y="13544"/>
                    <a:pt x="6045" y="15507"/>
                    <a:pt x="7926" y="14918"/>
                  </a:cubicBezTo>
                  <a:cubicBezTo>
                    <a:pt x="9807" y="14329"/>
                    <a:pt x="11061" y="11187"/>
                    <a:pt x="12316" y="8438"/>
                  </a:cubicBezTo>
                  <a:cubicBezTo>
                    <a:pt x="13570" y="5689"/>
                    <a:pt x="14824" y="3333"/>
                    <a:pt x="15799" y="1958"/>
                  </a:cubicBezTo>
                  <a:cubicBezTo>
                    <a:pt x="16775" y="583"/>
                    <a:pt x="17472" y="191"/>
                    <a:pt x="18168" y="387"/>
                  </a:cubicBezTo>
                  <a:cubicBezTo>
                    <a:pt x="18865" y="583"/>
                    <a:pt x="19562" y="1369"/>
                    <a:pt x="20119" y="2940"/>
                  </a:cubicBezTo>
                  <a:cubicBezTo>
                    <a:pt x="20677" y="4511"/>
                    <a:pt x="21095" y="6867"/>
                    <a:pt x="21304" y="9420"/>
                  </a:cubicBezTo>
                  <a:cubicBezTo>
                    <a:pt x="21513" y="11973"/>
                    <a:pt x="21513" y="14722"/>
                    <a:pt x="20538" y="16882"/>
                  </a:cubicBezTo>
                  <a:cubicBezTo>
                    <a:pt x="19562" y="19042"/>
                    <a:pt x="17611" y="20613"/>
                    <a:pt x="16008" y="21005"/>
                  </a:cubicBezTo>
                  <a:cubicBezTo>
                    <a:pt x="14406" y="21398"/>
                    <a:pt x="13152" y="20613"/>
                    <a:pt x="11898" y="19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7657699" y="6960021"/>
              <a:ext cx="191192" cy="20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3960"/>
                    <a:pt x="1516" y="7920"/>
                    <a:pt x="1895" y="11160"/>
                  </a:cubicBezTo>
                  <a:cubicBezTo>
                    <a:pt x="2274" y="14400"/>
                    <a:pt x="2274" y="16920"/>
                    <a:pt x="3032" y="16740"/>
                  </a:cubicBezTo>
                  <a:cubicBezTo>
                    <a:pt x="3789" y="16560"/>
                    <a:pt x="5305" y="13680"/>
                    <a:pt x="6632" y="11520"/>
                  </a:cubicBezTo>
                  <a:cubicBezTo>
                    <a:pt x="7958" y="9360"/>
                    <a:pt x="9095" y="7920"/>
                    <a:pt x="10421" y="6660"/>
                  </a:cubicBezTo>
                  <a:cubicBezTo>
                    <a:pt x="11747" y="5400"/>
                    <a:pt x="13263" y="4320"/>
                    <a:pt x="14589" y="4500"/>
                  </a:cubicBezTo>
                  <a:cubicBezTo>
                    <a:pt x="15916" y="4680"/>
                    <a:pt x="17053" y="6120"/>
                    <a:pt x="18189" y="9180"/>
                  </a:cubicBezTo>
                  <a:cubicBezTo>
                    <a:pt x="19326" y="12240"/>
                    <a:pt x="20463" y="16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7979705" y="6929832"/>
              <a:ext cx="2012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8204438" y="6809080"/>
              <a:ext cx="187838" cy="3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771" y="0"/>
                  </a:moveTo>
                  <a:cubicBezTo>
                    <a:pt x="386" y="4516"/>
                    <a:pt x="0" y="9033"/>
                    <a:pt x="0" y="12273"/>
                  </a:cubicBezTo>
                  <a:cubicBezTo>
                    <a:pt x="0" y="15513"/>
                    <a:pt x="386" y="17476"/>
                    <a:pt x="1157" y="18851"/>
                  </a:cubicBezTo>
                  <a:cubicBezTo>
                    <a:pt x="1929" y="20225"/>
                    <a:pt x="3086" y="21011"/>
                    <a:pt x="5593" y="21305"/>
                  </a:cubicBezTo>
                  <a:cubicBezTo>
                    <a:pt x="8100" y="21600"/>
                    <a:pt x="11957" y="21404"/>
                    <a:pt x="14850" y="20815"/>
                  </a:cubicBezTo>
                  <a:cubicBezTo>
                    <a:pt x="17743" y="20225"/>
                    <a:pt x="19671" y="19244"/>
                    <a:pt x="21600" y="18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8211147" y="6970083"/>
              <a:ext cx="201255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9169236" y="6554850"/>
              <a:ext cx="601627" cy="61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286" extrusionOk="0">
                  <a:moveTo>
                    <a:pt x="4220" y="16466"/>
                  </a:moveTo>
                  <a:cubicBezTo>
                    <a:pt x="3624" y="16350"/>
                    <a:pt x="3027" y="16234"/>
                    <a:pt x="2251" y="16408"/>
                  </a:cubicBezTo>
                  <a:cubicBezTo>
                    <a:pt x="1476" y="16583"/>
                    <a:pt x="521" y="17047"/>
                    <a:pt x="163" y="17570"/>
                  </a:cubicBezTo>
                  <a:cubicBezTo>
                    <a:pt x="-195" y="18092"/>
                    <a:pt x="44" y="18673"/>
                    <a:pt x="819" y="19079"/>
                  </a:cubicBezTo>
                  <a:cubicBezTo>
                    <a:pt x="1595" y="19486"/>
                    <a:pt x="2908" y="19718"/>
                    <a:pt x="3862" y="19718"/>
                  </a:cubicBezTo>
                  <a:cubicBezTo>
                    <a:pt x="4817" y="19718"/>
                    <a:pt x="5414" y="19486"/>
                    <a:pt x="5712" y="19079"/>
                  </a:cubicBezTo>
                  <a:cubicBezTo>
                    <a:pt x="6011" y="18673"/>
                    <a:pt x="6011" y="18092"/>
                    <a:pt x="6070" y="18092"/>
                  </a:cubicBezTo>
                  <a:cubicBezTo>
                    <a:pt x="6130" y="18092"/>
                    <a:pt x="6249" y="18673"/>
                    <a:pt x="6727" y="19370"/>
                  </a:cubicBezTo>
                  <a:cubicBezTo>
                    <a:pt x="7204" y="20066"/>
                    <a:pt x="8039" y="20879"/>
                    <a:pt x="9054" y="21170"/>
                  </a:cubicBezTo>
                  <a:cubicBezTo>
                    <a:pt x="10068" y="21460"/>
                    <a:pt x="11261" y="21228"/>
                    <a:pt x="12514" y="20241"/>
                  </a:cubicBezTo>
                  <a:cubicBezTo>
                    <a:pt x="13767" y="19254"/>
                    <a:pt x="15080" y="17512"/>
                    <a:pt x="16154" y="14899"/>
                  </a:cubicBezTo>
                  <a:cubicBezTo>
                    <a:pt x="17228" y="12286"/>
                    <a:pt x="18064" y="8802"/>
                    <a:pt x="18481" y="6479"/>
                  </a:cubicBezTo>
                  <a:cubicBezTo>
                    <a:pt x="18899" y="4157"/>
                    <a:pt x="18899" y="2995"/>
                    <a:pt x="18601" y="2008"/>
                  </a:cubicBezTo>
                  <a:cubicBezTo>
                    <a:pt x="18302" y="1021"/>
                    <a:pt x="17706" y="208"/>
                    <a:pt x="17169" y="34"/>
                  </a:cubicBezTo>
                  <a:cubicBezTo>
                    <a:pt x="16632" y="-140"/>
                    <a:pt x="16154" y="325"/>
                    <a:pt x="15677" y="2066"/>
                  </a:cubicBezTo>
                  <a:cubicBezTo>
                    <a:pt x="15199" y="3808"/>
                    <a:pt x="14722" y="6828"/>
                    <a:pt x="14603" y="9673"/>
                  </a:cubicBezTo>
                  <a:cubicBezTo>
                    <a:pt x="14483" y="12518"/>
                    <a:pt x="14722" y="15189"/>
                    <a:pt x="15259" y="16989"/>
                  </a:cubicBezTo>
                  <a:cubicBezTo>
                    <a:pt x="15796" y="18789"/>
                    <a:pt x="16632" y="19718"/>
                    <a:pt x="17706" y="20008"/>
                  </a:cubicBezTo>
                  <a:cubicBezTo>
                    <a:pt x="18780" y="20299"/>
                    <a:pt x="20092" y="19950"/>
                    <a:pt x="21405" y="19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9927992" y="6768829"/>
              <a:ext cx="748512" cy="40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77" extrusionOk="0">
                  <a:moveTo>
                    <a:pt x="111" y="0"/>
                  </a:moveTo>
                  <a:cubicBezTo>
                    <a:pt x="14" y="5177"/>
                    <a:pt x="-82" y="10354"/>
                    <a:pt x="111" y="13835"/>
                  </a:cubicBezTo>
                  <a:cubicBezTo>
                    <a:pt x="304" y="17316"/>
                    <a:pt x="786" y="19101"/>
                    <a:pt x="1654" y="20172"/>
                  </a:cubicBezTo>
                  <a:cubicBezTo>
                    <a:pt x="2522" y="21243"/>
                    <a:pt x="3775" y="21600"/>
                    <a:pt x="4932" y="21243"/>
                  </a:cubicBezTo>
                  <a:cubicBezTo>
                    <a:pt x="6089" y="20886"/>
                    <a:pt x="7150" y="19815"/>
                    <a:pt x="7825" y="18833"/>
                  </a:cubicBezTo>
                  <a:cubicBezTo>
                    <a:pt x="8500" y="17851"/>
                    <a:pt x="8789" y="16959"/>
                    <a:pt x="8886" y="16066"/>
                  </a:cubicBezTo>
                  <a:cubicBezTo>
                    <a:pt x="8982" y="15174"/>
                    <a:pt x="8886" y="14281"/>
                    <a:pt x="8645" y="13567"/>
                  </a:cubicBezTo>
                  <a:cubicBezTo>
                    <a:pt x="8404" y="12853"/>
                    <a:pt x="8018" y="12317"/>
                    <a:pt x="7584" y="12050"/>
                  </a:cubicBezTo>
                  <a:cubicBezTo>
                    <a:pt x="7150" y="11782"/>
                    <a:pt x="6668" y="11782"/>
                    <a:pt x="6427" y="12228"/>
                  </a:cubicBezTo>
                  <a:cubicBezTo>
                    <a:pt x="6186" y="12674"/>
                    <a:pt x="6186" y="13567"/>
                    <a:pt x="6379" y="14817"/>
                  </a:cubicBezTo>
                  <a:cubicBezTo>
                    <a:pt x="6572" y="16066"/>
                    <a:pt x="6957" y="17673"/>
                    <a:pt x="7343" y="18744"/>
                  </a:cubicBezTo>
                  <a:cubicBezTo>
                    <a:pt x="7729" y="19815"/>
                    <a:pt x="8114" y="20350"/>
                    <a:pt x="8597" y="20618"/>
                  </a:cubicBezTo>
                  <a:cubicBezTo>
                    <a:pt x="9079" y="20886"/>
                    <a:pt x="9657" y="20886"/>
                    <a:pt x="10188" y="20797"/>
                  </a:cubicBezTo>
                  <a:cubicBezTo>
                    <a:pt x="10718" y="20707"/>
                    <a:pt x="11200" y="20529"/>
                    <a:pt x="11779" y="19726"/>
                  </a:cubicBezTo>
                  <a:cubicBezTo>
                    <a:pt x="12357" y="18922"/>
                    <a:pt x="13032" y="17494"/>
                    <a:pt x="13514" y="16423"/>
                  </a:cubicBezTo>
                  <a:cubicBezTo>
                    <a:pt x="13997" y="15352"/>
                    <a:pt x="14286" y="14638"/>
                    <a:pt x="14623" y="14638"/>
                  </a:cubicBezTo>
                  <a:cubicBezTo>
                    <a:pt x="14961" y="14638"/>
                    <a:pt x="15347" y="15352"/>
                    <a:pt x="15588" y="16245"/>
                  </a:cubicBezTo>
                  <a:cubicBezTo>
                    <a:pt x="15829" y="17137"/>
                    <a:pt x="15925" y="18208"/>
                    <a:pt x="16455" y="19012"/>
                  </a:cubicBezTo>
                  <a:cubicBezTo>
                    <a:pt x="16986" y="19815"/>
                    <a:pt x="17950" y="20350"/>
                    <a:pt x="18866" y="20261"/>
                  </a:cubicBezTo>
                  <a:cubicBezTo>
                    <a:pt x="19782" y="20172"/>
                    <a:pt x="20650" y="19458"/>
                    <a:pt x="21518" y="18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9851364" y="6970083"/>
              <a:ext cx="150941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11340560" y="6629534"/>
              <a:ext cx="664219" cy="63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46" extrusionOk="0">
                  <a:moveTo>
                    <a:pt x="328" y="11260"/>
                  </a:moveTo>
                  <a:cubicBezTo>
                    <a:pt x="111" y="13203"/>
                    <a:pt x="-106" y="15146"/>
                    <a:pt x="57" y="16632"/>
                  </a:cubicBezTo>
                  <a:cubicBezTo>
                    <a:pt x="220" y="18117"/>
                    <a:pt x="762" y="19146"/>
                    <a:pt x="1631" y="19660"/>
                  </a:cubicBezTo>
                  <a:cubicBezTo>
                    <a:pt x="2499" y="20175"/>
                    <a:pt x="3693" y="20175"/>
                    <a:pt x="4996" y="19032"/>
                  </a:cubicBezTo>
                  <a:cubicBezTo>
                    <a:pt x="6298" y="17889"/>
                    <a:pt x="7709" y="15603"/>
                    <a:pt x="8523" y="13089"/>
                  </a:cubicBezTo>
                  <a:cubicBezTo>
                    <a:pt x="9337" y="10575"/>
                    <a:pt x="9554" y="7832"/>
                    <a:pt x="9554" y="5889"/>
                  </a:cubicBezTo>
                  <a:cubicBezTo>
                    <a:pt x="9554" y="3946"/>
                    <a:pt x="9337" y="2803"/>
                    <a:pt x="9012" y="1832"/>
                  </a:cubicBezTo>
                  <a:cubicBezTo>
                    <a:pt x="8686" y="860"/>
                    <a:pt x="8252" y="60"/>
                    <a:pt x="7980" y="3"/>
                  </a:cubicBezTo>
                  <a:cubicBezTo>
                    <a:pt x="7709" y="-54"/>
                    <a:pt x="7601" y="632"/>
                    <a:pt x="7492" y="3089"/>
                  </a:cubicBezTo>
                  <a:cubicBezTo>
                    <a:pt x="7383" y="5546"/>
                    <a:pt x="7275" y="9775"/>
                    <a:pt x="7221" y="12517"/>
                  </a:cubicBezTo>
                  <a:cubicBezTo>
                    <a:pt x="7166" y="15260"/>
                    <a:pt x="7166" y="16517"/>
                    <a:pt x="7166" y="17432"/>
                  </a:cubicBezTo>
                  <a:cubicBezTo>
                    <a:pt x="7166" y="18346"/>
                    <a:pt x="7166" y="18917"/>
                    <a:pt x="7275" y="18917"/>
                  </a:cubicBezTo>
                  <a:cubicBezTo>
                    <a:pt x="7383" y="18917"/>
                    <a:pt x="7601" y="18346"/>
                    <a:pt x="7980" y="18060"/>
                  </a:cubicBezTo>
                  <a:cubicBezTo>
                    <a:pt x="8360" y="17775"/>
                    <a:pt x="8903" y="17775"/>
                    <a:pt x="9337" y="18003"/>
                  </a:cubicBezTo>
                  <a:cubicBezTo>
                    <a:pt x="9771" y="18232"/>
                    <a:pt x="10097" y="18689"/>
                    <a:pt x="10748" y="19317"/>
                  </a:cubicBezTo>
                  <a:cubicBezTo>
                    <a:pt x="11400" y="19946"/>
                    <a:pt x="12376" y="20746"/>
                    <a:pt x="13570" y="21089"/>
                  </a:cubicBezTo>
                  <a:cubicBezTo>
                    <a:pt x="14764" y="21432"/>
                    <a:pt x="16175" y="21317"/>
                    <a:pt x="17261" y="20746"/>
                  </a:cubicBezTo>
                  <a:cubicBezTo>
                    <a:pt x="18346" y="20175"/>
                    <a:pt x="19106" y="19146"/>
                    <a:pt x="19160" y="18232"/>
                  </a:cubicBezTo>
                  <a:cubicBezTo>
                    <a:pt x="19215" y="17317"/>
                    <a:pt x="18563" y="16517"/>
                    <a:pt x="17966" y="16003"/>
                  </a:cubicBezTo>
                  <a:cubicBezTo>
                    <a:pt x="17369" y="15489"/>
                    <a:pt x="16827" y="15260"/>
                    <a:pt x="16610" y="15489"/>
                  </a:cubicBezTo>
                  <a:cubicBezTo>
                    <a:pt x="16392" y="15717"/>
                    <a:pt x="16501" y="16403"/>
                    <a:pt x="16881" y="17260"/>
                  </a:cubicBezTo>
                  <a:cubicBezTo>
                    <a:pt x="17261" y="18117"/>
                    <a:pt x="17912" y="19146"/>
                    <a:pt x="18726" y="19889"/>
                  </a:cubicBezTo>
                  <a:cubicBezTo>
                    <a:pt x="19540" y="20632"/>
                    <a:pt x="20517" y="21089"/>
                    <a:pt x="21494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11270202" y="7035778"/>
              <a:ext cx="231442" cy="24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130" y="1118"/>
                    <a:pt x="6261" y="-1582"/>
                    <a:pt x="9861" y="1118"/>
                  </a:cubicBezTo>
                  <a:cubicBezTo>
                    <a:pt x="13461" y="3818"/>
                    <a:pt x="1753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12658851" y="7040442"/>
              <a:ext cx="255609" cy="24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0862" extrusionOk="0">
                  <a:moveTo>
                    <a:pt x="0" y="5191"/>
                  </a:moveTo>
                  <a:cubicBezTo>
                    <a:pt x="842" y="4039"/>
                    <a:pt x="1683" y="2887"/>
                    <a:pt x="3226" y="2023"/>
                  </a:cubicBezTo>
                  <a:cubicBezTo>
                    <a:pt x="4769" y="1159"/>
                    <a:pt x="7013" y="583"/>
                    <a:pt x="8416" y="1015"/>
                  </a:cubicBezTo>
                  <a:cubicBezTo>
                    <a:pt x="9818" y="1447"/>
                    <a:pt x="10379" y="2887"/>
                    <a:pt x="10660" y="5335"/>
                  </a:cubicBezTo>
                  <a:cubicBezTo>
                    <a:pt x="10940" y="7783"/>
                    <a:pt x="10940" y="11239"/>
                    <a:pt x="11501" y="14119"/>
                  </a:cubicBezTo>
                  <a:cubicBezTo>
                    <a:pt x="12062" y="16999"/>
                    <a:pt x="13184" y="19303"/>
                    <a:pt x="14447" y="20311"/>
                  </a:cubicBezTo>
                  <a:cubicBezTo>
                    <a:pt x="15709" y="21319"/>
                    <a:pt x="17112" y="21031"/>
                    <a:pt x="18374" y="18727"/>
                  </a:cubicBezTo>
                  <a:cubicBezTo>
                    <a:pt x="19636" y="16423"/>
                    <a:pt x="20758" y="12103"/>
                    <a:pt x="21179" y="9223"/>
                  </a:cubicBezTo>
                  <a:cubicBezTo>
                    <a:pt x="21600" y="6343"/>
                    <a:pt x="21319" y="4903"/>
                    <a:pt x="20618" y="3463"/>
                  </a:cubicBezTo>
                  <a:cubicBezTo>
                    <a:pt x="19917" y="2023"/>
                    <a:pt x="18795" y="583"/>
                    <a:pt x="18514" y="151"/>
                  </a:cubicBezTo>
                  <a:cubicBezTo>
                    <a:pt x="18234" y="-281"/>
                    <a:pt x="18795" y="295"/>
                    <a:pt x="19356" y="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13058946" y="6665843"/>
              <a:ext cx="646425" cy="65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325" extrusionOk="0">
                  <a:moveTo>
                    <a:pt x="3420" y="16683"/>
                  </a:moveTo>
                  <a:cubicBezTo>
                    <a:pt x="2863" y="16466"/>
                    <a:pt x="2306" y="16249"/>
                    <a:pt x="1750" y="16249"/>
                  </a:cubicBezTo>
                  <a:cubicBezTo>
                    <a:pt x="1193" y="16249"/>
                    <a:pt x="636" y="16466"/>
                    <a:pt x="302" y="16846"/>
                  </a:cubicBezTo>
                  <a:cubicBezTo>
                    <a:pt x="-32" y="17226"/>
                    <a:pt x="-143" y="17769"/>
                    <a:pt x="247" y="18311"/>
                  </a:cubicBezTo>
                  <a:cubicBezTo>
                    <a:pt x="636" y="18854"/>
                    <a:pt x="1527" y="19397"/>
                    <a:pt x="2251" y="19560"/>
                  </a:cubicBezTo>
                  <a:cubicBezTo>
                    <a:pt x="2975" y="19722"/>
                    <a:pt x="3531" y="19505"/>
                    <a:pt x="3865" y="19125"/>
                  </a:cubicBezTo>
                  <a:cubicBezTo>
                    <a:pt x="4199" y="18745"/>
                    <a:pt x="4311" y="18203"/>
                    <a:pt x="4144" y="17769"/>
                  </a:cubicBezTo>
                  <a:cubicBezTo>
                    <a:pt x="3977" y="17334"/>
                    <a:pt x="3531" y="17009"/>
                    <a:pt x="3476" y="17063"/>
                  </a:cubicBezTo>
                  <a:cubicBezTo>
                    <a:pt x="3420" y="17117"/>
                    <a:pt x="3754" y="17551"/>
                    <a:pt x="4422" y="18094"/>
                  </a:cubicBezTo>
                  <a:cubicBezTo>
                    <a:pt x="5090" y="18637"/>
                    <a:pt x="6092" y="19288"/>
                    <a:pt x="7150" y="19505"/>
                  </a:cubicBezTo>
                  <a:cubicBezTo>
                    <a:pt x="8208" y="19722"/>
                    <a:pt x="9321" y="19505"/>
                    <a:pt x="10379" y="18528"/>
                  </a:cubicBezTo>
                  <a:cubicBezTo>
                    <a:pt x="11436" y="17551"/>
                    <a:pt x="12438" y="15815"/>
                    <a:pt x="13106" y="13373"/>
                  </a:cubicBezTo>
                  <a:cubicBezTo>
                    <a:pt x="13775" y="10930"/>
                    <a:pt x="14109" y="7783"/>
                    <a:pt x="14276" y="5666"/>
                  </a:cubicBezTo>
                  <a:cubicBezTo>
                    <a:pt x="14443" y="3549"/>
                    <a:pt x="14443" y="2464"/>
                    <a:pt x="14276" y="1541"/>
                  </a:cubicBezTo>
                  <a:cubicBezTo>
                    <a:pt x="14109" y="619"/>
                    <a:pt x="13775" y="-141"/>
                    <a:pt x="13440" y="22"/>
                  </a:cubicBezTo>
                  <a:cubicBezTo>
                    <a:pt x="13106" y="185"/>
                    <a:pt x="12772" y="1270"/>
                    <a:pt x="12438" y="3170"/>
                  </a:cubicBezTo>
                  <a:cubicBezTo>
                    <a:pt x="12104" y="5069"/>
                    <a:pt x="11770" y="7783"/>
                    <a:pt x="11603" y="10713"/>
                  </a:cubicBezTo>
                  <a:cubicBezTo>
                    <a:pt x="11436" y="13644"/>
                    <a:pt x="11436" y="16792"/>
                    <a:pt x="11603" y="18583"/>
                  </a:cubicBezTo>
                  <a:cubicBezTo>
                    <a:pt x="11770" y="20374"/>
                    <a:pt x="12104" y="20808"/>
                    <a:pt x="12550" y="21079"/>
                  </a:cubicBezTo>
                  <a:cubicBezTo>
                    <a:pt x="12995" y="21350"/>
                    <a:pt x="13552" y="21459"/>
                    <a:pt x="14387" y="21079"/>
                  </a:cubicBezTo>
                  <a:cubicBezTo>
                    <a:pt x="15222" y="20699"/>
                    <a:pt x="16335" y="19831"/>
                    <a:pt x="17059" y="19180"/>
                  </a:cubicBezTo>
                  <a:cubicBezTo>
                    <a:pt x="17783" y="18528"/>
                    <a:pt x="18117" y="18094"/>
                    <a:pt x="18506" y="18311"/>
                  </a:cubicBezTo>
                  <a:cubicBezTo>
                    <a:pt x="18896" y="18528"/>
                    <a:pt x="19342" y="19397"/>
                    <a:pt x="19843" y="19885"/>
                  </a:cubicBezTo>
                  <a:cubicBezTo>
                    <a:pt x="20344" y="20374"/>
                    <a:pt x="20900" y="20482"/>
                    <a:pt x="21457" y="20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13644995" y="7020396"/>
              <a:ext cx="201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13935550" y="6711808"/>
              <a:ext cx="534585" cy="584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524" extrusionOk="0">
                  <a:moveTo>
                    <a:pt x="4880" y="18021"/>
                  </a:moveTo>
                  <a:cubicBezTo>
                    <a:pt x="4478" y="17527"/>
                    <a:pt x="4075" y="17033"/>
                    <a:pt x="3539" y="16786"/>
                  </a:cubicBezTo>
                  <a:cubicBezTo>
                    <a:pt x="3002" y="16539"/>
                    <a:pt x="2331" y="16539"/>
                    <a:pt x="1727" y="16725"/>
                  </a:cubicBezTo>
                  <a:cubicBezTo>
                    <a:pt x="1124" y="16910"/>
                    <a:pt x="587" y="17280"/>
                    <a:pt x="252" y="17774"/>
                  </a:cubicBezTo>
                  <a:cubicBezTo>
                    <a:pt x="-84" y="18267"/>
                    <a:pt x="-218" y="18885"/>
                    <a:pt x="721" y="19317"/>
                  </a:cubicBezTo>
                  <a:cubicBezTo>
                    <a:pt x="1660" y="19749"/>
                    <a:pt x="3673" y="19995"/>
                    <a:pt x="5216" y="19625"/>
                  </a:cubicBezTo>
                  <a:cubicBezTo>
                    <a:pt x="6758" y="19255"/>
                    <a:pt x="7832" y="18267"/>
                    <a:pt x="8570" y="15922"/>
                  </a:cubicBezTo>
                  <a:cubicBezTo>
                    <a:pt x="9307" y="13577"/>
                    <a:pt x="9710" y="9874"/>
                    <a:pt x="9844" y="7282"/>
                  </a:cubicBezTo>
                  <a:cubicBezTo>
                    <a:pt x="9978" y="4690"/>
                    <a:pt x="9844" y="3209"/>
                    <a:pt x="9777" y="2037"/>
                  </a:cubicBezTo>
                  <a:cubicBezTo>
                    <a:pt x="9710" y="864"/>
                    <a:pt x="9710" y="0"/>
                    <a:pt x="9710" y="0"/>
                  </a:cubicBezTo>
                  <a:cubicBezTo>
                    <a:pt x="9710" y="0"/>
                    <a:pt x="9710" y="864"/>
                    <a:pt x="9643" y="3641"/>
                  </a:cubicBezTo>
                  <a:cubicBezTo>
                    <a:pt x="9576" y="6418"/>
                    <a:pt x="9442" y="11109"/>
                    <a:pt x="9442" y="14133"/>
                  </a:cubicBezTo>
                  <a:cubicBezTo>
                    <a:pt x="9442" y="17157"/>
                    <a:pt x="9576" y="18514"/>
                    <a:pt x="9844" y="19440"/>
                  </a:cubicBezTo>
                  <a:cubicBezTo>
                    <a:pt x="10112" y="20366"/>
                    <a:pt x="10515" y="20859"/>
                    <a:pt x="11052" y="21168"/>
                  </a:cubicBezTo>
                  <a:cubicBezTo>
                    <a:pt x="11588" y="21477"/>
                    <a:pt x="12259" y="21600"/>
                    <a:pt x="12863" y="21477"/>
                  </a:cubicBezTo>
                  <a:cubicBezTo>
                    <a:pt x="13466" y="21353"/>
                    <a:pt x="14003" y="20983"/>
                    <a:pt x="14473" y="20551"/>
                  </a:cubicBezTo>
                  <a:cubicBezTo>
                    <a:pt x="14942" y="20119"/>
                    <a:pt x="15345" y="19625"/>
                    <a:pt x="15881" y="19131"/>
                  </a:cubicBezTo>
                  <a:cubicBezTo>
                    <a:pt x="16418" y="18638"/>
                    <a:pt x="17089" y="18144"/>
                    <a:pt x="17693" y="18329"/>
                  </a:cubicBezTo>
                  <a:cubicBezTo>
                    <a:pt x="18296" y="18514"/>
                    <a:pt x="18833" y="19378"/>
                    <a:pt x="19437" y="19810"/>
                  </a:cubicBezTo>
                  <a:cubicBezTo>
                    <a:pt x="20040" y="20242"/>
                    <a:pt x="20711" y="20242"/>
                    <a:pt x="21382" y="20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14349381" y="7030459"/>
              <a:ext cx="40253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14631136" y="6839268"/>
              <a:ext cx="362258" cy="862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0"/>
                  </a:moveTo>
                  <a:cubicBezTo>
                    <a:pt x="0" y="2260"/>
                    <a:pt x="0" y="4521"/>
                    <a:pt x="100" y="6112"/>
                  </a:cubicBezTo>
                  <a:cubicBezTo>
                    <a:pt x="200" y="7702"/>
                    <a:pt x="400" y="8623"/>
                    <a:pt x="700" y="9293"/>
                  </a:cubicBezTo>
                  <a:cubicBezTo>
                    <a:pt x="1000" y="9963"/>
                    <a:pt x="1400" y="10381"/>
                    <a:pt x="2100" y="10591"/>
                  </a:cubicBezTo>
                  <a:cubicBezTo>
                    <a:pt x="2800" y="10800"/>
                    <a:pt x="3800" y="10800"/>
                    <a:pt x="5400" y="10381"/>
                  </a:cubicBezTo>
                  <a:cubicBezTo>
                    <a:pt x="7000" y="9963"/>
                    <a:pt x="9200" y="9126"/>
                    <a:pt x="10500" y="8498"/>
                  </a:cubicBezTo>
                  <a:cubicBezTo>
                    <a:pt x="11800" y="7870"/>
                    <a:pt x="12200" y="7451"/>
                    <a:pt x="12200" y="7451"/>
                  </a:cubicBezTo>
                  <a:cubicBezTo>
                    <a:pt x="12200" y="7451"/>
                    <a:pt x="11800" y="7870"/>
                    <a:pt x="11600" y="8288"/>
                  </a:cubicBezTo>
                  <a:cubicBezTo>
                    <a:pt x="11400" y="8707"/>
                    <a:pt x="11400" y="9126"/>
                    <a:pt x="11900" y="9419"/>
                  </a:cubicBezTo>
                  <a:cubicBezTo>
                    <a:pt x="12400" y="9712"/>
                    <a:pt x="13400" y="9879"/>
                    <a:pt x="14400" y="10005"/>
                  </a:cubicBezTo>
                  <a:cubicBezTo>
                    <a:pt x="15400" y="10130"/>
                    <a:pt x="16400" y="10214"/>
                    <a:pt x="17400" y="10130"/>
                  </a:cubicBezTo>
                  <a:cubicBezTo>
                    <a:pt x="18400" y="10047"/>
                    <a:pt x="19400" y="9795"/>
                    <a:pt x="19700" y="9335"/>
                  </a:cubicBezTo>
                  <a:cubicBezTo>
                    <a:pt x="20000" y="8874"/>
                    <a:pt x="19600" y="8205"/>
                    <a:pt x="19400" y="8079"/>
                  </a:cubicBezTo>
                  <a:cubicBezTo>
                    <a:pt x="19200" y="7953"/>
                    <a:pt x="19200" y="8372"/>
                    <a:pt x="19600" y="10088"/>
                  </a:cubicBezTo>
                  <a:cubicBezTo>
                    <a:pt x="20000" y="11805"/>
                    <a:pt x="20800" y="14819"/>
                    <a:pt x="21200" y="16786"/>
                  </a:cubicBezTo>
                  <a:cubicBezTo>
                    <a:pt x="21600" y="18753"/>
                    <a:pt x="21600" y="19674"/>
                    <a:pt x="21100" y="20302"/>
                  </a:cubicBezTo>
                  <a:cubicBezTo>
                    <a:pt x="20600" y="20930"/>
                    <a:pt x="19600" y="21265"/>
                    <a:pt x="18600" y="21433"/>
                  </a:cubicBezTo>
                  <a:cubicBezTo>
                    <a:pt x="17600" y="21600"/>
                    <a:pt x="16600" y="21600"/>
                    <a:pt x="15500" y="21056"/>
                  </a:cubicBezTo>
                  <a:cubicBezTo>
                    <a:pt x="14400" y="20512"/>
                    <a:pt x="13200" y="19423"/>
                    <a:pt x="14200" y="18293"/>
                  </a:cubicBezTo>
                  <a:cubicBezTo>
                    <a:pt x="15200" y="17163"/>
                    <a:pt x="18400" y="15991"/>
                    <a:pt x="21600" y="14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14580823" y="7062140"/>
              <a:ext cx="221380" cy="28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1309" y="10932"/>
                    <a:pt x="2618" y="1332"/>
                    <a:pt x="6218" y="132"/>
                  </a:cubicBezTo>
                  <a:cubicBezTo>
                    <a:pt x="9818" y="-1068"/>
                    <a:pt x="15709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15573953" y="6781891"/>
              <a:ext cx="585744" cy="83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70" extrusionOk="0">
                  <a:moveTo>
                    <a:pt x="2322" y="11799"/>
                  </a:moveTo>
                  <a:cubicBezTo>
                    <a:pt x="3672" y="11799"/>
                    <a:pt x="5022" y="11799"/>
                    <a:pt x="6003" y="11756"/>
                  </a:cubicBezTo>
                  <a:cubicBezTo>
                    <a:pt x="6985" y="11713"/>
                    <a:pt x="7599" y="11627"/>
                    <a:pt x="7967" y="11368"/>
                  </a:cubicBezTo>
                  <a:cubicBezTo>
                    <a:pt x="8335" y="11110"/>
                    <a:pt x="8458" y="10680"/>
                    <a:pt x="8151" y="10379"/>
                  </a:cubicBezTo>
                  <a:cubicBezTo>
                    <a:pt x="7844" y="10078"/>
                    <a:pt x="7108" y="9905"/>
                    <a:pt x="6003" y="9776"/>
                  </a:cubicBezTo>
                  <a:cubicBezTo>
                    <a:pt x="4899" y="9647"/>
                    <a:pt x="3426" y="9561"/>
                    <a:pt x="2383" y="9518"/>
                  </a:cubicBezTo>
                  <a:cubicBezTo>
                    <a:pt x="1340" y="9475"/>
                    <a:pt x="726" y="9475"/>
                    <a:pt x="358" y="9690"/>
                  </a:cubicBezTo>
                  <a:cubicBezTo>
                    <a:pt x="-10" y="9905"/>
                    <a:pt x="-133" y="10336"/>
                    <a:pt x="174" y="10637"/>
                  </a:cubicBezTo>
                  <a:cubicBezTo>
                    <a:pt x="481" y="10938"/>
                    <a:pt x="1217" y="11110"/>
                    <a:pt x="2997" y="11239"/>
                  </a:cubicBezTo>
                  <a:cubicBezTo>
                    <a:pt x="4776" y="11368"/>
                    <a:pt x="7599" y="11454"/>
                    <a:pt x="10237" y="10938"/>
                  </a:cubicBezTo>
                  <a:cubicBezTo>
                    <a:pt x="12876" y="10422"/>
                    <a:pt x="15331" y="9303"/>
                    <a:pt x="17172" y="8055"/>
                  </a:cubicBezTo>
                  <a:cubicBezTo>
                    <a:pt x="19012" y="6807"/>
                    <a:pt x="20240" y="5431"/>
                    <a:pt x="20853" y="4312"/>
                  </a:cubicBezTo>
                  <a:cubicBezTo>
                    <a:pt x="21467" y="3193"/>
                    <a:pt x="21467" y="2333"/>
                    <a:pt x="21406" y="1558"/>
                  </a:cubicBezTo>
                  <a:cubicBezTo>
                    <a:pt x="21344" y="784"/>
                    <a:pt x="21222" y="95"/>
                    <a:pt x="20976" y="9"/>
                  </a:cubicBezTo>
                  <a:cubicBezTo>
                    <a:pt x="20731" y="-77"/>
                    <a:pt x="20362" y="439"/>
                    <a:pt x="19749" y="1816"/>
                  </a:cubicBezTo>
                  <a:cubicBezTo>
                    <a:pt x="19135" y="3193"/>
                    <a:pt x="18276" y="5431"/>
                    <a:pt x="17785" y="8012"/>
                  </a:cubicBezTo>
                  <a:cubicBezTo>
                    <a:pt x="17294" y="10594"/>
                    <a:pt x="17172" y="13520"/>
                    <a:pt x="17233" y="15714"/>
                  </a:cubicBezTo>
                  <a:cubicBezTo>
                    <a:pt x="17294" y="17909"/>
                    <a:pt x="17540" y="19372"/>
                    <a:pt x="17847" y="20275"/>
                  </a:cubicBezTo>
                  <a:cubicBezTo>
                    <a:pt x="18153" y="21179"/>
                    <a:pt x="18522" y="21523"/>
                    <a:pt x="18767" y="21308"/>
                  </a:cubicBezTo>
                  <a:cubicBezTo>
                    <a:pt x="19012" y="21093"/>
                    <a:pt x="19135" y="20318"/>
                    <a:pt x="19258" y="19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16029849" y="7241775"/>
              <a:ext cx="311944" cy="6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17136743" y="7131086"/>
              <a:ext cx="221380" cy="150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1440"/>
                    <a:pt x="6546" y="2880"/>
                    <a:pt x="10146" y="6480"/>
                  </a:cubicBezTo>
                  <a:cubicBezTo>
                    <a:pt x="13746" y="10080"/>
                    <a:pt x="17673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6" name="Line"/>
            <p:cNvSpPr/>
            <p:nvPr/>
          </p:nvSpPr>
          <p:spPr>
            <a:xfrm>
              <a:off x="17116619" y="7161274"/>
              <a:ext cx="191191" cy="10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37" y="4320"/>
                    <a:pt x="9474" y="8640"/>
                    <a:pt x="5874" y="12240"/>
                  </a:cubicBezTo>
                  <a:cubicBezTo>
                    <a:pt x="2274" y="15840"/>
                    <a:pt x="1137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7" name="Line"/>
            <p:cNvSpPr/>
            <p:nvPr/>
          </p:nvSpPr>
          <p:spPr>
            <a:xfrm>
              <a:off x="17207182" y="7110961"/>
              <a:ext cx="50315" cy="24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8" name="Line"/>
            <p:cNvSpPr/>
            <p:nvPr/>
          </p:nvSpPr>
          <p:spPr>
            <a:xfrm>
              <a:off x="17519126" y="7110961"/>
              <a:ext cx="161003" cy="191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9" name="Line"/>
            <p:cNvSpPr/>
            <p:nvPr/>
          </p:nvSpPr>
          <p:spPr>
            <a:xfrm>
              <a:off x="17468813" y="7181399"/>
              <a:ext cx="211316" cy="5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71" y="0"/>
                    <a:pt x="14743" y="0"/>
                    <a:pt x="11143" y="3600"/>
                  </a:cubicBezTo>
                  <a:cubicBezTo>
                    <a:pt x="7543" y="7200"/>
                    <a:pt x="3771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0" name="Line"/>
            <p:cNvSpPr/>
            <p:nvPr/>
          </p:nvSpPr>
          <p:spPr>
            <a:xfrm>
              <a:off x="17549315" y="7100898"/>
              <a:ext cx="30189" cy="17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1" name="Line"/>
            <p:cNvSpPr/>
            <p:nvPr/>
          </p:nvSpPr>
          <p:spPr>
            <a:xfrm>
              <a:off x="17891446" y="7151211"/>
              <a:ext cx="191192" cy="18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32" y="2400"/>
                    <a:pt x="6063" y="4800"/>
                    <a:pt x="9663" y="8400"/>
                  </a:cubicBezTo>
                  <a:cubicBezTo>
                    <a:pt x="13263" y="12000"/>
                    <a:pt x="1743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2" name="Line"/>
            <p:cNvSpPr/>
            <p:nvPr/>
          </p:nvSpPr>
          <p:spPr>
            <a:xfrm>
              <a:off x="17881381" y="7201525"/>
              <a:ext cx="201256" cy="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900"/>
                    <a:pt x="14400" y="1800"/>
                    <a:pt x="10800" y="5400"/>
                  </a:cubicBezTo>
                  <a:cubicBezTo>
                    <a:pt x="7200" y="9000"/>
                    <a:pt x="3600" y="153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3" name="Line"/>
            <p:cNvSpPr/>
            <p:nvPr/>
          </p:nvSpPr>
          <p:spPr>
            <a:xfrm>
              <a:off x="17951821" y="7121024"/>
              <a:ext cx="20126" cy="261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4" name="Line"/>
            <p:cNvSpPr/>
            <p:nvPr/>
          </p:nvSpPr>
          <p:spPr>
            <a:xfrm>
              <a:off x="18223514" y="7040522"/>
              <a:ext cx="137215" cy="41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2" h="21600" extrusionOk="0">
                  <a:moveTo>
                    <a:pt x="1473" y="0"/>
                  </a:moveTo>
                  <a:cubicBezTo>
                    <a:pt x="6873" y="702"/>
                    <a:pt x="12273" y="1405"/>
                    <a:pt x="15955" y="3688"/>
                  </a:cubicBezTo>
                  <a:cubicBezTo>
                    <a:pt x="19636" y="5971"/>
                    <a:pt x="21600" y="9834"/>
                    <a:pt x="18655" y="13083"/>
                  </a:cubicBezTo>
                  <a:cubicBezTo>
                    <a:pt x="15709" y="16332"/>
                    <a:pt x="7855" y="189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5" name="Line"/>
            <p:cNvSpPr/>
            <p:nvPr/>
          </p:nvSpPr>
          <p:spPr>
            <a:xfrm>
              <a:off x="16968665" y="7060648"/>
              <a:ext cx="107704" cy="332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extrusionOk="0">
                  <a:moveTo>
                    <a:pt x="21017" y="0"/>
                  </a:moveTo>
                  <a:cubicBezTo>
                    <a:pt x="17744" y="0"/>
                    <a:pt x="14472" y="0"/>
                    <a:pt x="10217" y="1745"/>
                  </a:cubicBezTo>
                  <a:cubicBezTo>
                    <a:pt x="5962" y="3491"/>
                    <a:pt x="726" y="6982"/>
                    <a:pt x="72" y="10145"/>
                  </a:cubicBezTo>
                  <a:cubicBezTo>
                    <a:pt x="-583" y="13309"/>
                    <a:pt x="3344" y="16145"/>
                    <a:pt x="7599" y="18000"/>
                  </a:cubicBezTo>
                  <a:cubicBezTo>
                    <a:pt x="11853" y="19855"/>
                    <a:pt x="16435" y="20727"/>
                    <a:pt x="2101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6" name="Line"/>
            <p:cNvSpPr/>
            <p:nvPr/>
          </p:nvSpPr>
          <p:spPr>
            <a:xfrm>
              <a:off x="352193" y="2924886"/>
              <a:ext cx="221380" cy="16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45" y="2250"/>
                    <a:pt x="5891" y="4500"/>
                    <a:pt x="9491" y="8100"/>
                  </a:cubicBezTo>
                  <a:cubicBezTo>
                    <a:pt x="13091" y="11700"/>
                    <a:pt x="17345" y="166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7" name="Line"/>
            <p:cNvSpPr/>
            <p:nvPr/>
          </p:nvSpPr>
          <p:spPr>
            <a:xfrm>
              <a:off x="342131" y="2945011"/>
              <a:ext cx="221380" cy="16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18" y="3150"/>
                    <a:pt x="12436" y="6300"/>
                    <a:pt x="8836" y="9900"/>
                  </a:cubicBezTo>
                  <a:cubicBezTo>
                    <a:pt x="5236" y="13500"/>
                    <a:pt x="2618" y="175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8" name="Line"/>
            <p:cNvSpPr/>
            <p:nvPr/>
          </p:nvSpPr>
          <p:spPr>
            <a:xfrm>
              <a:off x="442757" y="2884635"/>
              <a:ext cx="60377" cy="24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9" name="Line"/>
            <p:cNvSpPr/>
            <p:nvPr/>
          </p:nvSpPr>
          <p:spPr>
            <a:xfrm>
              <a:off x="754700" y="2965136"/>
              <a:ext cx="181130" cy="18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000"/>
                    <a:pt x="9600" y="8000"/>
                    <a:pt x="13200" y="11600"/>
                  </a:cubicBezTo>
                  <a:cubicBezTo>
                    <a:pt x="16800" y="15200"/>
                    <a:pt x="19200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0" name="Line"/>
            <p:cNvSpPr/>
            <p:nvPr/>
          </p:nvSpPr>
          <p:spPr>
            <a:xfrm>
              <a:off x="754700" y="3015450"/>
              <a:ext cx="181130" cy="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1" name="Line"/>
            <p:cNvSpPr/>
            <p:nvPr/>
          </p:nvSpPr>
          <p:spPr>
            <a:xfrm>
              <a:off x="825139" y="2924886"/>
              <a:ext cx="40252" cy="221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2" name="Line"/>
            <p:cNvSpPr/>
            <p:nvPr/>
          </p:nvSpPr>
          <p:spPr>
            <a:xfrm>
              <a:off x="1086769" y="2965136"/>
              <a:ext cx="201254" cy="1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0" y="3360"/>
                    <a:pt x="9360" y="6720"/>
                    <a:pt x="12960" y="10320"/>
                  </a:cubicBezTo>
                  <a:cubicBezTo>
                    <a:pt x="16560" y="13920"/>
                    <a:pt x="19080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3" name="Line"/>
            <p:cNvSpPr/>
            <p:nvPr/>
          </p:nvSpPr>
          <p:spPr>
            <a:xfrm>
              <a:off x="1076706" y="2995324"/>
              <a:ext cx="201255" cy="10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4" name="Line"/>
            <p:cNvSpPr/>
            <p:nvPr/>
          </p:nvSpPr>
          <p:spPr>
            <a:xfrm>
              <a:off x="1157208" y="2924886"/>
              <a:ext cx="60377" cy="20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5" name="Line"/>
            <p:cNvSpPr/>
            <p:nvPr/>
          </p:nvSpPr>
          <p:spPr>
            <a:xfrm>
              <a:off x="1388649" y="2854447"/>
              <a:ext cx="140484" cy="40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600" extrusionOk="0">
                  <a:moveTo>
                    <a:pt x="0" y="0"/>
                  </a:moveTo>
                  <a:cubicBezTo>
                    <a:pt x="7364" y="2880"/>
                    <a:pt x="14727" y="5760"/>
                    <a:pt x="18164" y="8640"/>
                  </a:cubicBezTo>
                  <a:cubicBezTo>
                    <a:pt x="21600" y="11520"/>
                    <a:pt x="21109" y="14400"/>
                    <a:pt x="18164" y="16560"/>
                  </a:cubicBezTo>
                  <a:cubicBezTo>
                    <a:pt x="15218" y="18720"/>
                    <a:pt x="9818" y="20160"/>
                    <a:pt x="441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6" name="Line"/>
            <p:cNvSpPr/>
            <p:nvPr/>
          </p:nvSpPr>
          <p:spPr>
            <a:xfrm>
              <a:off x="231441" y="2874572"/>
              <a:ext cx="130816" cy="38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9" y="0"/>
                  </a:moveTo>
                  <a:cubicBezTo>
                    <a:pt x="4985" y="2653"/>
                    <a:pt x="0" y="5305"/>
                    <a:pt x="0" y="8526"/>
                  </a:cubicBezTo>
                  <a:cubicBezTo>
                    <a:pt x="0" y="11747"/>
                    <a:pt x="4985" y="15537"/>
                    <a:pt x="9415" y="17811"/>
                  </a:cubicBezTo>
                  <a:cubicBezTo>
                    <a:pt x="13846" y="20084"/>
                    <a:pt x="17723" y="208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7" name="Line"/>
            <p:cNvSpPr/>
            <p:nvPr/>
          </p:nvSpPr>
          <p:spPr>
            <a:xfrm>
              <a:off x="18545519" y="7412841"/>
              <a:ext cx="1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8" name="Line"/>
            <p:cNvSpPr/>
            <p:nvPr/>
          </p:nvSpPr>
          <p:spPr>
            <a:xfrm>
              <a:off x="1771031" y="7885787"/>
              <a:ext cx="288465" cy="45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476"/>
                  </a:moveTo>
                  <a:cubicBezTo>
                    <a:pt x="1005" y="4924"/>
                    <a:pt x="2009" y="9371"/>
                    <a:pt x="2637" y="12626"/>
                  </a:cubicBezTo>
                  <a:cubicBezTo>
                    <a:pt x="3265" y="15882"/>
                    <a:pt x="3516" y="17947"/>
                    <a:pt x="3767" y="19376"/>
                  </a:cubicBezTo>
                  <a:cubicBezTo>
                    <a:pt x="4019" y="20806"/>
                    <a:pt x="4270" y="21600"/>
                    <a:pt x="4144" y="21362"/>
                  </a:cubicBezTo>
                  <a:cubicBezTo>
                    <a:pt x="4019" y="21124"/>
                    <a:pt x="3516" y="19853"/>
                    <a:pt x="3140" y="17550"/>
                  </a:cubicBezTo>
                  <a:cubicBezTo>
                    <a:pt x="2763" y="15247"/>
                    <a:pt x="2512" y="11912"/>
                    <a:pt x="2260" y="9768"/>
                  </a:cubicBezTo>
                  <a:cubicBezTo>
                    <a:pt x="2009" y="7624"/>
                    <a:pt x="1758" y="6671"/>
                    <a:pt x="1633" y="5797"/>
                  </a:cubicBezTo>
                  <a:cubicBezTo>
                    <a:pt x="1507" y="4924"/>
                    <a:pt x="1507" y="4129"/>
                    <a:pt x="1507" y="3097"/>
                  </a:cubicBezTo>
                  <a:cubicBezTo>
                    <a:pt x="1507" y="2065"/>
                    <a:pt x="1507" y="794"/>
                    <a:pt x="2009" y="556"/>
                  </a:cubicBezTo>
                  <a:cubicBezTo>
                    <a:pt x="2512" y="318"/>
                    <a:pt x="3516" y="1112"/>
                    <a:pt x="5400" y="3574"/>
                  </a:cubicBezTo>
                  <a:cubicBezTo>
                    <a:pt x="7284" y="6035"/>
                    <a:pt x="10047" y="10165"/>
                    <a:pt x="11805" y="12706"/>
                  </a:cubicBezTo>
                  <a:cubicBezTo>
                    <a:pt x="13563" y="15247"/>
                    <a:pt x="14316" y="16200"/>
                    <a:pt x="15447" y="17232"/>
                  </a:cubicBezTo>
                  <a:cubicBezTo>
                    <a:pt x="16577" y="18265"/>
                    <a:pt x="18084" y="19376"/>
                    <a:pt x="19088" y="19456"/>
                  </a:cubicBezTo>
                  <a:cubicBezTo>
                    <a:pt x="20093" y="19535"/>
                    <a:pt x="20595" y="18582"/>
                    <a:pt x="20972" y="15962"/>
                  </a:cubicBezTo>
                  <a:cubicBezTo>
                    <a:pt x="21349" y="13341"/>
                    <a:pt x="21600" y="9053"/>
                    <a:pt x="21600" y="6115"/>
                  </a:cubicBezTo>
                  <a:cubicBezTo>
                    <a:pt x="21600" y="3176"/>
                    <a:pt x="21349" y="1588"/>
                    <a:pt x="210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9" name="Line"/>
            <p:cNvSpPr/>
            <p:nvPr/>
          </p:nvSpPr>
          <p:spPr>
            <a:xfrm>
              <a:off x="2230752" y="8150169"/>
              <a:ext cx="142547" cy="125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0786" extrusionOk="0">
                  <a:moveTo>
                    <a:pt x="463" y="1207"/>
                  </a:moveTo>
                  <a:cubicBezTo>
                    <a:pt x="-28" y="3976"/>
                    <a:pt x="-519" y="6745"/>
                    <a:pt x="1199" y="10068"/>
                  </a:cubicBezTo>
                  <a:cubicBezTo>
                    <a:pt x="2917" y="13391"/>
                    <a:pt x="6845" y="17268"/>
                    <a:pt x="10036" y="19207"/>
                  </a:cubicBezTo>
                  <a:cubicBezTo>
                    <a:pt x="13226" y="21145"/>
                    <a:pt x="15681" y="21145"/>
                    <a:pt x="17645" y="20037"/>
                  </a:cubicBezTo>
                  <a:cubicBezTo>
                    <a:pt x="19608" y="18930"/>
                    <a:pt x="21081" y="16714"/>
                    <a:pt x="20836" y="13114"/>
                  </a:cubicBezTo>
                  <a:cubicBezTo>
                    <a:pt x="20590" y="9514"/>
                    <a:pt x="18626" y="4530"/>
                    <a:pt x="15681" y="2037"/>
                  </a:cubicBezTo>
                  <a:cubicBezTo>
                    <a:pt x="12736" y="-455"/>
                    <a:pt x="8808" y="-455"/>
                    <a:pt x="6599" y="930"/>
                  </a:cubicBezTo>
                  <a:cubicBezTo>
                    <a:pt x="4390" y="2314"/>
                    <a:pt x="3899" y="5083"/>
                    <a:pt x="3408" y="7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0" name="Line"/>
            <p:cNvSpPr/>
            <p:nvPr/>
          </p:nvSpPr>
          <p:spPr>
            <a:xfrm>
              <a:off x="2505607" y="8117229"/>
              <a:ext cx="412571" cy="194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469"/>
                  </a:moveTo>
                  <a:cubicBezTo>
                    <a:pt x="878" y="5214"/>
                    <a:pt x="1756" y="5959"/>
                    <a:pt x="2722" y="8193"/>
                  </a:cubicBezTo>
                  <a:cubicBezTo>
                    <a:pt x="3688" y="10428"/>
                    <a:pt x="4741" y="14152"/>
                    <a:pt x="5620" y="16945"/>
                  </a:cubicBezTo>
                  <a:cubicBezTo>
                    <a:pt x="6498" y="19738"/>
                    <a:pt x="7200" y="21600"/>
                    <a:pt x="7639" y="21600"/>
                  </a:cubicBezTo>
                  <a:cubicBezTo>
                    <a:pt x="8078" y="21600"/>
                    <a:pt x="8254" y="19738"/>
                    <a:pt x="8254" y="16945"/>
                  </a:cubicBezTo>
                  <a:cubicBezTo>
                    <a:pt x="8254" y="14152"/>
                    <a:pt x="8078" y="10428"/>
                    <a:pt x="7902" y="7634"/>
                  </a:cubicBezTo>
                  <a:cubicBezTo>
                    <a:pt x="7727" y="4841"/>
                    <a:pt x="7551" y="2979"/>
                    <a:pt x="7815" y="2607"/>
                  </a:cubicBezTo>
                  <a:cubicBezTo>
                    <a:pt x="8078" y="2234"/>
                    <a:pt x="8780" y="3352"/>
                    <a:pt x="9659" y="5772"/>
                  </a:cubicBezTo>
                  <a:cubicBezTo>
                    <a:pt x="10537" y="8193"/>
                    <a:pt x="11590" y="11917"/>
                    <a:pt x="12556" y="15083"/>
                  </a:cubicBezTo>
                  <a:cubicBezTo>
                    <a:pt x="13522" y="18248"/>
                    <a:pt x="14400" y="20855"/>
                    <a:pt x="14839" y="21228"/>
                  </a:cubicBezTo>
                  <a:cubicBezTo>
                    <a:pt x="15278" y="21600"/>
                    <a:pt x="15278" y="19738"/>
                    <a:pt x="15278" y="16945"/>
                  </a:cubicBezTo>
                  <a:cubicBezTo>
                    <a:pt x="15278" y="14152"/>
                    <a:pt x="15278" y="10428"/>
                    <a:pt x="15366" y="7448"/>
                  </a:cubicBezTo>
                  <a:cubicBezTo>
                    <a:pt x="15454" y="4469"/>
                    <a:pt x="15629" y="2234"/>
                    <a:pt x="16683" y="1117"/>
                  </a:cubicBezTo>
                  <a:cubicBezTo>
                    <a:pt x="17737" y="0"/>
                    <a:pt x="1966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1" name="Line"/>
            <p:cNvSpPr/>
            <p:nvPr/>
          </p:nvSpPr>
          <p:spPr>
            <a:xfrm>
              <a:off x="3542063" y="7790053"/>
              <a:ext cx="462884" cy="58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0" y="11235"/>
                  </a:moveTo>
                  <a:cubicBezTo>
                    <a:pt x="157" y="10621"/>
                    <a:pt x="313" y="10008"/>
                    <a:pt x="391" y="10008"/>
                  </a:cubicBezTo>
                  <a:cubicBezTo>
                    <a:pt x="470" y="10008"/>
                    <a:pt x="470" y="10621"/>
                    <a:pt x="548" y="12217"/>
                  </a:cubicBezTo>
                  <a:cubicBezTo>
                    <a:pt x="626" y="13812"/>
                    <a:pt x="783" y="16389"/>
                    <a:pt x="1017" y="17985"/>
                  </a:cubicBezTo>
                  <a:cubicBezTo>
                    <a:pt x="1252" y="19580"/>
                    <a:pt x="1565" y="20194"/>
                    <a:pt x="2583" y="20378"/>
                  </a:cubicBezTo>
                  <a:cubicBezTo>
                    <a:pt x="3600" y="20562"/>
                    <a:pt x="5322" y="20317"/>
                    <a:pt x="7122" y="19335"/>
                  </a:cubicBezTo>
                  <a:cubicBezTo>
                    <a:pt x="8922" y="18353"/>
                    <a:pt x="10800" y="16635"/>
                    <a:pt x="11896" y="14426"/>
                  </a:cubicBezTo>
                  <a:cubicBezTo>
                    <a:pt x="12991" y="12217"/>
                    <a:pt x="13304" y="9517"/>
                    <a:pt x="13383" y="7185"/>
                  </a:cubicBezTo>
                  <a:cubicBezTo>
                    <a:pt x="13461" y="4853"/>
                    <a:pt x="13304" y="2889"/>
                    <a:pt x="12991" y="1662"/>
                  </a:cubicBezTo>
                  <a:cubicBezTo>
                    <a:pt x="12678" y="435"/>
                    <a:pt x="12209" y="-56"/>
                    <a:pt x="11739" y="5"/>
                  </a:cubicBezTo>
                  <a:cubicBezTo>
                    <a:pt x="11270" y="67"/>
                    <a:pt x="10800" y="680"/>
                    <a:pt x="10565" y="2951"/>
                  </a:cubicBezTo>
                  <a:cubicBezTo>
                    <a:pt x="10330" y="5221"/>
                    <a:pt x="10330" y="9149"/>
                    <a:pt x="10330" y="12217"/>
                  </a:cubicBezTo>
                  <a:cubicBezTo>
                    <a:pt x="10330" y="15285"/>
                    <a:pt x="10330" y="17494"/>
                    <a:pt x="10330" y="18905"/>
                  </a:cubicBezTo>
                  <a:cubicBezTo>
                    <a:pt x="10330" y="20317"/>
                    <a:pt x="10330" y="20930"/>
                    <a:pt x="10565" y="20992"/>
                  </a:cubicBezTo>
                  <a:cubicBezTo>
                    <a:pt x="10800" y="21053"/>
                    <a:pt x="11270" y="20562"/>
                    <a:pt x="11817" y="19887"/>
                  </a:cubicBezTo>
                  <a:cubicBezTo>
                    <a:pt x="12365" y="19212"/>
                    <a:pt x="12991" y="18353"/>
                    <a:pt x="13539" y="17678"/>
                  </a:cubicBezTo>
                  <a:cubicBezTo>
                    <a:pt x="14087" y="17003"/>
                    <a:pt x="14557" y="16512"/>
                    <a:pt x="14948" y="16574"/>
                  </a:cubicBezTo>
                  <a:cubicBezTo>
                    <a:pt x="15339" y="16635"/>
                    <a:pt x="15652" y="17249"/>
                    <a:pt x="15965" y="18046"/>
                  </a:cubicBezTo>
                  <a:cubicBezTo>
                    <a:pt x="16278" y="18844"/>
                    <a:pt x="16591" y="19826"/>
                    <a:pt x="17530" y="20439"/>
                  </a:cubicBezTo>
                  <a:cubicBezTo>
                    <a:pt x="18470" y="21053"/>
                    <a:pt x="20035" y="21299"/>
                    <a:pt x="21600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2" name="Line"/>
            <p:cNvSpPr/>
            <p:nvPr/>
          </p:nvSpPr>
          <p:spPr>
            <a:xfrm>
              <a:off x="4080808" y="7989410"/>
              <a:ext cx="527900" cy="39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37" extrusionOk="0">
                  <a:moveTo>
                    <a:pt x="3060" y="14114"/>
                  </a:moveTo>
                  <a:cubicBezTo>
                    <a:pt x="2377" y="13748"/>
                    <a:pt x="1693" y="13382"/>
                    <a:pt x="1146" y="13565"/>
                  </a:cubicBezTo>
                  <a:cubicBezTo>
                    <a:pt x="600" y="13748"/>
                    <a:pt x="189" y="14480"/>
                    <a:pt x="53" y="15304"/>
                  </a:cubicBezTo>
                  <a:cubicBezTo>
                    <a:pt x="-84" y="16128"/>
                    <a:pt x="53" y="17043"/>
                    <a:pt x="394" y="17775"/>
                  </a:cubicBezTo>
                  <a:cubicBezTo>
                    <a:pt x="736" y="18507"/>
                    <a:pt x="1283" y="19056"/>
                    <a:pt x="1898" y="19148"/>
                  </a:cubicBezTo>
                  <a:cubicBezTo>
                    <a:pt x="2513" y="19239"/>
                    <a:pt x="3197" y="18873"/>
                    <a:pt x="3539" y="18141"/>
                  </a:cubicBezTo>
                  <a:cubicBezTo>
                    <a:pt x="3881" y="17409"/>
                    <a:pt x="3881" y="16311"/>
                    <a:pt x="3881" y="16219"/>
                  </a:cubicBezTo>
                  <a:cubicBezTo>
                    <a:pt x="3881" y="16128"/>
                    <a:pt x="3881" y="17043"/>
                    <a:pt x="4632" y="17958"/>
                  </a:cubicBezTo>
                  <a:cubicBezTo>
                    <a:pt x="5384" y="18873"/>
                    <a:pt x="6888" y="19789"/>
                    <a:pt x="8460" y="18416"/>
                  </a:cubicBezTo>
                  <a:cubicBezTo>
                    <a:pt x="10032" y="17043"/>
                    <a:pt x="11673" y="13382"/>
                    <a:pt x="12698" y="10453"/>
                  </a:cubicBezTo>
                  <a:cubicBezTo>
                    <a:pt x="13724" y="7524"/>
                    <a:pt x="14134" y="5328"/>
                    <a:pt x="14270" y="3497"/>
                  </a:cubicBezTo>
                  <a:cubicBezTo>
                    <a:pt x="14407" y="1666"/>
                    <a:pt x="14270" y="202"/>
                    <a:pt x="14134" y="19"/>
                  </a:cubicBezTo>
                  <a:cubicBezTo>
                    <a:pt x="13997" y="-164"/>
                    <a:pt x="13860" y="934"/>
                    <a:pt x="13724" y="3497"/>
                  </a:cubicBezTo>
                  <a:cubicBezTo>
                    <a:pt x="13587" y="6060"/>
                    <a:pt x="13450" y="10087"/>
                    <a:pt x="13382" y="13016"/>
                  </a:cubicBezTo>
                  <a:cubicBezTo>
                    <a:pt x="13313" y="15944"/>
                    <a:pt x="13313" y="17775"/>
                    <a:pt x="13929" y="19148"/>
                  </a:cubicBezTo>
                  <a:cubicBezTo>
                    <a:pt x="14544" y="20521"/>
                    <a:pt x="15774" y="21436"/>
                    <a:pt x="17141" y="21436"/>
                  </a:cubicBezTo>
                  <a:cubicBezTo>
                    <a:pt x="18508" y="21436"/>
                    <a:pt x="20012" y="20521"/>
                    <a:pt x="21516" y="19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3" name="Line"/>
            <p:cNvSpPr/>
            <p:nvPr/>
          </p:nvSpPr>
          <p:spPr>
            <a:xfrm>
              <a:off x="4367202" y="8135417"/>
              <a:ext cx="201256" cy="2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320" y="11040"/>
                    <a:pt x="8640" y="1783"/>
                    <a:pt x="12240" y="240"/>
                  </a:cubicBezTo>
                  <a:cubicBezTo>
                    <a:pt x="15840" y="-1303"/>
                    <a:pt x="1872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4" name="Line"/>
            <p:cNvSpPr/>
            <p:nvPr/>
          </p:nvSpPr>
          <p:spPr>
            <a:xfrm>
              <a:off x="3542063" y="8127292"/>
              <a:ext cx="150941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5" name="Line"/>
            <p:cNvSpPr/>
            <p:nvPr/>
          </p:nvSpPr>
          <p:spPr>
            <a:xfrm>
              <a:off x="5365380" y="7805286"/>
              <a:ext cx="752730" cy="595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21" extrusionOk="0">
                  <a:moveTo>
                    <a:pt x="230" y="9774"/>
                  </a:moveTo>
                  <a:cubicBezTo>
                    <a:pt x="39" y="11343"/>
                    <a:pt x="-152" y="12912"/>
                    <a:pt x="183" y="14420"/>
                  </a:cubicBezTo>
                  <a:cubicBezTo>
                    <a:pt x="517" y="15928"/>
                    <a:pt x="1377" y="17377"/>
                    <a:pt x="2094" y="18161"/>
                  </a:cubicBezTo>
                  <a:cubicBezTo>
                    <a:pt x="2811" y="18945"/>
                    <a:pt x="3384" y="19066"/>
                    <a:pt x="4292" y="17859"/>
                  </a:cubicBezTo>
                  <a:cubicBezTo>
                    <a:pt x="5200" y="16653"/>
                    <a:pt x="6443" y="14118"/>
                    <a:pt x="7112" y="11464"/>
                  </a:cubicBezTo>
                  <a:cubicBezTo>
                    <a:pt x="7781" y="8809"/>
                    <a:pt x="7876" y="6034"/>
                    <a:pt x="7829" y="4344"/>
                  </a:cubicBezTo>
                  <a:cubicBezTo>
                    <a:pt x="7781" y="2655"/>
                    <a:pt x="7590" y="2051"/>
                    <a:pt x="7303" y="1388"/>
                  </a:cubicBezTo>
                  <a:cubicBezTo>
                    <a:pt x="7016" y="724"/>
                    <a:pt x="6634" y="0"/>
                    <a:pt x="6395" y="0"/>
                  </a:cubicBezTo>
                  <a:cubicBezTo>
                    <a:pt x="6156" y="0"/>
                    <a:pt x="6060" y="724"/>
                    <a:pt x="6060" y="2775"/>
                  </a:cubicBezTo>
                  <a:cubicBezTo>
                    <a:pt x="6060" y="4827"/>
                    <a:pt x="6156" y="8206"/>
                    <a:pt x="6252" y="10800"/>
                  </a:cubicBezTo>
                  <a:cubicBezTo>
                    <a:pt x="6347" y="13394"/>
                    <a:pt x="6443" y="15204"/>
                    <a:pt x="6490" y="16532"/>
                  </a:cubicBezTo>
                  <a:cubicBezTo>
                    <a:pt x="6538" y="17859"/>
                    <a:pt x="6538" y="18704"/>
                    <a:pt x="6682" y="18825"/>
                  </a:cubicBezTo>
                  <a:cubicBezTo>
                    <a:pt x="6825" y="18945"/>
                    <a:pt x="7112" y="18342"/>
                    <a:pt x="7494" y="18040"/>
                  </a:cubicBezTo>
                  <a:cubicBezTo>
                    <a:pt x="7876" y="17739"/>
                    <a:pt x="8354" y="17739"/>
                    <a:pt x="9071" y="18221"/>
                  </a:cubicBezTo>
                  <a:cubicBezTo>
                    <a:pt x="9788" y="18704"/>
                    <a:pt x="10744" y="19669"/>
                    <a:pt x="11843" y="20393"/>
                  </a:cubicBezTo>
                  <a:cubicBezTo>
                    <a:pt x="12942" y="21117"/>
                    <a:pt x="14184" y="21600"/>
                    <a:pt x="15188" y="21359"/>
                  </a:cubicBezTo>
                  <a:cubicBezTo>
                    <a:pt x="16191" y="21117"/>
                    <a:pt x="16956" y="20152"/>
                    <a:pt x="17482" y="18945"/>
                  </a:cubicBezTo>
                  <a:cubicBezTo>
                    <a:pt x="18007" y="17739"/>
                    <a:pt x="18294" y="16291"/>
                    <a:pt x="18294" y="15144"/>
                  </a:cubicBezTo>
                  <a:cubicBezTo>
                    <a:pt x="18294" y="13998"/>
                    <a:pt x="18007" y="13153"/>
                    <a:pt x="17577" y="12670"/>
                  </a:cubicBezTo>
                  <a:cubicBezTo>
                    <a:pt x="17147" y="12188"/>
                    <a:pt x="16574" y="12067"/>
                    <a:pt x="16239" y="12308"/>
                  </a:cubicBezTo>
                  <a:cubicBezTo>
                    <a:pt x="15905" y="12550"/>
                    <a:pt x="15809" y="13153"/>
                    <a:pt x="15952" y="14118"/>
                  </a:cubicBezTo>
                  <a:cubicBezTo>
                    <a:pt x="16096" y="15084"/>
                    <a:pt x="16478" y="16411"/>
                    <a:pt x="17195" y="17497"/>
                  </a:cubicBezTo>
                  <a:cubicBezTo>
                    <a:pt x="17912" y="18583"/>
                    <a:pt x="18963" y="19428"/>
                    <a:pt x="19728" y="19790"/>
                  </a:cubicBezTo>
                  <a:cubicBezTo>
                    <a:pt x="20492" y="20152"/>
                    <a:pt x="20970" y="20031"/>
                    <a:pt x="21448" y="19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6" name="Line"/>
            <p:cNvSpPr/>
            <p:nvPr/>
          </p:nvSpPr>
          <p:spPr>
            <a:xfrm>
              <a:off x="5292970" y="8131877"/>
              <a:ext cx="261630" cy="1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38" y="2735"/>
                    <a:pt x="11077" y="-1585"/>
                    <a:pt x="14677" y="575"/>
                  </a:cubicBezTo>
                  <a:cubicBezTo>
                    <a:pt x="18277" y="2735"/>
                    <a:pt x="1993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7" name="Line"/>
            <p:cNvSpPr/>
            <p:nvPr/>
          </p:nvSpPr>
          <p:spPr>
            <a:xfrm>
              <a:off x="6812435" y="8157479"/>
              <a:ext cx="276256" cy="48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29" extrusionOk="0">
                  <a:moveTo>
                    <a:pt x="0" y="0"/>
                  </a:moveTo>
                  <a:cubicBezTo>
                    <a:pt x="1561" y="4800"/>
                    <a:pt x="3123" y="9600"/>
                    <a:pt x="4164" y="12825"/>
                  </a:cubicBezTo>
                  <a:cubicBezTo>
                    <a:pt x="5205" y="16050"/>
                    <a:pt x="5725" y="17700"/>
                    <a:pt x="6116" y="19050"/>
                  </a:cubicBezTo>
                  <a:cubicBezTo>
                    <a:pt x="6506" y="20400"/>
                    <a:pt x="6766" y="21450"/>
                    <a:pt x="6896" y="21525"/>
                  </a:cubicBezTo>
                  <a:cubicBezTo>
                    <a:pt x="7027" y="21600"/>
                    <a:pt x="7027" y="20700"/>
                    <a:pt x="6506" y="18675"/>
                  </a:cubicBezTo>
                  <a:cubicBezTo>
                    <a:pt x="5986" y="16650"/>
                    <a:pt x="4945" y="13500"/>
                    <a:pt x="4554" y="10575"/>
                  </a:cubicBezTo>
                  <a:cubicBezTo>
                    <a:pt x="4164" y="7650"/>
                    <a:pt x="4424" y="4950"/>
                    <a:pt x="5335" y="3225"/>
                  </a:cubicBezTo>
                  <a:cubicBezTo>
                    <a:pt x="6246" y="1500"/>
                    <a:pt x="7807" y="750"/>
                    <a:pt x="9629" y="375"/>
                  </a:cubicBezTo>
                  <a:cubicBezTo>
                    <a:pt x="11451" y="0"/>
                    <a:pt x="13533" y="0"/>
                    <a:pt x="15484" y="600"/>
                  </a:cubicBezTo>
                  <a:cubicBezTo>
                    <a:pt x="17436" y="1200"/>
                    <a:pt x="19258" y="2400"/>
                    <a:pt x="20299" y="3375"/>
                  </a:cubicBezTo>
                  <a:cubicBezTo>
                    <a:pt x="21340" y="4350"/>
                    <a:pt x="21600" y="5100"/>
                    <a:pt x="21340" y="5850"/>
                  </a:cubicBezTo>
                  <a:cubicBezTo>
                    <a:pt x="21080" y="6600"/>
                    <a:pt x="20299" y="7350"/>
                    <a:pt x="17566" y="7950"/>
                  </a:cubicBezTo>
                  <a:cubicBezTo>
                    <a:pt x="14834" y="8550"/>
                    <a:pt x="10149" y="9000"/>
                    <a:pt x="7157" y="9075"/>
                  </a:cubicBezTo>
                  <a:cubicBezTo>
                    <a:pt x="4164" y="9150"/>
                    <a:pt x="2863" y="8850"/>
                    <a:pt x="2732" y="8475"/>
                  </a:cubicBezTo>
                  <a:cubicBezTo>
                    <a:pt x="2602" y="8100"/>
                    <a:pt x="3643" y="7650"/>
                    <a:pt x="4684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8" name="Line"/>
            <p:cNvSpPr/>
            <p:nvPr/>
          </p:nvSpPr>
          <p:spPr>
            <a:xfrm>
              <a:off x="7194816" y="8268169"/>
              <a:ext cx="70440" cy="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9" name="Line"/>
            <p:cNvSpPr/>
            <p:nvPr/>
          </p:nvSpPr>
          <p:spPr>
            <a:xfrm>
              <a:off x="7104252" y="8056853"/>
              <a:ext cx="50314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0" name="Line"/>
            <p:cNvSpPr/>
            <p:nvPr/>
          </p:nvSpPr>
          <p:spPr>
            <a:xfrm>
              <a:off x="7386007" y="8207793"/>
              <a:ext cx="501637" cy="16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11" extrusionOk="0">
                  <a:moveTo>
                    <a:pt x="0" y="0"/>
                  </a:moveTo>
                  <a:cubicBezTo>
                    <a:pt x="864" y="3812"/>
                    <a:pt x="1728" y="7624"/>
                    <a:pt x="2304" y="10588"/>
                  </a:cubicBezTo>
                  <a:cubicBezTo>
                    <a:pt x="2880" y="13553"/>
                    <a:pt x="3168" y="15671"/>
                    <a:pt x="3528" y="17577"/>
                  </a:cubicBezTo>
                  <a:cubicBezTo>
                    <a:pt x="3888" y="19482"/>
                    <a:pt x="4320" y="21176"/>
                    <a:pt x="4824" y="21388"/>
                  </a:cubicBezTo>
                  <a:cubicBezTo>
                    <a:pt x="5328" y="21600"/>
                    <a:pt x="5904" y="20329"/>
                    <a:pt x="6408" y="17576"/>
                  </a:cubicBezTo>
                  <a:cubicBezTo>
                    <a:pt x="6912" y="14824"/>
                    <a:pt x="7344" y="10588"/>
                    <a:pt x="7560" y="7412"/>
                  </a:cubicBezTo>
                  <a:cubicBezTo>
                    <a:pt x="7776" y="4235"/>
                    <a:pt x="7776" y="2118"/>
                    <a:pt x="8064" y="1906"/>
                  </a:cubicBezTo>
                  <a:cubicBezTo>
                    <a:pt x="8352" y="1694"/>
                    <a:pt x="8928" y="3388"/>
                    <a:pt x="10584" y="6141"/>
                  </a:cubicBezTo>
                  <a:cubicBezTo>
                    <a:pt x="12240" y="8894"/>
                    <a:pt x="14976" y="12706"/>
                    <a:pt x="16776" y="14612"/>
                  </a:cubicBezTo>
                  <a:cubicBezTo>
                    <a:pt x="18576" y="16518"/>
                    <a:pt x="19440" y="16518"/>
                    <a:pt x="20160" y="15882"/>
                  </a:cubicBezTo>
                  <a:cubicBezTo>
                    <a:pt x="20880" y="15247"/>
                    <a:pt x="21456" y="13976"/>
                    <a:pt x="21528" y="12282"/>
                  </a:cubicBezTo>
                  <a:cubicBezTo>
                    <a:pt x="21600" y="10588"/>
                    <a:pt x="21168" y="8471"/>
                    <a:pt x="20160" y="6776"/>
                  </a:cubicBezTo>
                  <a:cubicBezTo>
                    <a:pt x="19152" y="5082"/>
                    <a:pt x="17568" y="3812"/>
                    <a:pt x="16416" y="3176"/>
                  </a:cubicBezTo>
                  <a:cubicBezTo>
                    <a:pt x="15264" y="2541"/>
                    <a:pt x="14544" y="2541"/>
                    <a:pt x="14472" y="3388"/>
                  </a:cubicBezTo>
                  <a:cubicBezTo>
                    <a:pt x="14400" y="4235"/>
                    <a:pt x="14976" y="5929"/>
                    <a:pt x="15552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1" name="Line"/>
            <p:cNvSpPr/>
            <p:nvPr/>
          </p:nvSpPr>
          <p:spPr>
            <a:xfrm>
              <a:off x="8009893" y="7956226"/>
              <a:ext cx="221380" cy="43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0" y="0"/>
                  </a:moveTo>
                  <a:cubicBezTo>
                    <a:pt x="327" y="5191"/>
                    <a:pt x="655" y="10381"/>
                    <a:pt x="818" y="13395"/>
                  </a:cubicBezTo>
                  <a:cubicBezTo>
                    <a:pt x="982" y="16409"/>
                    <a:pt x="982" y="17247"/>
                    <a:pt x="1145" y="18251"/>
                  </a:cubicBezTo>
                  <a:cubicBezTo>
                    <a:pt x="1309" y="19256"/>
                    <a:pt x="1636" y="20428"/>
                    <a:pt x="3273" y="21014"/>
                  </a:cubicBezTo>
                  <a:cubicBezTo>
                    <a:pt x="4909" y="21600"/>
                    <a:pt x="7855" y="21600"/>
                    <a:pt x="11127" y="21265"/>
                  </a:cubicBezTo>
                  <a:cubicBezTo>
                    <a:pt x="14400" y="20930"/>
                    <a:pt x="18000" y="20260"/>
                    <a:pt x="2160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2" name="Line"/>
            <p:cNvSpPr/>
            <p:nvPr/>
          </p:nvSpPr>
          <p:spPr>
            <a:xfrm>
              <a:off x="7979705" y="8182190"/>
              <a:ext cx="251568" cy="15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20" y="11375"/>
                    <a:pt x="8640" y="2735"/>
                    <a:pt x="12240" y="575"/>
                  </a:cubicBezTo>
                  <a:cubicBezTo>
                    <a:pt x="15840" y="-1585"/>
                    <a:pt x="1872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3" name="Line"/>
            <p:cNvSpPr/>
            <p:nvPr/>
          </p:nvSpPr>
          <p:spPr>
            <a:xfrm>
              <a:off x="8956261" y="8250740"/>
              <a:ext cx="419108" cy="22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0764" extrusionOk="0">
                  <a:moveTo>
                    <a:pt x="7064" y="1580"/>
                  </a:moveTo>
                  <a:cubicBezTo>
                    <a:pt x="6389" y="668"/>
                    <a:pt x="5714" y="-245"/>
                    <a:pt x="4448" y="59"/>
                  </a:cubicBezTo>
                  <a:cubicBezTo>
                    <a:pt x="3183" y="363"/>
                    <a:pt x="1327" y="1885"/>
                    <a:pt x="483" y="4318"/>
                  </a:cubicBezTo>
                  <a:cubicBezTo>
                    <a:pt x="-361" y="6752"/>
                    <a:pt x="-192" y="10099"/>
                    <a:pt x="1748" y="13293"/>
                  </a:cubicBezTo>
                  <a:cubicBezTo>
                    <a:pt x="3689" y="16487"/>
                    <a:pt x="7401" y="19530"/>
                    <a:pt x="10439" y="20442"/>
                  </a:cubicBezTo>
                  <a:cubicBezTo>
                    <a:pt x="13477" y="21355"/>
                    <a:pt x="15839" y="20138"/>
                    <a:pt x="17527" y="19073"/>
                  </a:cubicBezTo>
                  <a:cubicBezTo>
                    <a:pt x="19214" y="18008"/>
                    <a:pt x="20227" y="17096"/>
                    <a:pt x="20733" y="15879"/>
                  </a:cubicBezTo>
                  <a:cubicBezTo>
                    <a:pt x="21239" y="14662"/>
                    <a:pt x="21239" y="13141"/>
                    <a:pt x="20480" y="12076"/>
                  </a:cubicBezTo>
                  <a:cubicBezTo>
                    <a:pt x="19720" y="11011"/>
                    <a:pt x="18202" y="10403"/>
                    <a:pt x="17020" y="10251"/>
                  </a:cubicBezTo>
                  <a:cubicBezTo>
                    <a:pt x="15839" y="10099"/>
                    <a:pt x="14995" y="10403"/>
                    <a:pt x="14742" y="11620"/>
                  </a:cubicBezTo>
                  <a:cubicBezTo>
                    <a:pt x="14489" y="12837"/>
                    <a:pt x="14827" y="14966"/>
                    <a:pt x="15164" y="17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4" name="Line"/>
            <p:cNvSpPr/>
            <p:nvPr/>
          </p:nvSpPr>
          <p:spPr>
            <a:xfrm>
              <a:off x="9562900" y="7996476"/>
              <a:ext cx="962664" cy="53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0"/>
                  </a:moveTo>
                  <a:cubicBezTo>
                    <a:pt x="75" y="4347"/>
                    <a:pt x="0" y="8694"/>
                    <a:pt x="0" y="11547"/>
                  </a:cubicBezTo>
                  <a:cubicBezTo>
                    <a:pt x="0" y="14400"/>
                    <a:pt x="75" y="15758"/>
                    <a:pt x="263" y="16845"/>
                  </a:cubicBezTo>
                  <a:cubicBezTo>
                    <a:pt x="452" y="17932"/>
                    <a:pt x="753" y="18747"/>
                    <a:pt x="1392" y="19019"/>
                  </a:cubicBezTo>
                  <a:cubicBezTo>
                    <a:pt x="2032" y="19291"/>
                    <a:pt x="3010" y="19019"/>
                    <a:pt x="3650" y="18679"/>
                  </a:cubicBezTo>
                  <a:cubicBezTo>
                    <a:pt x="4290" y="18340"/>
                    <a:pt x="4591" y="17932"/>
                    <a:pt x="4854" y="17321"/>
                  </a:cubicBezTo>
                  <a:cubicBezTo>
                    <a:pt x="5118" y="16709"/>
                    <a:pt x="5344" y="15894"/>
                    <a:pt x="5381" y="15147"/>
                  </a:cubicBezTo>
                  <a:cubicBezTo>
                    <a:pt x="5419" y="14400"/>
                    <a:pt x="5268" y="13721"/>
                    <a:pt x="5118" y="13721"/>
                  </a:cubicBezTo>
                  <a:cubicBezTo>
                    <a:pt x="4967" y="13721"/>
                    <a:pt x="4817" y="14400"/>
                    <a:pt x="4854" y="15215"/>
                  </a:cubicBezTo>
                  <a:cubicBezTo>
                    <a:pt x="4892" y="16030"/>
                    <a:pt x="5118" y="16981"/>
                    <a:pt x="5645" y="17728"/>
                  </a:cubicBezTo>
                  <a:cubicBezTo>
                    <a:pt x="6171" y="18475"/>
                    <a:pt x="6999" y="19019"/>
                    <a:pt x="7601" y="19223"/>
                  </a:cubicBezTo>
                  <a:cubicBezTo>
                    <a:pt x="8203" y="19426"/>
                    <a:pt x="8580" y="19291"/>
                    <a:pt x="8843" y="18815"/>
                  </a:cubicBezTo>
                  <a:cubicBezTo>
                    <a:pt x="9107" y="18340"/>
                    <a:pt x="9257" y="17525"/>
                    <a:pt x="9295" y="16777"/>
                  </a:cubicBezTo>
                  <a:cubicBezTo>
                    <a:pt x="9332" y="16030"/>
                    <a:pt x="9257" y="15351"/>
                    <a:pt x="9220" y="15351"/>
                  </a:cubicBezTo>
                  <a:cubicBezTo>
                    <a:pt x="9182" y="15351"/>
                    <a:pt x="9182" y="16030"/>
                    <a:pt x="9295" y="16709"/>
                  </a:cubicBezTo>
                  <a:cubicBezTo>
                    <a:pt x="9408" y="17389"/>
                    <a:pt x="9633" y="18068"/>
                    <a:pt x="9897" y="18611"/>
                  </a:cubicBezTo>
                  <a:cubicBezTo>
                    <a:pt x="10160" y="19155"/>
                    <a:pt x="10461" y="19562"/>
                    <a:pt x="10800" y="19766"/>
                  </a:cubicBezTo>
                  <a:cubicBezTo>
                    <a:pt x="11139" y="19970"/>
                    <a:pt x="11515" y="19970"/>
                    <a:pt x="11816" y="19698"/>
                  </a:cubicBezTo>
                  <a:cubicBezTo>
                    <a:pt x="12117" y="19426"/>
                    <a:pt x="12343" y="18883"/>
                    <a:pt x="12569" y="18272"/>
                  </a:cubicBezTo>
                  <a:cubicBezTo>
                    <a:pt x="12794" y="17660"/>
                    <a:pt x="13020" y="16981"/>
                    <a:pt x="13208" y="16302"/>
                  </a:cubicBezTo>
                  <a:cubicBezTo>
                    <a:pt x="13397" y="15623"/>
                    <a:pt x="13547" y="14943"/>
                    <a:pt x="13735" y="14875"/>
                  </a:cubicBezTo>
                  <a:cubicBezTo>
                    <a:pt x="13923" y="14808"/>
                    <a:pt x="14149" y="15351"/>
                    <a:pt x="14300" y="15962"/>
                  </a:cubicBezTo>
                  <a:cubicBezTo>
                    <a:pt x="14450" y="16574"/>
                    <a:pt x="14525" y="17253"/>
                    <a:pt x="14563" y="18136"/>
                  </a:cubicBezTo>
                  <a:cubicBezTo>
                    <a:pt x="14601" y="19019"/>
                    <a:pt x="14601" y="20106"/>
                    <a:pt x="14638" y="20309"/>
                  </a:cubicBezTo>
                  <a:cubicBezTo>
                    <a:pt x="14676" y="20513"/>
                    <a:pt x="14751" y="19834"/>
                    <a:pt x="15052" y="18883"/>
                  </a:cubicBezTo>
                  <a:cubicBezTo>
                    <a:pt x="15353" y="17932"/>
                    <a:pt x="15880" y="16709"/>
                    <a:pt x="16332" y="16030"/>
                  </a:cubicBezTo>
                  <a:cubicBezTo>
                    <a:pt x="16783" y="15351"/>
                    <a:pt x="17160" y="15215"/>
                    <a:pt x="17423" y="15487"/>
                  </a:cubicBezTo>
                  <a:cubicBezTo>
                    <a:pt x="17686" y="15758"/>
                    <a:pt x="17837" y="16438"/>
                    <a:pt x="17912" y="17117"/>
                  </a:cubicBezTo>
                  <a:cubicBezTo>
                    <a:pt x="17987" y="17796"/>
                    <a:pt x="17987" y="18475"/>
                    <a:pt x="17987" y="19155"/>
                  </a:cubicBezTo>
                  <a:cubicBezTo>
                    <a:pt x="17987" y="19834"/>
                    <a:pt x="17987" y="20513"/>
                    <a:pt x="18063" y="20513"/>
                  </a:cubicBezTo>
                  <a:cubicBezTo>
                    <a:pt x="18138" y="20513"/>
                    <a:pt x="18289" y="19834"/>
                    <a:pt x="18514" y="19155"/>
                  </a:cubicBezTo>
                  <a:cubicBezTo>
                    <a:pt x="18740" y="18475"/>
                    <a:pt x="19041" y="17796"/>
                    <a:pt x="19380" y="17321"/>
                  </a:cubicBezTo>
                  <a:cubicBezTo>
                    <a:pt x="19718" y="16845"/>
                    <a:pt x="20095" y="16574"/>
                    <a:pt x="20358" y="16913"/>
                  </a:cubicBezTo>
                  <a:cubicBezTo>
                    <a:pt x="20622" y="17253"/>
                    <a:pt x="20772" y="18204"/>
                    <a:pt x="20960" y="19087"/>
                  </a:cubicBezTo>
                  <a:cubicBezTo>
                    <a:pt x="21148" y="19970"/>
                    <a:pt x="21374" y="2078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5" name="Line"/>
            <p:cNvSpPr/>
            <p:nvPr/>
          </p:nvSpPr>
          <p:spPr>
            <a:xfrm>
              <a:off x="10636252" y="8352645"/>
              <a:ext cx="633150" cy="217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0897" extrusionOk="0">
                  <a:moveTo>
                    <a:pt x="0" y="6388"/>
                  </a:moveTo>
                  <a:cubicBezTo>
                    <a:pt x="571" y="5743"/>
                    <a:pt x="1143" y="5099"/>
                    <a:pt x="1600" y="5421"/>
                  </a:cubicBezTo>
                  <a:cubicBezTo>
                    <a:pt x="2057" y="5743"/>
                    <a:pt x="2400" y="7033"/>
                    <a:pt x="2629" y="9128"/>
                  </a:cubicBezTo>
                  <a:cubicBezTo>
                    <a:pt x="2857" y="11224"/>
                    <a:pt x="2971" y="14125"/>
                    <a:pt x="3143" y="14770"/>
                  </a:cubicBezTo>
                  <a:cubicBezTo>
                    <a:pt x="3314" y="15415"/>
                    <a:pt x="3543" y="13803"/>
                    <a:pt x="3886" y="12352"/>
                  </a:cubicBezTo>
                  <a:cubicBezTo>
                    <a:pt x="4229" y="10902"/>
                    <a:pt x="4686" y="9612"/>
                    <a:pt x="5200" y="8645"/>
                  </a:cubicBezTo>
                  <a:cubicBezTo>
                    <a:pt x="5714" y="7678"/>
                    <a:pt x="6286" y="7033"/>
                    <a:pt x="6686" y="7516"/>
                  </a:cubicBezTo>
                  <a:cubicBezTo>
                    <a:pt x="7086" y="8000"/>
                    <a:pt x="7314" y="9612"/>
                    <a:pt x="7543" y="11224"/>
                  </a:cubicBezTo>
                  <a:cubicBezTo>
                    <a:pt x="7771" y="12836"/>
                    <a:pt x="8000" y="14448"/>
                    <a:pt x="8343" y="16060"/>
                  </a:cubicBezTo>
                  <a:cubicBezTo>
                    <a:pt x="8686" y="17672"/>
                    <a:pt x="9143" y="19284"/>
                    <a:pt x="9657" y="19928"/>
                  </a:cubicBezTo>
                  <a:cubicBezTo>
                    <a:pt x="10171" y="20573"/>
                    <a:pt x="10743" y="20251"/>
                    <a:pt x="11429" y="18155"/>
                  </a:cubicBezTo>
                  <a:cubicBezTo>
                    <a:pt x="12114" y="16060"/>
                    <a:pt x="12914" y="12191"/>
                    <a:pt x="13714" y="8806"/>
                  </a:cubicBezTo>
                  <a:cubicBezTo>
                    <a:pt x="14514" y="5421"/>
                    <a:pt x="15314" y="2519"/>
                    <a:pt x="16057" y="1069"/>
                  </a:cubicBezTo>
                  <a:cubicBezTo>
                    <a:pt x="16800" y="-382"/>
                    <a:pt x="17486" y="-382"/>
                    <a:pt x="18343" y="1230"/>
                  </a:cubicBezTo>
                  <a:cubicBezTo>
                    <a:pt x="19200" y="2842"/>
                    <a:pt x="20229" y="6066"/>
                    <a:pt x="20800" y="8645"/>
                  </a:cubicBezTo>
                  <a:cubicBezTo>
                    <a:pt x="21371" y="11224"/>
                    <a:pt x="21486" y="13158"/>
                    <a:pt x="21543" y="14931"/>
                  </a:cubicBezTo>
                  <a:cubicBezTo>
                    <a:pt x="21600" y="16705"/>
                    <a:pt x="21600" y="18317"/>
                    <a:pt x="21314" y="19445"/>
                  </a:cubicBezTo>
                  <a:cubicBezTo>
                    <a:pt x="21029" y="20573"/>
                    <a:pt x="20457" y="21218"/>
                    <a:pt x="19143" y="20734"/>
                  </a:cubicBezTo>
                  <a:cubicBezTo>
                    <a:pt x="17829" y="20251"/>
                    <a:pt x="15771" y="18639"/>
                    <a:pt x="13714" y="170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6" name="Line"/>
            <p:cNvSpPr/>
            <p:nvPr/>
          </p:nvSpPr>
          <p:spPr>
            <a:xfrm>
              <a:off x="11843774" y="7994703"/>
              <a:ext cx="553448" cy="87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11870"/>
                  </a:moveTo>
                  <a:cubicBezTo>
                    <a:pt x="2618" y="11952"/>
                    <a:pt x="5236" y="12034"/>
                    <a:pt x="6938" y="12034"/>
                  </a:cubicBezTo>
                  <a:cubicBezTo>
                    <a:pt x="8640" y="12034"/>
                    <a:pt x="9425" y="11952"/>
                    <a:pt x="10145" y="11747"/>
                  </a:cubicBezTo>
                  <a:cubicBezTo>
                    <a:pt x="10865" y="11541"/>
                    <a:pt x="11520" y="11213"/>
                    <a:pt x="11651" y="10884"/>
                  </a:cubicBezTo>
                  <a:cubicBezTo>
                    <a:pt x="11782" y="10556"/>
                    <a:pt x="11389" y="10227"/>
                    <a:pt x="9687" y="9899"/>
                  </a:cubicBezTo>
                  <a:cubicBezTo>
                    <a:pt x="7985" y="9570"/>
                    <a:pt x="4975" y="9242"/>
                    <a:pt x="3142" y="9077"/>
                  </a:cubicBezTo>
                  <a:cubicBezTo>
                    <a:pt x="1309" y="8913"/>
                    <a:pt x="655" y="8913"/>
                    <a:pt x="393" y="9119"/>
                  </a:cubicBezTo>
                  <a:cubicBezTo>
                    <a:pt x="131" y="9324"/>
                    <a:pt x="262" y="9735"/>
                    <a:pt x="1309" y="10145"/>
                  </a:cubicBezTo>
                  <a:cubicBezTo>
                    <a:pt x="2356" y="10556"/>
                    <a:pt x="4320" y="10966"/>
                    <a:pt x="6415" y="11172"/>
                  </a:cubicBezTo>
                  <a:cubicBezTo>
                    <a:pt x="8509" y="11377"/>
                    <a:pt x="10735" y="11377"/>
                    <a:pt x="12698" y="10925"/>
                  </a:cubicBezTo>
                  <a:cubicBezTo>
                    <a:pt x="14662" y="10474"/>
                    <a:pt x="16364" y="9570"/>
                    <a:pt x="17804" y="8215"/>
                  </a:cubicBezTo>
                  <a:cubicBezTo>
                    <a:pt x="19244" y="6860"/>
                    <a:pt x="20422" y="5053"/>
                    <a:pt x="21011" y="3903"/>
                  </a:cubicBezTo>
                  <a:cubicBezTo>
                    <a:pt x="21600" y="2754"/>
                    <a:pt x="21600" y="2261"/>
                    <a:pt x="21600" y="1809"/>
                  </a:cubicBezTo>
                  <a:cubicBezTo>
                    <a:pt x="21600" y="1357"/>
                    <a:pt x="21600" y="947"/>
                    <a:pt x="21404" y="577"/>
                  </a:cubicBezTo>
                  <a:cubicBezTo>
                    <a:pt x="21207" y="208"/>
                    <a:pt x="20815" y="-121"/>
                    <a:pt x="20487" y="43"/>
                  </a:cubicBezTo>
                  <a:cubicBezTo>
                    <a:pt x="20160" y="208"/>
                    <a:pt x="19898" y="865"/>
                    <a:pt x="19505" y="2671"/>
                  </a:cubicBezTo>
                  <a:cubicBezTo>
                    <a:pt x="19113" y="4478"/>
                    <a:pt x="18589" y="7435"/>
                    <a:pt x="18262" y="10145"/>
                  </a:cubicBezTo>
                  <a:cubicBezTo>
                    <a:pt x="17935" y="12855"/>
                    <a:pt x="17804" y="15319"/>
                    <a:pt x="17935" y="17085"/>
                  </a:cubicBezTo>
                  <a:cubicBezTo>
                    <a:pt x="18065" y="18851"/>
                    <a:pt x="18458" y="19919"/>
                    <a:pt x="18916" y="20576"/>
                  </a:cubicBezTo>
                  <a:cubicBezTo>
                    <a:pt x="19375" y="21233"/>
                    <a:pt x="19898" y="21479"/>
                    <a:pt x="20160" y="21397"/>
                  </a:cubicBezTo>
                  <a:cubicBezTo>
                    <a:pt x="20422" y="21315"/>
                    <a:pt x="20422" y="20904"/>
                    <a:pt x="20356" y="20617"/>
                  </a:cubicBezTo>
                  <a:cubicBezTo>
                    <a:pt x="20291" y="20329"/>
                    <a:pt x="20160" y="20165"/>
                    <a:pt x="20029" y="200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7" name="Line"/>
            <p:cNvSpPr/>
            <p:nvPr/>
          </p:nvSpPr>
          <p:spPr>
            <a:xfrm>
              <a:off x="12266407" y="8529799"/>
              <a:ext cx="311945" cy="3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8" name="Line"/>
            <p:cNvSpPr/>
            <p:nvPr/>
          </p:nvSpPr>
          <p:spPr>
            <a:xfrm>
              <a:off x="13105302" y="8024875"/>
              <a:ext cx="710759" cy="56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0" extrusionOk="0">
                  <a:moveTo>
                    <a:pt x="496" y="10037"/>
                  </a:moveTo>
                  <a:cubicBezTo>
                    <a:pt x="192" y="11826"/>
                    <a:pt x="-112" y="13616"/>
                    <a:pt x="40" y="15213"/>
                  </a:cubicBezTo>
                  <a:cubicBezTo>
                    <a:pt x="192" y="16811"/>
                    <a:pt x="801" y="18217"/>
                    <a:pt x="1612" y="18792"/>
                  </a:cubicBezTo>
                  <a:cubicBezTo>
                    <a:pt x="2423" y="19367"/>
                    <a:pt x="3437" y="19112"/>
                    <a:pt x="4401" y="17642"/>
                  </a:cubicBezTo>
                  <a:cubicBezTo>
                    <a:pt x="5364" y="16172"/>
                    <a:pt x="6277" y="13488"/>
                    <a:pt x="6733" y="10548"/>
                  </a:cubicBezTo>
                  <a:cubicBezTo>
                    <a:pt x="7189" y="7609"/>
                    <a:pt x="7189" y="4413"/>
                    <a:pt x="7139" y="2496"/>
                  </a:cubicBezTo>
                  <a:cubicBezTo>
                    <a:pt x="7088" y="579"/>
                    <a:pt x="6987" y="-60"/>
                    <a:pt x="6885" y="4"/>
                  </a:cubicBezTo>
                  <a:cubicBezTo>
                    <a:pt x="6784" y="68"/>
                    <a:pt x="6682" y="835"/>
                    <a:pt x="6581" y="3263"/>
                  </a:cubicBezTo>
                  <a:cubicBezTo>
                    <a:pt x="6480" y="5691"/>
                    <a:pt x="6378" y="9781"/>
                    <a:pt x="6530" y="12529"/>
                  </a:cubicBezTo>
                  <a:cubicBezTo>
                    <a:pt x="6682" y="15277"/>
                    <a:pt x="7088" y="16683"/>
                    <a:pt x="7696" y="17770"/>
                  </a:cubicBezTo>
                  <a:cubicBezTo>
                    <a:pt x="8305" y="18856"/>
                    <a:pt x="9116" y="19623"/>
                    <a:pt x="10181" y="19942"/>
                  </a:cubicBezTo>
                  <a:cubicBezTo>
                    <a:pt x="11246" y="20262"/>
                    <a:pt x="12564" y="20134"/>
                    <a:pt x="13832" y="19367"/>
                  </a:cubicBezTo>
                  <a:cubicBezTo>
                    <a:pt x="15099" y="18600"/>
                    <a:pt x="16316" y="17194"/>
                    <a:pt x="16975" y="16108"/>
                  </a:cubicBezTo>
                  <a:cubicBezTo>
                    <a:pt x="17634" y="15022"/>
                    <a:pt x="17736" y="14255"/>
                    <a:pt x="17533" y="13807"/>
                  </a:cubicBezTo>
                  <a:cubicBezTo>
                    <a:pt x="17330" y="13360"/>
                    <a:pt x="16823" y="13232"/>
                    <a:pt x="16316" y="13168"/>
                  </a:cubicBezTo>
                  <a:cubicBezTo>
                    <a:pt x="15809" y="13104"/>
                    <a:pt x="15302" y="13104"/>
                    <a:pt x="14795" y="13104"/>
                  </a:cubicBezTo>
                  <a:cubicBezTo>
                    <a:pt x="14288" y="13104"/>
                    <a:pt x="13781" y="13104"/>
                    <a:pt x="13578" y="13424"/>
                  </a:cubicBezTo>
                  <a:cubicBezTo>
                    <a:pt x="13375" y="13744"/>
                    <a:pt x="13477" y="14383"/>
                    <a:pt x="14491" y="15533"/>
                  </a:cubicBezTo>
                  <a:cubicBezTo>
                    <a:pt x="15505" y="16683"/>
                    <a:pt x="17432" y="18345"/>
                    <a:pt x="18750" y="19431"/>
                  </a:cubicBezTo>
                  <a:cubicBezTo>
                    <a:pt x="20068" y="20518"/>
                    <a:pt x="20778" y="21029"/>
                    <a:pt x="21488" y="2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9" name="Line"/>
            <p:cNvSpPr/>
            <p:nvPr/>
          </p:nvSpPr>
          <p:spPr>
            <a:xfrm>
              <a:off x="13011045" y="8395630"/>
              <a:ext cx="231442" cy="1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0" name="Line"/>
            <p:cNvSpPr/>
            <p:nvPr/>
          </p:nvSpPr>
          <p:spPr>
            <a:xfrm>
              <a:off x="14379569" y="8410063"/>
              <a:ext cx="291819" cy="190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13527"/>
                  </a:moveTo>
                  <a:cubicBezTo>
                    <a:pt x="2483" y="12011"/>
                    <a:pt x="4966" y="10496"/>
                    <a:pt x="6952" y="8601"/>
                  </a:cubicBezTo>
                  <a:cubicBezTo>
                    <a:pt x="8938" y="6706"/>
                    <a:pt x="10428" y="4432"/>
                    <a:pt x="10552" y="2917"/>
                  </a:cubicBezTo>
                  <a:cubicBezTo>
                    <a:pt x="10676" y="1401"/>
                    <a:pt x="9435" y="643"/>
                    <a:pt x="8069" y="264"/>
                  </a:cubicBezTo>
                  <a:cubicBezTo>
                    <a:pt x="6703" y="-115"/>
                    <a:pt x="5214" y="-115"/>
                    <a:pt x="3972" y="453"/>
                  </a:cubicBezTo>
                  <a:cubicBezTo>
                    <a:pt x="2731" y="1022"/>
                    <a:pt x="1738" y="2159"/>
                    <a:pt x="2483" y="5759"/>
                  </a:cubicBezTo>
                  <a:cubicBezTo>
                    <a:pt x="3228" y="9359"/>
                    <a:pt x="5710" y="15422"/>
                    <a:pt x="9186" y="18453"/>
                  </a:cubicBezTo>
                  <a:cubicBezTo>
                    <a:pt x="12662" y="21485"/>
                    <a:pt x="17131" y="21485"/>
                    <a:pt x="21600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1" name="Line"/>
            <p:cNvSpPr/>
            <p:nvPr/>
          </p:nvSpPr>
          <p:spPr>
            <a:xfrm>
              <a:off x="14755485" y="8179016"/>
              <a:ext cx="801421" cy="521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05" extrusionOk="0">
                  <a:moveTo>
                    <a:pt x="4494" y="12325"/>
                  </a:moveTo>
                  <a:cubicBezTo>
                    <a:pt x="3414" y="11912"/>
                    <a:pt x="2334" y="11499"/>
                    <a:pt x="1569" y="11499"/>
                  </a:cubicBezTo>
                  <a:cubicBezTo>
                    <a:pt x="804" y="11499"/>
                    <a:pt x="354" y="11912"/>
                    <a:pt x="129" y="12600"/>
                  </a:cubicBezTo>
                  <a:cubicBezTo>
                    <a:pt x="-96" y="13288"/>
                    <a:pt x="-96" y="14251"/>
                    <a:pt x="714" y="15283"/>
                  </a:cubicBezTo>
                  <a:cubicBezTo>
                    <a:pt x="1524" y="16315"/>
                    <a:pt x="3144" y="17415"/>
                    <a:pt x="4764" y="17278"/>
                  </a:cubicBezTo>
                  <a:cubicBezTo>
                    <a:pt x="6384" y="17140"/>
                    <a:pt x="8004" y="15764"/>
                    <a:pt x="9174" y="13563"/>
                  </a:cubicBezTo>
                  <a:cubicBezTo>
                    <a:pt x="10344" y="11362"/>
                    <a:pt x="11064" y="8335"/>
                    <a:pt x="11289" y="5446"/>
                  </a:cubicBezTo>
                  <a:cubicBezTo>
                    <a:pt x="11514" y="2557"/>
                    <a:pt x="11244" y="-195"/>
                    <a:pt x="11064" y="11"/>
                  </a:cubicBezTo>
                  <a:cubicBezTo>
                    <a:pt x="10884" y="218"/>
                    <a:pt x="10794" y="3382"/>
                    <a:pt x="10659" y="6478"/>
                  </a:cubicBezTo>
                  <a:cubicBezTo>
                    <a:pt x="10524" y="9573"/>
                    <a:pt x="10344" y="12600"/>
                    <a:pt x="10209" y="14457"/>
                  </a:cubicBezTo>
                  <a:cubicBezTo>
                    <a:pt x="10074" y="16315"/>
                    <a:pt x="9984" y="17002"/>
                    <a:pt x="10074" y="17071"/>
                  </a:cubicBezTo>
                  <a:cubicBezTo>
                    <a:pt x="10164" y="17140"/>
                    <a:pt x="10434" y="16590"/>
                    <a:pt x="10749" y="16039"/>
                  </a:cubicBezTo>
                  <a:cubicBezTo>
                    <a:pt x="11064" y="15489"/>
                    <a:pt x="11424" y="14939"/>
                    <a:pt x="11784" y="15076"/>
                  </a:cubicBezTo>
                  <a:cubicBezTo>
                    <a:pt x="12144" y="15214"/>
                    <a:pt x="12504" y="16039"/>
                    <a:pt x="13044" y="16934"/>
                  </a:cubicBezTo>
                  <a:cubicBezTo>
                    <a:pt x="13584" y="17828"/>
                    <a:pt x="14304" y="18791"/>
                    <a:pt x="15114" y="19204"/>
                  </a:cubicBezTo>
                  <a:cubicBezTo>
                    <a:pt x="15924" y="19616"/>
                    <a:pt x="16824" y="19479"/>
                    <a:pt x="17454" y="19135"/>
                  </a:cubicBezTo>
                  <a:cubicBezTo>
                    <a:pt x="18084" y="18791"/>
                    <a:pt x="18444" y="18241"/>
                    <a:pt x="18714" y="17415"/>
                  </a:cubicBezTo>
                  <a:cubicBezTo>
                    <a:pt x="18984" y="16590"/>
                    <a:pt x="19164" y="15489"/>
                    <a:pt x="19074" y="14732"/>
                  </a:cubicBezTo>
                  <a:cubicBezTo>
                    <a:pt x="18984" y="13976"/>
                    <a:pt x="18624" y="13563"/>
                    <a:pt x="18309" y="13632"/>
                  </a:cubicBezTo>
                  <a:cubicBezTo>
                    <a:pt x="17994" y="13701"/>
                    <a:pt x="17724" y="14251"/>
                    <a:pt x="17589" y="14870"/>
                  </a:cubicBezTo>
                  <a:cubicBezTo>
                    <a:pt x="17454" y="15489"/>
                    <a:pt x="17454" y="16177"/>
                    <a:pt x="17904" y="17209"/>
                  </a:cubicBezTo>
                  <a:cubicBezTo>
                    <a:pt x="18354" y="18241"/>
                    <a:pt x="19254" y="19616"/>
                    <a:pt x="19929" y="20373"/>
                  </a:cubicBezTo>
                  <a:cubicBezTo>
                    <a:pt x="20604" y="21130"/>
                    <a:pt x="21054" y="21267"/>
                    <a:pt x="21504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2" name="Line"/>
            <p:cNvSpPr/>
            <p:nvPr/>
          </p:nvSpPr>
          <p:spPr>
            <a:xfrm>
              <a:off x="15724096" y="8217855"/>
              <a:ext cx="798826" cy="502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49" extrusionOk="0">
                  <a:moveTo>
                    <a:pt x="105" y="0"/>
                  </a:moveTo>
                  <a:cubicBezTo>
                    <a:pt x="14" y="4291"/>
                    <a:pt x="-76" y="8583"/>
                    <a:pt x="105" y="12087"/>
                  </a:cubicBezTo>
                  <a:cubicBezTo>
                    <a:pt x="285" y="15592"/>
                    <a:pt x="737" y="18310"/>
                    <a:pt x="1460" y="19812"/>
                  </a:cubicBezTo>
                  <a:cubicBezTo>
                    <a:pt x="2183" y="21314"/>
                    <a:pt x="3178" y="21600"/>
                    <a:pt x="4217" y="21385"/>
                  </a:cubicBezTo>
                  <a:cubicBezTo>
                    <a:pt x="5256" y="21171"/>
                    <a:pt x="6341" y="20456"/>
                    <a:pt x="7019" y="19812"/>
                  </a:cubicBezTo>
                  <a:cubicBezTo>
                    <a:pt x="7696" y="19168"/>
                    <a:pt x="7968" y="18596"/>
                    <a:pt x="8013" y="17952"/>
                  </a:cubicBezTo>
                  <a:cubicBezTo>
                    <a:pt x="8058" y="17309"/>
                    <a:pt x="7877" y="16593"/>
                    <a:pt x="7516" y="16093"/>
                  </a:cubicBezTo>
                  <a:cubicBezTo>
                    <a:pt x="7154" y="15592"/>
                    <a:pt x="6612" y="15306"/>
                    <a:pt x="5934" y="15091"/>
                  </a:cubicBezTo>
                  <a:cubicBezTo>
                    <a:pt x="5256" y="14877"/>
                    <a:pt x="4443" y="14734"/>
                    <a:pt x="3991" y="15020"/>
                  </a:cubicBezTo>
                  <a:cubicBezTo>
                    <a:pt x="3539" y="15306"/>
                    <a:pt x="3449" y="16021"/>
                    <a:pt x="3675" y="16665"/>
                  </a:cubicBezTo>
                  <a:cubicBezTo>
                    <a:pt x="3901" y="17309"/>
                    <a:pt x="4443" y="17881"/>
                    <a:pt x="5211" y="18310"/>
                  </a:cubicBezTo>
                  <a:cubicBezTo>
                    <a:pt x="5979" y="18739"/>
                    <a:pt x="6973" y="19025"/>
                    <a:pt x="7832" y="18739"/>
                  </a:cubicBezTo>
                  <a:cubicBezTo>
                    <a:pt x="8691" y="18453"/>
                    <a:pt x="9414" y="17595"/>
                    <a:pt x="9911" y="16808"/>
                  </a:cubicBezTo>
                  <a:cubicBezTo>
                    <a:pt x="10408" y="16021"/>
                    <a:pt x="10679" y="15306"/>
                    <a:pt x="11086" y="14805"/>
                  </a:cubicBezTo>
                  <a:cubicBezTo>
                    <a:pt x="11492" y="14305"/>
                    <a:pt x="12034" y="14019"/>
                    <a:pt x="12441" y="14162"/>
                  </a:cubicBezTo>
                  <a:cubicBezTo>
                    <a:pt x="12848" y="14305"/>
                    <a:pt x="13119" y="14877"/>
                    <a:pt x="13300" y="15592"/>
                  </a:cubicBezTo>
                  <a:cubicBezTo>
                    <a:pt x="13480" y="16307"/>
                    <a:pt x="13571" y="17166"/>
                    <a:pt x="13616" y="17952"/>
                  </a:cubicBezTo>
                  <a:cubicBezTo>
                    <a:pt x="13661" y="18739"/>
                    <a:pt x="13661" y="19454"/>
                    <a:pt x="13842" y="19526"/>
                  </a:cubicBezTo>
                  <a:cubicBezTo>
                    <a:pt x="14023" y="19597"/>
                    <a:pt x="14384" y="19025"/>
                    <a:pt x="14881" y="18238"/>
                  </a:cubicBezTo>
                  <a:cubicBezTo>
                    <a:pt x="15378" y="17452"/>
                    <a:pt x="16011" y="16450"/>
                    <a:pt x="16553" y="15878"/>
                  </a:cubicBezTo>
                  <a:cubicBezTo>
                    <a:pt x="17096" y="15306"/>
                    <a:pt x="17547" y="15163"/>
                    <a:pt x="17909" y="15592"/>
                  </a:cubicBezTo>
                  <a:cubicBezTo>
                    <a:pt x="18270" y="16021"/>
                    <a:pt x="18542" y="17023"/>
                    <a:pt x="18813" y="17881"/>
                  </a:cubicBezTo>
                  <a:cubicBezTo>
                    <a:pt x="19084" y="18739"/>
                    <a:pt x="19355" y="19454"/>
                    <a:pt x="19807" y="19812"/>
                  </a:cubicBezTo>
                  <a:cubicBezTo>
                    <a:pt x="20259" y="20170"/>
                    <a:pt x="20891" y="20170"/>
                    <a:pt x="21524" y="2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3" name="Line"/>
            <p:cNvSpPr/>
            <p:nvPr/>
          </p:nvSpPr>
          <p:spPr>
            <a:xfrm>
              <a:off x="17198846" y="8214780"/>
              <a:ext cx="873728" cy="63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26" extrusionOk="0">
                  <a:moveTo>
                    <a:pt x="8895" y="1791"/>
                  </a:moveTo>
                  <a:cubicBezTo>
                    <a:pt x="8564" y="1228"/>
                    <a:pt x="8233" y="666"/>
                    <a:pt x="7860" y="328"/>
                  </a:cubicBezTo>
                  <a:cubicBezTo>
                    <a:pt x="7488" y="-9"/>
                    <a:pt x="7074" y="-122"/>
                    <a:pt x="6826" y="159"/>
                  </a:cubicBezTo>
                  <a:cubicBezTo>
                    <a:pt x="6578" y="440"/>
                    <a:pt x="6495" y="1115"/>
                    <a:pt x="6619" y="3140"/>
                  </a:cubicBezTo>
                  <a:cubicBezTo>
                    <a:pt x="6743" y="5165"/>
                    <a:pt x="7074" y="8540"/>
                    <a:pt x="7364" y="11578"/>
                  </a:cubicBezTo>
                  <a:cubicBezTo>
                    <a:pt x="7654" y="14615"/>
                    <a:pt x="7902" y="17315"/>
                    <a:pt x="7654" y="19003"/>
                  </a:cubicBezTo>
                  <a:cubicBezTo>
                    <a:pt x="7405" y="20690"/>
                    <a:pt x="6660" y="21365"/>
                    <a:pt x="5543" y="21422"/>
                  </a:cubicBezTo>
                  <a:cubicBezTo>
                    <a:pt x="4426" y="21478"/>
                    <a:pt x="2936" y="20916"/>
                    <a:pt x="1943" y="19678"/>
                  </a:cubicBezTo>
                  <a:cubicBezTo>
                    <a:pt x="950" y="18441"/>
                    <a:pt x="454" y="16528"/>
                    <a:pt x="205" y="15234"/>
                  </a:cubicBezTo>
                  <a:cubicBezTo>
                    <a:pt x="-43" y="13940"/>
                    <a:pt x="-43" y="13265"/>
                    <a:pt x="81" y="12703"/>
                  </a:cubicBezTo>
                  <a:cubicBezTo>
                    <a:pt x="205" y="12140"/>
                    <a:pt x="454" y="11691"/>
                    <a:pt x="1074" y="11409"/>
                  </a:cubicBezTo>
                  <a:cubicBezTo>
                    <a:pt x="1695" y="11128"/>
                    <a:pt x="2688" y="11016"/>
                    <a:pt x="4426" y="11072"/>
                  </a:cubicBezTo>
                  <a:cubicBezTo>
                    <a:pt x="6164" y="11128"/>
                    <a:pt x="8647" y="11353"/>
                    <a:pt x="10095" y="11466"/>
                  </a:cubicBezTo>
                  <a:cubicBezTo>
                    <a:pt x="11543" y="11578"/>
                    <a:pt x="11957" y="11578"/>
                    <a:pt x="12329" y="11409"/>
                  </a:cubicBezTo>
                  <a:cubicBezTo>
                    <a:pt x="12702" y="11241"/>
                    <a:pt x="13033" y="10903"/>
                    <a:pt x="13074" y="10959"/>
                  </a:cubicBezTo>
                  <a:cubicBezTo>
                    <a:pt x="13116" y="11015"/>
                    <a:pt x="12867" y="11465"/>
                    <a:pt x="12867" y="11972"/>
                  </a:cubicBezTo>
                  <a:cubicBezTo>
                    <a:pt x="12867" y="12478"/>
                    <a:pt x="13116" y="13040"/>
                    <a:pt x="13488" y="13265"/>
                  </a:cubicBezTo>
                  <a:cubicBezTo>
                    <a:pt x="13860" y="13490"/>
                    <a:pt x="14357" y="13378"/>
                    <a:pt x="14771" y="13097"/>
                  </a:cubicBezTo>
                  <a:cubicBezTo>
                    <a:pt x="15185" y="12816"/>
                    <a:pt x="15516" y="12365"/>
                    <a:pt x="15847" y="11972"/>
                  </a:cubicBezTo>
                  <a:cubicBezTo>
                    <a:pt x="16178" y="11578"/>
                    <a:pt x="16509" y="11240"/>
                    <a:pt x="16881" y="10903"/>
                  </a:cubicBezTo>
                  <a:cubicBezTo>
                    <a:pt x="17254" y="10566"/>
                    <a:pt x="17667" y="10228"/>
                    <a:pt x="17957" y="10397"/>
                  </a:cubicBezTo>
                  <a:cubicBezTo>
                    <a:pt x="18247" y="10566"/>
                    <a:pt x="18412" y="11240"/>
                    <a:pt x="18991" y="11803"/>
                  </a:cubicBezTo>
                  <a:cubicBezTo>
                    <a:pt x="19571" y="12365"/>
                    <a:pt x="20564" y="12816"/>
                    <a:pt x="21557" y="13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4" name="Line"/>
            <p:cNvSpPr/>
            <p:nvPr/>
          </p:nvSpPr>
          <p:spPr>
            <a:xfrm>
              <a:off x="18203388" y="8526504"/>
              <a:ext cx="573575" cy="138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4" extrusionOk="0">
                  <a:moveTo>
                    <a:pt x="0" y="494"/>
                  </a:moveTo>
                  <a:cubicBezTo>
                    <a:pt x="1137" y="2503"/>
                    <a:pt x="2274" y="4512"/>
                    <a:pt x="3095" y="7777"/>
                  </a:cubicBezTo>
                  <a:cubicBezTo>
                    <a:pt x="3916" y="11042"/>
                    <a:pt x="4421" y="15563"/>
                    <a:pt x="4800" y="16568"/>
                  </a:cubicBezTo>
                  <a:cubicBezTo>
                    <a:pt x="5179" y="17573"/>
                    <a:pt x="5432" y="15061"/>
                    <a:pt x="6000" y="11796"/>
                  </a:cubicBezTo>
                  <a:cubicBezTo>
                    <a:pt x="6568" y="8531"/>
                    <a:pt x="7453" y="4512"/>
                    <a:pt x="8211" y="2252"/>
                  </a:cubicBezTo>
                  <a:cubicBezTo>
                    <a:pt x="8968" y="-9"/>
                    <a:pt x="9600" y="-511"/>
                    <a:pt x="10042" y="494"/>
                  </a:cubicBezTo>
                  <a:cubicBezTo>
                    <a:pt x="10484" y="1498"/>
                    <a:pt x="10737" y="4010"/>
                    <a:pt x="10863" y="6522"/>
                  </a:cubicBezTo>
                  <a:cubicBezTo>
                    <a:pt x="10989" y="9033"/>
                    <a:pt x="10989" y="11545"/>
                    <a:pt x="10989" y="14056"/>
                  </a:cubicBezTo>
                  <a:cubicBezTo>
                    <a:pt x="10989" y="16568"/>
                    <a:pt x="10989" y="19080"/>
                    <a:pt x="11179" y="18829"/>
                  </a:cubicBezTo>
                  <a:cubicBezTo>
                    <a:pt x="11368" y="18577"/>
                    <a:pt x="11747" y="15563"/>
                    <a:pt x="12126" y="12801"/>
                  </a:cubicBezTo>
                  <a:cubicBezTo>
                    <a:pt x="12505" y="10038"/>
                    <a:pt x="12884" y="7526"/>
                    <a:pt x="13389" y="5768"/>
                  </a:cubicBezTo>
                  <a:cubicBezTo>
                    <a:pt x="13895" y="4010"/>
                    <a:pt x="14526" y="3005"/>
                    <a:pt x="15158" y="2503"/>
                  </a:cubicBezTo>
                  <a:cubicBezTo>
                    <a:pt x="15789" y="2001"/>
                    <a:pt x="16421" y="2001"/>
                    <a:pt x="16926" y="4512"/>
                  </a:cubicBezTo>
                  <a:cubicBezTo>
                    <a:pt x="17432" y="7024"/>
                    <a:pt x="17811" y="12047"/>
                    <a:pt x="18253" y="15312"/>
                  </a:cubicBezTo>
                  <a:cubicBezTo>
                    <a:pt x="18695" y="18577"/>
                    <a:pt x="19200" y="20084"/>
                    <a:pt x="19768" y="20587"/>
                  </a:cubicBezTo>
                  <a:cubicBezTo>
                    <a:pt x="20337" y="21089"/>
                    <a:pt x="20968" y="20587"/>
                    <a:pt x="21600" y="20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5" name="Line"/>
            <p:cNvSpPr/>
            <p:nvPr/>
          </p:nvSpPr>
          <p:spPr>
            <a:xfrm>
              <a:off x="19583477" y="8314638"/>
              <a:ext cx="370853" cy="50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77" extrusionOk="0">
                  <a:moveTo>
                    <a:pt x="13221" y="1893"/>
                  </a:moveTo>
                  <a:cubicBezTo>
                    <a:pt x="11293" y="3477"/>
                    <a:pt x="9364" y="5061"/>
                    <a:pt x="7435" y="7005"/>
                  </a:cubicBezTo>
                  <a:cubicBezTo>
                    <a:pt x="5507" y="8949"/>
                    <a:pt x="3578" y="11253"/>
                    <a:pt x="2228" y="12693"/>
                  </a:cubicBezTo>
                  <a:cubicBezTo>
                    <a:pt x="878" y="14133"/>
                    <a:pt x="107" y="14709"/>
                    <a:pt x="10" y="14709"/>
                  </a:cubicBezTo>
                  <a:cubicBezTo>
                    <a:pt x="-86" y="14709"/>
                    <a:pt x="493" y="14133"/>
                    <a:pt x="2325" y="11901"/>
                  </a:cubicBezTo>
                  <a:cubicBezTo>
                    <a:pt x="4157" y="9669"/>
                    <a:pt x="7243" y="5781"/>
                    <a:pt x="8882" y="3405"/>
                  </a:cubicBezTo>
                  <a:cubicBezTo>
                    <a:pt x="10521" y="1029"/>
                    <a:pt x="10714" y="165"/>
                    <a:pt x="11293" y="21"/>
                  </a:cubicBezTo>
                  <a:cubicBezTo>
                    <a:pt x="11871" y="-123"/>
                    <a:pt x="12835" y="453"/>
                    <a:pt x="14089" y="2325"/>
                  </a:cubicBezTo>
                  <a:cubicBezTo>
                    <a:pt x="15343" y="4197"/>
                    <a:pt x="16885" y="7365"/>
                    <a:pt x="18043" y="10533"/>
                  </a:cubicBezTo>
                  <a:cubicBezTo>
                    <a:pt x="19200" y="13701"/>
                    <a:pt x="19971" y="16869"/>
                    <a:pt x="20550" y="18813"/>
                  </a:cubicBezTo>
                  <a:cubicBezTo>
                    <a:pt x="21128" y="20757"/>
                    <a:pt x="21514" y="21477"/>
                    <a:pt x="21225" y="21477"/>
                  </a:cubicBezTo>
                  <a:cubicBezTo>
                    <a:pt x="20935" y="21477"/>
                    <a:pt x="19971" y="20757"/>
                    <a:pt x="19007" y="20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6" name="Line"/>
            <p:cNvSpPr/>
            <p:nvPr/>
          </p:nvSpPr>
          <p:spPr>
            <a:xfrm>
              <a:off x="19622227" y="8539861"/>
              <a:ext cx="281756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7" name="Line"/>
            <p:cNvSpPr/>
            <p:nvPr/>
          </p:nvSpPr>
          <p:spPr>
            <a:xfrm>
              <a:off x="19581975" y="8197730"/>
              <a:ext cx="412572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95" y="14400"/>
                    <a:pt x="11590" y="7200"/>
                    <a:pt x="15190" y="3600"/>
                  </a:cubicBezTo>
                  <a:cubicBezTo>
                    <a:pt x="18790" y="0"/>
                    <a:pt x="2019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8" name="Line"/>
            <p:cNvSpPr/>
            <p:nvPr/>
          </p:nvSpPr>
          <p:spPr>
            <a:xfrm>
              <a:off x="329464" y="8908826"/>
              <a:ext cx="484597" cy="82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526" extrusionOk="0">
                  <a:moveTo>
                    <a:pt x="2778" y="9044"/>
                  </a:moveTo>
                  <a:cubicBezTo>
                    <a:pt x="1890" y="8868"/>
                    <a:pt x="1003" y="8693"/>
                    <a:pt x="485" y="8868"/>
                  </a:cubicBezTo>
                  <a:cubicBezTo>
                    <a:pt x="-33" y="9044"/>
                    <a:pt x="-181" y="9571"/>
                    <a:pt x="263" y="10141"/>
                  </a:cubicBezTo>
                  <a:cubicBezTo>
                    <a:pt x="707" y="10712"/>
                    <a:pt x="1742" y="11327"/>
                    <a:pt x="3000" y="11722"/>
                  </a:cubicBezTo>
                  <a:cubicBezTo>
                    <a:pt x="4257" y="12117"/>
                    <a:pt x="5737" y="12293"/>
                    <a:pt x="6846" y="12337"/>
                  </a:cubicBezTo>
                  <a:cubicBezTo>
                    <a:pt x="7956" y="12380"/>
                    <a:pt x="8696" y="12293"/>
                    <a:pt x="9287" y="12073"/>
                  </a:cubicBezTo>
                  <a:cubicBezTo>
                    <a:pt x="9879" y="11854"/>
                    <a:pt x="10323" y="11502"/>
                    <a:pt x="8918" y="10976"/>
                  </a:cubicBezTo>
                  <a:cubicBezTo>
                    <a:pt x="7512" y="10449"/>
                    <a:pt x="4257" y="9746"/>
                    <a:pt x="4627" y="9220"/>
                  </a:cubicBezTo>
                  <a:cubicBezTo>
                    <a:pt x="4997" y="8693"/>
                    <a:pt x="8992" y="8341"/>
                    <a:pt x="12172" y="7639"/>
                  </a:cubicBezTo>
                  <a:cubicBezTo>
                    <a:pt x="15353" y="6937"/>
                    <a:pt x="17720" y="5883"/>
                    <a:pt x="19126" y="5137"/>
                  </a:cubicBezTo>
                  <a:cubicBezTo>
                    <a:pt x="20531" y="4390"/>
                    <a:pt x="20975" y="3951"/>
                    <a:pt x="21197" y="3512"/>
                  </a:cubicBezTo>
                  <a:cubicBezTo>
                    <a:pt x="21419" y="3073"/>
                    <a:pt x="21419" y="2634"/>
                    <a:pt x="21271" y="2195"/>
                  </a:cubicBezTo>
                  <a:cubicBezTo>
                    <a:pt x="21123" y="1756"/>
                    <a:pt x="20827" y="1317"/>
                    <a:pt x="20309" y="878"/>
                  </a:cubicBezTo>
                  <a:cubicBezTo>
                    <a:pt x="19792" y="439"/>
                    <a:pt x="19052" y="0"/>
                    <a:pt x="18460" y="0"/>
                  </a:cubicBezTo>
                  <a:cubicBezTo>
                    <a:pt x="17868" y="0"/>
                    <a:pt x="17424" y="439"/>
                    <a:pt x="17055" y="1756"/>
                  </a:cubicBezTo>
                  <a:cubicBezTo>
                    <a:pt x="16685" y="3073"/>
                    <a:pt x="16389" y="5268"/>
                    <a:pt x="16463" y="7990"/>
                  </a:cubicBezTo>
                  <a:cubicBezTo>
                    <a:pt x="16537" y="10712"/>
                    <a:pt x="16981" y="13961"/>
                    <a:pt x="17277" y="15937"/>
                  </a:cubicBezTo>
                  <a:cubicBezTo>
                    <a:pt x="17572" y="17912"/>
                    <a:pt x="17720" y="18615"/>
                    <a:pt x="17942" y="19229"/>
                  </a:cubicBezTo>
                  <a:cubicBezTo>
                    <a:pt x="18164" y="19844"/>
                    <a:pt x="18460" y="20371"/>
                    <a:pt x="18830" y="20810"/>
                  </a:cubicBezTo>
                  <a:cubicBezTo>
                    <a:pt x="19200" y="21249"/>
                    <a:pt x="19644" y="21600"/>
                    <a:pt x="19866" y="21512"/>
                  </a:cubicBezTo>
                  <a:cubicBezTo>
                    <a:pt x="20087" y="21424"/>
                    <a:pt x="20087" y="20898"/>
                    <a:pt x="19940" y="20020"/>
                  </a:cubicBezTo>
                  <a:cubicBezTo>
                    <a:pt x="19792" y="19141"/>
                    <a:pt x="19496" y="17912"/>
                    <a:pt x="19200" y="16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9" name="Line"/>
            <p:cNvSpPr/>
            <p:nvPr/>
          </p:nvSpPr>
          <p:spPr>
            <a:xfrm>
              <a:off x="664136" y="9391835"/>
              <a:ext cx="301882" cy="1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0" name="Line"/>
            <p:cNvSpPr/>
            <p:nvPr/>
          </p:nvSpPr>
          <p:spPr>
            <a:xfrm>
              <a:off x="1511502" y="9133680"/>
              <a:ext cx="319900" cy="467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194" extrusionOk="0">
                  <a:moveTo>
                    <a:pt x="11886" y="1363"/>
                  </a:moveTo>
                  <a:cubicBezTo>
                    <a:pt x="8991" y="5926"/>
                    <a:pt x="6096" y="10490"/>
                    <a:pt x="4426" y="13152"/>
                  </a:cubicBezTo>
                  <a:cubicBezTo>
                    <a:pt x="2756" y="15814"/>
                    <a:pt x="2310" y="16574"/>
                    <a:pt x="1754" y="17259"/>
                  </a:cubicBezTo>
                  <a:cubicBezTo>
                    <a:pt x="1197" y="17943"/>
                    <a:pt x="529" y="18552"/>
                    <a:pt x="195" y="18476"/>
                  </a:cubicBezTo>
                  <a:cubicBezTo>
                    <a:pt x="-139" y="18400"/>
                    <a:pt x="-139" y="17639"/>
                    <a:pt x="974" y="15738"/>
                  </a:cubicBezTo>
                  <a:cubicBezTo>
                    <a:pt x="2088" y="13836"/>
                    <a:pt x="4315" y="10794"/>
                    <a:pt x="5985" y="8284"/>
                  </a:cubicBezTo>
                  <a:cubicBezTo>
                    <a:pt x="7655" y="5774"/>
                    <a:pt x="8768" y="3797"/>
                    <a:pt x="9325" y="2428"/>
                  </a:cubicBezTo>
                  <a:cubicBezTo>
                    <a:pt x="9882" y="1059"/>
                    <a:pt x="9882" y="298"/>
                    <a:pt x="10438" y="70"/>
                  </a:cubicBezTo>
                  <a:cubicBezTo>
                    <a:pt x="10995" y="-158"/>
                    <a:pt x="12108" y="146"/>
                    <a:pt x="13222" y="1287"/>
                  </a:cubicBezTo>
                  <a:cubicBezTo>
                    <a:pt x="14335" y="2428"/>
                    <a:pt x="15449" y="4405"/>
                    <a:pt x="16673" y="7600"/>
                  </a:cubicBezTo>
                  <a:cubicBezTo>
                    <a:pt x="17898" y="10794"/>
                    <a:pt x="19234" y="15205"/>
                    <a:pt x="20125" y="17867"/>
                  </a:cubicBezTo>
                  <a:cubicBezTo>
                    <a:pt x="21016" y="20529"/>
                    <a:pt x="21461" y="21442"/>
                    <a:pt x="21127" y="21138"/>
                  </a:cubicBezTo>
                  <a:cubicBezTo>
                    <a:pt x="20793" y="20834"/>
                    <a:pt x="19680" y="19312"/>
                    <a:pt x="18566" y="17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1" name="Line"/>
            <p:cNvSpPr/>
            <p:nvPr/>
          </p:nvSpPr>
          <p:spPr>
            <a:xfrm>
              <a:off x="1620091" y="9346321"/>
              <a:ext cx="201255" cy="3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20825"/>
                  </a:moveTo>
                  <a:cubicBezTo>
                    <a:pt x="1440" y="13625"/>
                    <a:pt x="2880" y="6425"/>
                    <a:pt x="5760" y="2825"/>
                  </a:cubicBezTo>
                  <a:cubicBezTo>
                    <a:pt x="8640" y="-775"/>
                    <a:pt x="12960" y="-775"/>
                    <a:pt x="15840" y="1925"/>
                  </a:cubicBezTo>
                  <a:cubicBezTo>
                    <a:pt x="18720" y="4625"/>
                    <a:pt x="20160" y="10025"/>
                    <a:pt x="21600" y="15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2" name="Line"/>
            <p:cNvSpPr/>
            <p:nvPr/>
          </p:nvSpPr>
          <p:spPr>
            <a:xfrm>
              <a:off x="2606234" y="9144971"/>
              <a:ext cx="281756" cy="59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21600" y="672"/>
                  </a:moveTo>
                  <a:cubicBezTo>
                    <a:pt x="20314" y="432"/>
                    <a:pt x="19029" y="192"/>
                    <a:pt x="17614" y="72"/>
                  </a:cubicBezTo>
                  <a:cubicBezTo>
                    <a:pt x="16200" y="-48"/>
                    <a:pt x="14657" y="-48"/>
                    <a:pt x="13757" y="312"/>
                  </a:cubicBezTo>
                  <a:cubicBezTo>
                    <a:pt x="12857" y="672"/>
                    <a:pt x="12600" y="1392"/>
                    <a:pt x="13500" y="3312"/>
                  </a:cubicBezTo>
                  <a:cubicBezTo>
                    <a:pt x="14400" y="5232"/>
                    <a:pt x="16457" y="8352"/>
                    <a:pt x="18000" y="11112"/>
                  </a:cubicBezTo>
                  <a:cubicBezTo>
                    <a:pt x="19543" y="13872"/>
                    <a:pt x="20571" y="16272"/>
                    <a:pt x="20057" y="17952"/>
                  </a:cubicBezTo>
                  <a:cubicBezTo>
                    <a:pt x="19543" y="19632"/>
                    <a:pt x="17486" y="20592"/>
                    <a:pt x="14914" y="21072"/>
                  </a:cubicBezTo>
                  <a:cubicBezTo>
                    <a:pt x="12343" y="21552"/>
                    <a:pt x="9257" y="21552"/>
                    <a:pt x="6686" y="20712"/>
                  </a:cubicBezTo>
                  <a:cubicBezTo>
                    <a:pt x="4114" y="19872"/>
                    <a:pt x="2057" y="18192"/>
                    <a:pt x="0" y="16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3" name="Line"/>
            <p:cNvSpPr/>
            <p:nvPr/>
          </p:nvSpPr>
          <p:spPr>
            <a:xfrm>
              <a:off x="2646484" y="9428093"/>
              <a:ext cx="664138" cy="86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90" extrusionOk="0">
                  <a:moveTo>
                    <a:pt x="0" y="8633"/>
                  </a:moveTo>
                  <a:cubicBezTo>
                    <a:pt x="3164" y="7862"/>
                    <a:pt x="6327" y="7090"/>
                    <a:pt x="8236" y="6705"/>
                  </a:cubicBezTo>
                  <a:cubicBezTo>
                    <a:pt x="10145" y="6319"/>
                    <a:pt x="10800" y="6319"/>
                    <a:pt x="11236" y="8247"/>
                  </a:cubicBezTo>
                  <a:cubicBezTo>
                    <a:pt x="11673" y="10176"/>
                    <a:pt x="11891" y="14033"/>
                    <a:pt x="12273" y="16733"/>
                  </a:cubicBezTo>
                  <a:cubicBezTo>
                    <a:pt x="12655" y="19433"/>
                    <a:pt x="13200" y="20976"/>
                    <a:pt x="13964" y="18662"/>
                  </a:cubicBezTo>
                  <a:cubicBezTo>
                    <a:pt x="14727" y="16347"/>
                    <a:pt x="15709" y="10176"/>
                    <a:pt x="16527" y="5933"/>
                  </a:cubicBezTo>
                  <a:cubicBezTo>
                    <a:pt x="17345" y="1690"/>
                    <a:pt x="18000" y="-624"/>
                    <a:pt x="18436" y="147"/>
                  </a:cubicBezTo>
                  <a:cubicBezTo>
                    <a:pt x="18873" y="919"/>
                    <a:pt x="19091" y="4776"/>
                    <a:pt x="19582" y="8247"/>
                  </a:cubicBezTo>
                  <a:cubicBezTo>
                    <a:pt x="20073" y="11719"/>
                    <a:pt x="20836" y="14805"/>
                    <a:pt x="21600" y="17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4" name="Line"/>
            <p:cNvSpPr/>
            <p:nvPr/>
          </p:nvSpPr>
          <p:spPr>
            <a:xfrm>
              <a:off x="3451499" y="9425377"/>
              <a:ext cx="442759" cy="14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18" y="514"/>
                    <a:pt x="1636" y="1029"/>
                    <a:pt x="2291" y="2314"/>
                  </a:cubicBezTo>
                  <a:cubicBezTo>
                    <a:pt x="2945" y="3600"/>
                    <a:pt x="3436" y="5657"/>
                    <a:pt x="3764" y="9000"/>
                  </a:cubicBezTo>
                  <a:cubicBezTo>
                    <a:pt x="4091" y="12343"/>
                    <a:pt x="4255" y="16971"/>
                    <a:pt x="4336" y="18000"/>
                  </a:cubicBezTo>
                  <a:cubicBezTo>
                    <a:pt x="4418" y="19029"/>
                    <a:pt x="4418" y="16457"/>
                    <a:pt x="4664" y="13886"/>
                  </a:cubicBezTo>
                  <a:cubicBezTo>
                    <a:pt x="4909" y="11314"/>
                    <a:pt x="5400" y="8743"/>
                    <a:pt x="5891" y="6429"/>
                  </a:cubicBezTo>
                  <a:cubicBezTo>
                    <a:pt x="6382" y="4114"/>
                    <a:pt x="6873" y="2057"/>
                    <a:pt x="7445" y="1800"/>
                  </a:cubicBezTo>
                  <a:cubicBezTo>
                    <a:pt x="8018" y="1543"/>
                    <a:pt x="8673" y="3086"/>
                    <a:pt x="9082" y="5143"/>
                  </a:cubicBezTo>
                  <a:cubicBezTo>
                    <a:pt x="9491" y="7200"/>
                    <a:pt x="9655" y="9771"/>
                    <a:pt x="9818" y="12343"/>
                  </a:cubicBezTo>
                  <a:cubicBezTo>
                    <a:pt x="9982" y="14914"/>
                    <a:pt x="10145" y="17486"/>
                    <a:pt x="10555" y="18000"/>
                  </a:cubicBezTo>
                  <a:cubicBezTo>
                    <a:pt x="10964" y="18514"/>
                    <a:pt x="11618" y="16971"/>
                    <a:pt x="12191" y="15171"/>
                  </a:cubicBezTo>
                  <a:cubicBezTo>
                    <a:pt x="12764" y="13371"/>
                    <a:pt x="13255" y="11314"/>
                    <a:pt x="13909" y="9771"/>
                  </a:cubicBezTo>
                  <a:cubicBezTo>
                    <a:pt x="14564" y="8229"/>
                    <a:pt x="15382" y="7200"/>
                    <a:pt x="16118" y="7457"/>
                  </a:cubicBezTo>
                  <a:cubicBezTo>
                    <a:pt x="16855" y="7714"/>
                    <a:pt x="17509" y="9257"/>
                    <a:pt x="18409" y="11829"/>
                  </a:cubicBezTo>
                  <a:cubicBezTo>
                    <a:pt x="19309" y="14400"/>
                    <a:pt x="2045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5" name="Line"/>
            <p:cNvSpPr/>
            <p:nvPr/>
          </p:nvSpPr>
          <p:spPr>
            <a:xfrm>
              <a:off x="4418205" y="9430828"/>
              <a:ext cx="291130" cy="143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40" extrusionOk="0">
                  <a:moveTo>
                    <a:pt x="8049" y="3620"/>
                  </a:moveTo>
                  <a:cubicBezTo>
                    <a:pt x="6822" y="2148"/>
                    <a:pt x="5595" y="675"/>
                    <a:pt x="4368" y="184"/>
                  </a:cubicBezTo>
                  <a:cubicBezTo>
                    <a:pt x="3140" y="-307"/>
                    <a:pt x="1913" y="184"/>
                    <a:pt x="1054" y="1657"/>
                  </a:cubicBezTo>
                  <a:cubicBezTo>
                    <a:pt x="195" y="3129"/>
                    <a:pt x="-296" y="5584"/>
                    <a:pt x="195" y="9020"/>
                  </a:cubicBezTo>
                  <a:cubicBezTo>
                    <a:pt x="686" y="12457"/>
                    <a:pt x="2159" y="16875"/>
                    <a:pt x="3999" y="19084"/>
                  </a:cubicBezTo>
                  <a:cubicBezTo>
                    <a:pt x="5840" y="21293"/>
                    <a:pt x="8049" y="21293"/>
                    <a:pt x="9645" y="20311"/>
                  </a:cubicBezTo>
                  <a:cubicBezTo>
                    <a:pt x="11240" y="19329"/>
                    <a:pt x="12222" y="17366"/>
                    <a:pt x="12468" y="14911"/>
                  </a:cubicBezTo>
                  <a:cubicBezTo>
                    <a:pt x="12713" y="12457"/>
                    <a:pt x="12222" y="9511"/>
                    <a:pt x="12345" y="9020"/>
                  </a:cubicBezTo>
                  <a:cubicBezTo>
                    <a:pt x="12468" y="8529"/>
                    <a:pt x="13204" y="10493"/>
                    <a:pt x="14799" y="12457"/>
                  </a:cubicBezTo>
                  <a:cubicBezTo>
                    <a:pt x="16395" y="14420"/>
                    <a:pt x="18849" y="16384"/>
                    <a:pt x="21304" y="18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6" name="Line"/>
            <p:cNvSpPr/>
            <p:nvPr/>
          </p:nvSpPr>
          <p:spPr>
            <a:xfrm>
              <a:off x="5383533" y="9210219"/>
              <a:ext cx="329295" cy="41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11" extrusionOk="0">
                  <a:moveTo>
                    <a:pt x="0" y="2271"/>
                  </a:moveTo>
                  <a:cubicBezTo>
                    <a:pt x="218" y="1234"/>
                    <a:pt x="436" y="198"/>
                    <a:pt x="873" y="25"/>
                  </a:cubicBezTo>
                  <a:cubicBezTo>
                    <a:pt x="1309" y="-148"/>
                    <a:pt x="1964" y="543"/>
                    <a:pt x="2727" y="2962"/>
                  </a:cubicBezTo>
                  <a:cubicBezTo>
                    <a:pt x="3491" y="5382"/>
                    <a:pt x="4364" y="9529"/>
                    <a:pt x="4800" y="12034"/>
                  </a:cubicBezTo>
                  <a:cubicBezTo>
                    <a:pt x="5236" y="14540"/>
                    <a:pt x="5236" y="15404"/>
                    <a:pt x="5345" y="16614"/>
                  </a:cubicBezTo>
                  <a:cubicBezTo>
                    <a:pt x="5455" y="17823"/>
                    <a:pt x="5673" y="19378"/>
                    <a:pt x="6000" y="19465"/>
                  </a:cubicBezTo>
                  <a:cubicBezTo>
                    <a:pt x="6327" y="19551"/>
                    <a:pt x="6764" y="18169"/>
                    <a:pt x="7745" y="16786"/>
                  </a:cubicBezTo>
                  <a:cubicBezTo>
                    <a:pt x="8727" y="15404"/>
                    <a:pt x="10255" y="14022"/>
                    <a:pt x="11564" y="13071"/>
                  </a:cubicBezTo>
                  <a:cubicBezTo>
                    <a:pt x="12873" y="12121"/>
                    <a:pt x="13964" y="11602"/>
                    <a:pt x="15164" y="11343"/>
                  </a:cubicBezTo>
                  <a:cubicBezTo>
                    <a:pt x="16364" y="11084"/>
                    <a:pt x="17673" y="11084"/>
                    <a:pt x="18764" y="11516"/>
                  </a:cubicBezTo>
                  <a:cubicBezTo>
                    <a:pt x="19855" y="11948"/>
                    <a:pt x="20727" y="12812"/>
                    <a:pt x="21164" y="13676"/>
                  </a:cubicBezTo>
                  <a:cubicBezTo>
                    <a:pt x="21600" y="14540"/>
                    <a:pt x="21600" y="15404"/>
                    <a:pt x="20182" y="16614"/>
                  </a:cubicBezTo>
                  <a:cubicBezTo>
                    <a:pt x="18764" y="17823"/>
                    <a:pt x="15927" y="19378"/>
                    <a:pt x="13309" y="20242"/>
                  </a:cubicBezTo>
                  <a:cubicBezTo>
                    <a:pt x="10691" y="21106"/>
                    <a:pt x="8291" y="21279"/>
                    <a:pt x="6436" y="21366"/>
                  </a:cubicBezTo>
                  <a:cubicBezTo>
                    <a:pt x="4582" y="21452"/>
                    <a:pt x="3273" y="21452"/>
                    <a:pt x="2727" y="21020"/>
                  </a:cubicBezTo>
                  <a:cubicBezTo>
                    <a:pt x="2182" y="20588"/>
                    <a:pt x="2400" y="19724"/>
                    <a:pt x="3164" y="19033"/>
                  </a:cubicBezTo>
                  <a:cubicBezTo>
                    <a:pt x="3927" y="18342"/>
                    <a:pt x="5236" y="17823"/>
                    <a:pt x="6545" y="17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7" name="Line"/>
            <p:cNvSpPr/>
            <p:nvPr/>
          </p:nvSpPr>
          <p:spPr>
            <a:xfrm>
              <a:off x="5755929" y="9386082"/>
              <a:ext cx="552113" cy="29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107" extrusionOk="0">
                  <a:moveTo>
                    <a:pt x="5462" y="4299"/>
                  </a:moveTo>
                  <a:cubicBezTo>
                    <a:pt x="4161" y="4299"/>
                    <a:pt x="2860" y="4299"/>
                    <a:pt x="1884" y="5391"/>
                  </a:cubicBezTo>
                  <a:cubicBezTo>
                    <a:pt x="908" y="6484"/>
                    <a:pt x="257" y="8668"/>
                    <a:pt x="62" y="10367"/>
                  </a:cubicBezTo>
                  <a:cubicBezTo>
                    <a:pt x="-133" y="12066"/>
                    <a:pt x="127" y="13279"/>
                    <a:pt x="908" y="14128"/>
                  </a:cubicBezTo>
                  <a:cubicBezTo>
                    <a:pt x="1689" y="14978"/>
                    <a:pt x="2990" y="15463"/>
                    <a:pt x="3901" y="15221"/>
                  </a:cubicBezTo>
                  <a:cubicBezTo>
                    <a:pt x="4812" y="14978"/>
                    <a:pt x="5332" y="14007"/>
                    <a:pt x="5592" y="12915"/>
                  </a:cubicBezTo>
                  <a:cubicBezTo>
                    <a:pt x="5853" y="11823"/>
                    <a:pt x="5853" y="10609"/>
                    <a:pt x="5722" y="9275"/>
                  </a:cubicBezTo>
                  <a:cubicBezTo>
                    <a:pt x="5592" y="7940"/>
                    <a:pt x="5332" y="6484"/>
                    <a:pt x="5332" y="6362"/>
                  </a:cubicBezTo>
                  <a:cubicBezTo>
                    <a:pt x="5332" y="6241"/>
                    <a:pt x="5592" y="7454"/>
                    <a:pt x="6178" y="9153"/>
                  </a:cubicBezTo>
                  <a:cubicBezTo>
                    <a:pt x="6763" y="10852"/>
                    <a:pt x="7674" y="13036"/>
                    <a:pt x="8455" y="14371"/>
                  </a:cubicBezTo>
                  <a:cubicBezTo>
                    <a:pt x="9236" y="15706"/>
                    <a:pt x="9886" y="16191"/>
                    <a:pt x="10927" y="14857"/>
                  </a:cubicBezTo>
                  <a:cubicBezTo>
                    <a:pt x="11968" y="13522"/>
                    <a:pt x="13400" y="10367"/>
                    <a:pt x="14245" y="8182"/>
                  </a:cubicBezTo>
                  <a:cubicBezTo>
                    <a:pt x="15091" y="5998"/>
                    <a:pt x="15351" y="4785"/>
                    <a:pt x="15481" y="3450"/>
                  </a:cubicBezTo>
                  <a:cubicBezTo>
                    <a:pt x="15612" y="2115"/>
                    <a:pt x="15612" y="659"/>
                    <a:pt x="15937" y="173"/>
                  </a:cubicBezTo>
                  <a:cubicBezTo>
                    <a:pt x="16262" y="-312"/>
                    <a:pt x="16913" y="173"/>
                    <a:pt x="17759" y="2236"/>
                  </a:cubicBezTo>
                  <a:cubicBezTo>
                    <a:pt x="18604" y="4299"/>
                    <a:pt x="19645" y="7940"/>
                    <a:pt x="20296" y="10488"/>
                  </a:cubicBezTo>
                  <a:cubicBezTo>
                    <a:pt x="20947" y="13036"/>
                    <a:pt x="21207" y="14493"/>
                    <a:pt x="21337" y="15949"/>
                  </a:cubicBezTo>
                  <a:cubicBezTo>
                    <a:pt x="21467" y="17405"/>
                    <a:pt x="21467" y="18861"/>
                    <a:pt x="21142" y="19832"/>
                  </a:cubicBezTo>
                  <a:cubicBezTo>
                    <a:pt x="20816" y="20803"/>
                    <a:pt x="20166" y="21288"/>
                    <a:pt x="19125" y="21045"/>
                  </a:cubicBezTo>
                  <a:cubicBezTo>
                    <a:pt x="18084" y="20803"/>
                    <a:pt x="16653" y="19832"/>
                    <a:pt x="15742" y="18618"/>
                  </a:cubicBezTo>
                  <a:cubicBezTo>
                    <a:pt x="14831" y="17405"/>
                    <a:pt x="14440" y="15949"/>
                    <a:pt x="14050" y="14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8" name="Line"/>
            <p:cNvSpPr/>
            <p:nvPr/>
          </p:nvSpPr>
          <p:spPr>
            <a:xfrm>
              <a:off x="6389801" y="9566255"/>
              <a:ext cx="70440" cy="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9" name="Line"/>
            <p:cNvSpPr/>
            <p:nvPr/>
          </p:nvSpPr>
          <p:spPr>
            <a:xfrm>
              <a:off x="6369676" y="9354939"/>
              <a:ext cx="1" cy="3018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0" name="Line"/>
            <p:cNvSpPr/>
            <p:nvPr/>
          </p:nvSpPr>
          <p:spPr>
            <a:xfrm>
              <a:off x="6591055" y="9437037"/>
              <a:ext cx="222190" cy="27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169" extrusionOk="0">
                  <a:moveTo>
                    <a:pt x="15475" y="2218"/>
                  </a:moveTo>
                  <a:cubicBezTo>
                    <a:pt x="14185" y="1437"/>
                    <a:pt x="12896" y="657"/>
                    <a:pt x="11284" y="266"/>
                  </a:cubicBezTo>
                  <a:cubicBezTo>
                    <a:pt x="9672" y="-124"/>
                    <a:pt x="7737" y="-124"/>
                    <a:pt x="7254" y="527"/>
                  </a:cubicBezTo>
                  <a:cubicBezTo>
                    <a:pt x="6770" y="1177"/>
                    <a:pt x="7737" y="2478"/>
                    <a:pt x="10155" y="4951"/>
                  </a:cubicBezTo>
                  <a:cubicBezTo>
                    <a:pt x="12573" y="7423"/>
                    <a:pt x="16442" y="11066"/>
                    <a:pt x="18699" y="13669"/>
                  </a:cubicBezTo>
                  <a:cubicBezTo>
                    <a:pt x="20955" y="16271"/>
                    <a:pt x="21600" y="17833"/>
                    <a:pt x="21278" y="19134"/>
                  </a:cubicBezTo>
                  <a:cubicBezTo>
                    <a:pt x="20955" y="20435"/>
                    <a:pt x="19666" y="21476"/>
                    <a:pt x="16442" y="21086"/>
                  </a:cubicBezTo>
                  <a:cubicBezTo>
                    <a:pt x="13218" y="20695"/>
                    <a:pt x="8060" y="18874"/>
                    <a:pt x="4997" y="17182"/>
                  </a:cubicBezTo>
                  <a:cubicBezTo>
                    <a:pt x="1934" y="15490"/>
                    <a:pt x="967" y="13929"/>
                    <a:pt x="0" y="12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1" name="Line"/>
            <p:cNvSpPr/>
            <p:nvPr/>
          </p:nvSpPr>
          <p:spPr>
            <a:xfrm>
              <a:off x="7471994" y="9093296"/>
              <a:ext cx="617486" cy="86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445" extrusionOk="0">
                  <a:moveTo>
                    <a:pt x="158" y="11465"/>
                  </a:moveTo>
                  <a:cubicBezTo>
                    <a:pt x="507" y="11797"/>
                    <a:pt x="855" y="12129"/>
                    <a:pt x="1610" y="12337"/>
                  </a:cubicBezTo>
                  <a:cubicBezTo>
                    <a:pt x="2365" y="12545"/>
                    <a:pt x="3526" y="12628"/>
                    <a:pt x="4397" y="12669"/>
                  </a:cubicBezTo>
                  <a:cubicBezTo>
                    <a:pt x="5268" y="12711"/>
                    <a:pt x="5849" y="12711"/>
                    <a:pt x="6371" y="12503"/>
                  </a:cubicBezTo>
                  <a:cubicBezTo>
                    <a:pt x="6894" y="12295"/>
                    <a:pt x="7358" y="11880"/>
                    <a:pt x="7358" y="11506"/>
                  </a:cubicBezTo>
                  <a:cubicBezTo>
                    <a:pt x="7358" y="11132"/>
                    <a:pt x="6894" y="10800"/>
                    <a:pt x="5965" y="10551"/>
                  </a:cubicBezTo>
                  <a:cubicBezTo>
                    <a:pt x="5036" y="10302"/>
                    <a:pt x="3642" y="10135"/>
                    <a:pt x="2481" y="10094"/>
                  </a:cubicBezTo>
                  <a:cubicBezTo>
                    <a:pt x="1320" y="10052"/>
                    <a:pt x="391" y="10135"/>
                    <a:pt x="100" y="10343"/>
                  </a:cubicBezTo>
                  <a:cubicBezTo>
                    <a:pt x="-190" y="10551"/>
                    <a:pt x="158" y="10883"/>
                    <a:pt x="1029" y="11132"/>
                  </a:cubicBezTo>
                  <a:cubicBezTo>
                    <a:pt x="1900" y="11382"/>
                    <a:pt x="3294" y="11548"/>
                    <a:pt x="5210" y="11465"/>
                  </a:cubicBezTo>
                  <a:cubicBezTo>
                    <a:pt x="7126" y="11382"/>
                    <a:pt x="9565" y="11049"/>
                    <a:pt x="11771" y="10343"/>
                  </a:cubicBezTo>
                  <a:cubicBezTo>
                    <a:pt x="13978" y="9637"/>
                    <a:pt x="15952" y="8557"/>
                    <a:pt x="17462" y="7228"/>
                  </a:cubicBezTo>
                  <a:cubicBezTo>
                    <a:pt x="18971" y="5899"/>
                    <a:pt x="20016" y="4320"/>
                    <a:pt x="20597" y="3323"/>
                  </a:cubicBezTo>
                  <a:cubicBezTo>
                    <a:pt x="21178" y="2326"/>
                    <a:pt x="21294" y="1911"/>
                    <a:pt x="21352" y="1495"/>
                  </a:cubicBezTo>
                  <a:cubicBezTo>
                    <a:pt x="21410" y="1080"/>
                    <a:pt x="21410" y="665"/>
                    <a:pt x="20945" y="374"/>
                  </a:cubicBezTo>
                  <a:cubicBezTo>
                    <a:pt x="20481" y="83"/>
                    <a:pt x="19552" y="-83"/>
                    <a:pt x="18971" y="42"/>
                  </a:cubicBezTo>
                  <a:cubicBezTo>
                    <a:pt x="18391" y="166"/>
                    <a:pt x="18158" y="582"/>
                    <a:pt x="17694" y="1994"/>
                  </a:cubicBezTo>
                  <a:cubicBezTo>
                    <a:pt x="17229" y="3406"/>
                    <a:pt x="16533" y="5815"/>
                    <a:pt x="16068" y="8391"/>
                  </a:cubicBezTo>
                  <a:cubicBezTo>
                    <a:pt x="15604" y="10966"/>
                    <a:pt x="15371" y="13708"/>
                    <a:pt x="15371" y="15702"/>
                  </a:cubicBezTo>
                  <a:cubicBezTo>
                    <a:pt x="15371" y="17695"/>
                    <a:pt x="15604" y="18942"/>
                    <a:pt x="15952" y="19855"/>
                  </a:cubicBezTo>
                  <a:cubicBezTo>
                    <a:pt x="16300" y="20769"/>
                    <a:pt x="16765" y="21351"/>
                    <a:pt x="17055" y="21434"/>
                  </a:cubicBezTo>
                  <a:cubicBezTo>
                    <a:pt x="17345" y="21517"/>
                    <a:pt x="17462" y="21102"/>
                    <a:pt x="17462" y="20686"/>
                  </a:cubicBezTo>
                  <a:cubicBezTo>
                    <a:pt x="17462" y="20271"/>
                    <a:pt x="17345" y="19855"/>
                    <a:pt x="17229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2" name="Line"/>
            <p:cNvSpPr/>
            <p:nvPr/>
          </p:nvSpPr>
          <p:spPr>
            <a:xfrm>
              <a:off x="7869016" y="9626631"/>
              <a:ext cx="332069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3" name="Line"/>
            <p:cNvSpPr/>
            <p:nvPr/>
          </p:nvSpPr>
          <p:spPr>
            <a:xfrm>
              <a:off x="10028628" y="9365001"/>
              <a:ext cx="124617" cy="43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7707" y="0"/>
                  </a:moveTo>
                  <a:cubicBezTo>
                    <a:pt x="14297" y="167"/>
                    <a:pt x="10886" y="335"/>
                    <a:pt x="7476" y="1423"/>
                  </a:cubicBezTo>
                  <a:cubicBezTo>
                    <a:pt x="4065" y="2512"/>
                    <a:pt x="655" y="4521"/>
                    <a:pt x="86" y="7367"/>
                  </a:cubicBezTo>
                  <a:cubicBezTo>
                    <a:pt x="-482" y="10214"/>
                    <a:pt x="1792" y="13898"/>
                    <a:pt x="5771" y="16409"/>
                  </a:cubicBezTo>
                  <a:cubicBezTo>
                    <a:pt x="9750" y="18921"/>
                    <a:pt x="15434" y="20260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4" name="Line"/>
            <p:cNvSpPr/>
            <p:nvPr/>
          </p:nvSpPr>
          <p:spPr>
            <a:xfrm>
              <a:off x="10545689" y="9465629"/>
              <a:ext cx="261630" cy="20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0" y="9406"/>
                  </a:moveTo>
                  <a:cubicBezTo>
                    <a:pt x="2769" y="8710"/>
                    <a:pt x="5538" y="8013"/>
                    <a:pt x="7892" y="7490"/>
                  </a:cubicBezTo>
                  <a:cubicBezTo>
                    <a:pt x="10246" y="6968"/>
                    <a:pt x="12185" y="6619"/>
                    <a:pt x="13569" y="5748"/>
                  </a:cubicBezTo>
                  <a:cubicBezTo>
                    <a:pt x="14954" y="4877"/>
                    <a:pt x="15785" y="3484"/>
                    <a:pt x="15508" y="2439"/>
                  </a:cubicBezTo>
                  <a:cubicBezTo>
                    <a:pt x="15231" y="1394"/>
                    <a:pt x="13846" y="697"/>
                    <a:pt x="12462" y="348"/>
                  </a:cubicBezTo>
                  <a:cubicBezTo>
                    <a:pt x="11077" y="0"/>
                    <a:pt x="9692" y="0"/>
                    <a:pt x="8308" y="0"/>
                  </a:cubicBezTo>
                  <a:cubicBezTo>
                    <a:pt x="6923" y="0"/>
                    <a:pt x="5538" y="0"/>
                    <a:pt x="4569" y="2090"/>
                  </a:cubicBezTo>
                  <a:cubicBezTo>
                    <a:pt x="3600" y="4181"/>
                    <a:pt x="3046" y="8361"/>
                    <a:pt x="4569" y="12019"/>
                  </a:cubicBezTo>
                  <a:cubicBezTo>
                    <a:pt x="6092" y="15677"/>
                    <a:pt x="9692" y="18813"/>
                    <a:pt x="12877" y="20206"/>
                  </a:cubicBezTo>
                  <a:cubicBezTo>
                    <a:pt x="16062" y="21600"/>
                    <a:pt x="18831" y="21252"/>
                    <a:pt x="21600" y="209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5" name="Line"/>
            <p:cNvSpPr/>
            <p:nvPr/>
          </p:nvSpPr>
          <p:spPr>
            <a:xfrm>
              <a:off x="10936201" y="9477725"/>
              <a:ext cx="464816" cy="29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123" extrusionOk="0">
                  <a:moveTo>
                    <a:pt x="5217" y="5614"/>
                  </a:moveTo>
                  <a:cubicBezTo>
                    <a:pt x="4440" y="4894"/>
                    <a:pt x="3663" y="4174"/>
                    <a:pt x="2887" y="3694"/>
                  </a:cubicBezTo>
                  <a:cubicBezTo>
                    <a:pt x="2110" y="3214"/>
                    <a:pt x="1333" y="2974"/>
                    <a:pt x="789" y="3454"/>
                  </a:cubicBezTo>
                  <a:cubicBezTo>
                    <a:pt x="245" y="3934"/>
                    <a:pt x="-66" y="5134"/>
                    <a:pt x="12" y="6814"/>
                  </a:cubicBezTo>
                  <a:cubicBezTo>
                    <a:pt x="89" y="8494"/>
                    <a:pt x="556" y="10654"/>
                    <a:pt x="1177" y="11854"/>
                  </a:cubicBezTo>
                  <a:cubicBezTo>
                    <a:pt x="1799" y="13054"/>
                    <a:pt x="2576" y="13294"/>
                    <a:pt x="3353" y="12454"/>
                  </a:cubicBezTo>
                  <a:cubicBezTo>
                    <a:pt x="4130" y="11614"/>
                    <a:pt x="4907" y="9694"/>
                    <a:pt x="5373" y="8134"/>
                  </a:cubicBezTo>
                  <a:cubicBezTo>
                    <a:pt x="5839" y="6574"/>
                    <a:pt x="5994" y="5374"/>
                    <a:pt x="5994" y="5374"/>
                  </a:cubicBezTo>
                  <a:cubicBezTo>
                    <a:pt x="5994" y="5374"/>
                    <a:pt x="5839" y="6574"/>
                    <a:pt x="5917" y="7774"/>
                  </a:cubicBezTo>
                  <a:cubicBezTo>
                    <a:pt x="5994" y="8974"/>
                    <a:pt x="6305" y="10174"/>
                    <a:pt x="7082" y="11374"/>
                  </a:cubicBezTo>
                  <a:cubicBezTo>
                    <a:pt x="7859" y="12574"/>
                    <a:pt x="9102" y="13774"/>
                    <a:pt x="10268" y="13294"/>
                  </a:cubicBezTo>
                  <a:cubicBezTo>
                    <a:pt x="11433" y="12814"/>
                    <a:pt x="12521" y="10654"/>
                    <a:pt x="13220" y="8974"/>
                  </a:cubicBezTo>
                  <a:cubicBezTo>
                    <a:pt x="13920" y="7294"/>
                    <a:pt x="14230" y="6094"/>
                    <a:pt x="14463" y="4534"/>
                  </a:cubicBezTo>
                  <a:cubicBezTo>
                    <a:pt x="14697" y="2974"/>
                    <a:pt x="14852" y="1054"/>
                    <a:pt x="15318" y="334"/>
                  </a:cubicBezTo>
                  <a:cubicBezTo>
                    <a:pt x="15784" y="-386"/>
                    <a:pt x="16561" y="94"/>
                    <a:pt x="17494" y="1414"/>
                  </a:cubicBezTo>
                  <a:cubicBezTo>
                    <a:pt x="18426" y="2734"/>
                    <a:pt x="19514" y="4894"/>
                    <a:pt x="20291" y="7414"/>
                  </a:cubicBezTo>
                  <a:cubicBezTo>
                    <a:pt x="21068" y="9934"/>
                    <a:pt x="21534" y="12814"/>
                    <a:pt x="21534" y="14974"/>
                  </a:cubicBezTo>
                  <a:cubicBezTo>
                    <a:pt x="21534" y="17134"/>
                    <a:pt x="21068" y="18574"/>
                    <a:pt x="20291" y="19534"/>
                  </a:cubicBezTo>
                  <a:cubicBezTo>
                    <a:pt x="19514" y="20494"/>
                    <a:pt x="18426" y="20974"/>
                    <a:pt x="17494" y="21094"/>
                  </a:cubicBezTo>
                  <a:cubicBezTo>
                    <a:pt x="16561" y="21214"/>
                    <a:pt x="15784" y="20974"/>
                    <a:pt x="15551" y="19894"/>
                  </a:cubicBezTo>
                  <a:cubicBezTo>
                    <a:pt x="15318" y="18814"/>
                    <a:pt x="15629" y="16894"/>
                    <a:pt x="15940" y="149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6" name="Line"/>
            <p:cNvSpPr/>
            <p:nvPr/>
          </p:nvSpPr>
          <p:spPr>
            <a:xfrm>
              <a:off x="11501643" y="9561089"/>
              <a:ext cx="215259" cy="48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532" extrusionOk="0">
                  <a:moveTo>
                    <a:pt x="0" y="228"/>
                  </a:moveTo>
                  <a:cubicBezTo>
                    <a:pt x="1329" y="1707"/>
                    <a:pt x="2658" y="3187"/>
                    <a:pt x="4154" y="4074"/>
                  </a:cubicBezTo>
                  <a:cubicBezTo>
                    <a:pt x="5649" y="4962"/>
                    <a:pt x="7311" y="5258"/>
                    <a:pt x="8806" y="5184"/>
                  </a:cubicBezTo>
                  <a:cubicBezTo>
                    <a:pt x="10302" y="5110"/>
                    <a:pt x="11631" y="4666"/>
                    <a:pt x="12295" y="4000"/>
                  </a:cubicBezTo>
                  <a:cubicBezTo>
                    <a:pt x="12960" y="3335"/>
                    <a:pt x="12960" y="2447"/>
                    <a:pt x="12794" y="1633"/>
                  </a:cubicBezTo>
                  <a:cubicBezTo>
                    <a:pt x="12628" y="820"/>
                    <a:pt x="12295" y="80"/>
                    <a:pt x="12628" y="6"/>
                  </a:cubicBezTo>
                  <a:cubicBezTo>
                    <a:pt x="12960" y="-68"/>
                    <a:pt x="13957" y="524"/>
                    <a:pt x="15452" y="3261"/>
                  </a:cubicBezTo>
                  <a:cubicBezTo>
                    <a:pt x="16948" y="5998"/>
                    <a:pt x="18942" y="10880"/>
                    <a:pt x="20105" y="14135"/>
                  </a:cubicBezTo>
                  <a:cubicBezTo>
                    <a:pt x="21268" y="17390"/>
                    <a:pt x="21600" y="19017"/>
                    <a:pt x="21102" y="20053"/>
                  </a:cubicBezTo>
                  <a:cubicBezTo>
                    <a:pt x="20603" y="21088"/>
                    <a:pt x="19274" y="21532"/>
                    <a:pt x="17114" y="21532"/>
                  </a:cubicBezTo>
                  <a:cubicBezTo>
                    <a:pt x="14954" y="21532"/>
                    <a:pt x="11963" y="21088"/>
                    <a:pt x="9969" y="20570"/>
                  </a:cubicBezTo>
                  <a:cubicBezTo>
                    <a:pt x="7975" y="20053"/>
                    <a:pt x="6979" y="19461"/>
                    <a:pt x="6314" y="18647"/>
                  </a:cubicBezTo>
                  <a:cubicBezTo>
                    <a:pt x="5649" y="17833"/>
                    <a:pt x="5317" y="16798"/>
                    <a:pt x="6148" y="16058"/>
                  </a:cubicBezTo>
                  <a:cubicBezTo>
                    <a:pt x="6978" y="15318"/>
                    <a:pt x="8972" y="14874"/>
                    <a:pt x="11631" y="14357"/>
                  </a:cubicBezTo>
                  <a:cubicBezTo>
                    <a:pt x="14289" y="13839"/>
                    <a:pt x="17612" y="13247"/>
                    <a:pt x="20935" y="126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7" name="Line"/>
            <p:cNvSpPr/>
            <p:nvPr/>
          </p:nvSpPr>
          <p:spPr>
            <a:xfrm>
              <a:off x="11964526" y="9908386"/>
              <a:ext cx="20127" cy="5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8" name="Line"/>
            <p:cNvSpPr/>
            <p:nvPr/>
          </p:nvSpPr>
          <p:spPr>
            <a:xfrm>
              <a:off x="12636420" y="9557923"/>
              <a:ext cx="674637" cy="28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971" extrusionOk="0">
                  <a:moveTo>
                    <a:pt x="4542" y="6576"/>
                  </a:moveTo>
                  <a:cubicBezTo>
                    <a:pt x="4542" y="5334"/>
                    <a:pt x="4542" y="4093"/>
                    <a:pt x="4276" y="3472"/>
                  </a:cubicBezTo>
                  <a:cubicBezTo>
                    <a:pt x="4010" y="2852"/>
                    <a:pt x="3478" y="2852"/>
                    <a:pt x="2733" y="3348"/>
                  </a:cubicBezTo>
                  <a:cubicBezTo>
                    <a:pt x="1988" y="3845"/>
                    <a:pt x="1030" y="4838"/>
                    <a:pt x="498" y="5955"/>
                  </a:cubicBezTo>
                  <a:cubicBezTo>
                    <a:pt x="-34" y="7072"/>
                    <a:pt x="-140" y="8314"/>
                    <a:pt x="179" y="9803"/>
                  </a:cubicBezTo>
                  <a:cubicBezTo>
                    <a:pt x="498" y="11293"/>
                    <a:pt x="1243" y="13031"/>
                    <a:pt x="1882" y="13900"/>
                  </a:cubicBezTo>
                  <a:cubicBezTo>
                    <a:pt x="2520" y="14769"/>
                    <a:pt x="3052" y="14769"/>
                    <a:pt x="3584" y="13776"/>
                  </a:cubicBezTo>
                  <a:cubicBezTo>
                    <a:pt x="4116" y="12783"/>
                    <a:pt x="4648" y="10796"/>
                    <a:pt x="4914" y="9059"/>
                  </a:cubicBezTo>
                  <a:cubicBezTo>
                    <a:pt x="5180" y="7321"/>
                    <a:pt x="5180" y="5831"/>
                    <a:pt x="5233" y="5707"/>
                  </a:cubicBezTo>
                  <a:cubicBezTo>
                    <a:pt x="5287" y="5583"/>
                    <a:pt x="5393" y="6824"/>
                    <a:pt x="5819" y="8562"/>
                  </a:cubicBezTo>
                  <a:cubicBezTo>
                    <a:pt x="6244" y="10300"/>
                    <a:pt x="6989" y="12534"/>
                    <a:pt x="7574" y="14024"/>
                  </a:cubicBezTo>
                  <a:cubicBezTo>
                    <a:pt x="8160" y="15514"/>
                    <a:pt x="8585" y="16259"/>
                    <a:pt x="9224" y="15762"/>
                  </a:cubicBezTo>
                  <a:cubicBezTo>
                    <a:pt x="9862" y="15265"/>
                    <a:pt x="10713" y="13527"/>
                    <a:pt x="11352" y="11293"/>
                  </a:cubicBezTo>
                  <a:cubicBezTo>
                    <a:pt x="11990" y="9058"/>
                    <a:pt x="12416" y="6327"/>
                    <a:pt x="12788" y="4465"/>
                  </a:cubicBezTo>
                  <a:cubicBezTo>
                    <a:pt x="13160" y="2603"/>
                    <a:pt x="13480" y="1610"/>
                    <a:pt x="13959" y="865"/>
                  </a:cubicBezTo>
                  <a:cubicBezTo>
                    <a:pt x="14437" y="121"/>
                    <a:pt x="15076" y="-376"/>
                    <a:pt x="16087" y="369"/>
                  </a:cubicBezTo>
                  <a:cubicBezTo>
                    <a:pt x="17097" y="1114"/>
                    <a:pt x="18481" y="3100"/>
                    <a:pt x="19438" y="5334"/>
                  </a:cubicBezTo>
                  <a:cubicBezTo>
                    <a:pt x="20396" y="7569"/>
                    <a:pt x="20928" y="10052"/>
                    <a:pt x="21194" y="12286"/>
                  </a:cubicBezTo>
                  <a:cubicBezTo>
                    <a:pt x="21460" y="14521"/>
                    <a:pt x="21460" y="16507"/>
                    <a:pt x="21247" y="17872"/>
                  </a:cubicBezTo>
                  <a:cubicBezTo>
                    <a:pt x="21034" y="19238"/>
                    <a:pt x="20609" y="19983"/>
                    <a:pt x="19704" y="20479"/>
                  </a:cubicBezTo>
                  <a:cubicBezTo>
                    <a:pt x="18800" y="20976"/>
                    <a:pt x="17417" y="21224"/>
                    <a:pt x="16299" y="20603"/>
                  </a:cubicBezTo>
                  <a:cubicBezTo>
                    <a:pt x="15182" y="19983"/>
                    <a:pt x="14331" y="18493"/>
                    <a:pt x="13480" y="170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9" name="Line"/>
            <p:cNvSpPr/>
            <p:nvPr/>
          </p:nvSpPr>
          <p:spPr>
            <a:xfrm>
              <a:off x="14032030" y="9549959"/>
              <a:ext cx="371564" cy="444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342" extrusionOk="0">
                  <a:moveTo>
                    <a:pt x="9568" y="3201"/>
                  </a:moveTo>
                  <a:cubicBezTo>
                    <a:pt x="8025" y="4329"/>
                    <a:pt x="6482" y="5458"/>
                    <a:pt x="5036" y="7312"/>
                  </a:cubicBezTo>
                  <a:cubicBezTo>
                    <a:pt x="3589" y="9165"/>
                    <a:pt x="2239" y="11744"/>
                    <a:pt x="1371" y="13517"/>
                  </a:cubicBezTo>
                  <a:cubicBezTo>
                    <a:pt x="504" y="15291"/>
                    <a:pt x="118" y="16258"/>
                    <a:pt x="21" y="16258"/>
                  </a:cubicBezTo>
                  <a:cubicBezTo>
                    <a:pt x="-75" y="16258"/>
                    <a:pt x="118" y="15291"/>
                    <a:pt x="1275" y="13195"/>
                  </a:cubicBezTo>
                  <a:cubicBezTo>
                    <a:pt x="2432" y="11100"/>
                    <a:pt x="4554" y="7876"/>
                    <a:pt x="5807" y="5861"/>
                  </a:cubicBezTo>
                  <a:cubicBezTo>
                    <a:pt x="7061" y="3846"/>
                    <a:pt x="7446" y="3040"/>
                    <a:pt x="7929" y="2153"/>
                  </a:cubicBezTo>
                  <a:cubicBezTo>
                    <a:pt x="8411" y="1267"/>
                    <a:pt x="8989" y="300"/>
                    <a:pt x="9761" y="58"/>
                  </a:cubicBezTo>
                  <a:cubicBezTo>
                    <a:pt x="10532" y="-184"/>
                    <a:pt x="11496" y="300"/>
                    <a:pt x="12750" y="2153"/>
                  </a:cubicBezTo>
                  <a:cubicBezTo>
                    <a:pt x="14004" y="4007"/>
                    <a:pt x="15546" y="7231"/>
                    <a:pt x="16993" y="10374"/>
                  </a:cubicBezTo>
                  <a:cubicBezTo>
                    <a:pt x="18439" y="13517"/>
                    <a:pt x="19789" y="16580"/>
                    <a:pt x="20561" y="18515"/>
                  </a:cubicBezTo>
                  <a:cubicBezTo>
                    <a:pt x="21332" y="20449"/>
                    <a:pt x="21525" y="21255"/>
                    <a:pt x="21236" y="21335"/>
                  </a:cubicBezTo>
                  <a:cubicBezTo>
                    <a:pt x="20946" y="21416"/>
                    <a:pt x="20175" y="20771"/>
                    <a:pt x="19500" y="20046"/>
                  </a:cubicBezTo>
                  <a:cubicBezTo>
                    <a:pt x="18825" y="19320"/>
                    <a:pt x="18246" y="18515"/>
                    <a:pt x="17668" y="1770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0" name="Line"/>
            <p:cNvSpPr/>
            <p:nvPr/>
          </p:nvSpPr>
          <p:spPr>
            <a:xfrm>
              <a:off x="14087752" y="9747383"/>
              <a:ext cx="241505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1" name="Line"/>
            <p:cNvSpPr/>
            <p:nvPr/>
          </p:nvSpPr>
          <p:spPr>
            <a:xfrm>
              <a:off x="13987125" y="9365001"/>
              <a:ext cx="332070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2" name="Line"/>
            <p:cNvSpPr/>
            <p:nvPr/>
          </p:nvSpPr>
          <p:spPr>
            <a:xfrm>
              <a:off x="14691513" y="9651341"/>
              <a:ext cx="251567" cy="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3" name="Line"/>
            <p:cNvSpPr/>
            <p:nvPr/>
          </p:nvSpPr>
          <p:spPr>
            <a:xfrm>
              <a:off x="14751889" y="9777572"/>
              <a:ext cx="2616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4" name="Line"/>
            <p:cNvSpPr/>
            <p:nvPr/>
          </p:nvSpPr>
          <p:spPr>
            <a:xfrm>
              <a:off x="15407562" y="9151764"/>
              <a:ext cx="179531" cy="85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64" extrusionOk="0">
                  <a:moveTo>
                    <a:pt x="21409" y="555"/>
                  </a:moveTo>
                  <a:cubicBezTo>
                    <a:pt x="19809" y="301"/>
                    <a:pt x="18209" y="48"/>
                    <a:pt x="16409" y="6"/>
                  </a:cubicBezTo>
                  <a:cubicBezTo>
                    <a:pt x="14609" y="-36"/>
                    <a:pt x="12609" y="133"/>
                    <a:pt x="10209" y="723"/>
                  </a:cubicBezTo>
                  <a:cubicBezTo>
                    <a:pt x="7809" y="1314"/>
                    <a:pt x="5009" y="2326"/>
                    <a:pt x="3609" y="3761"/>
                  </a:cubicBezTo>
                  <a:cubicBezTo>
                    <a:pt x="2209" y="5195"/>
                    <a:pt x="2209" y="7052"/>
                    <a:pt x="2409" y="8866"/>
                  </a:cubicBezTo>
                  <a:cubicBezTo>
                    <a:pt x="2609" y="10680"/>
                    <a:pt x="3009" y="12452"/>
                    <a:pt x="2609" y="14181"/>
                  </a:cubicBezTo>
                  <a:cubicBezTo>
                    <a:pt x="2209" y="15911"/>
                    <a:pt x="1009" y="17598"/>
                    <a:pt x="409" y="18695"/>
                  </a:cubicBezTo>
                  <a:cubicBezTo>
                    <a:pt x="-191" y="19792"/>
                    <a:pt x="-191" y="20298"/>
                    <a:pt x="809" y="20552"/>
                  </a:cubicBezTo>
                  <a:cubicBezTo>
                    <a:pt x="1809" y="20805"/>
                    <a:pt x="3809" y="20805"/>
                    <a:pt x="5809" y="20931"/>
                  </a:cubicBezTo>
                  <a:cubicBezTo>
                    <a:pt x="7809" y="21058"/>
                    <a:pt x="9809" y="21311"/>
                    <a:pt x="11809" y="215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5" name="Line"/>
            <p:cNvSpPr/>
            <p:nvPr/>
          </p:nvSpPr>
          <p:spPr>
            <a:xfrm>
              <a:off x="15717906" y="9284499"/>
              <a:ext cx="573573" cy="64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68" y="1463"/>
                    <a:pt x="3537" y="2925"/>
                    <a:pt x="5495" y="4781"/>
                  </a:cubicBezTo>
                  <a:cubicBezTo>
                    <a:pt x="7453" y="6638"/>
                    <a:pt x="9600" y="8888"/>
                    <a:pt x="11432" y="10969"/>
                  </a:cubicBezTo>
                  <a:cubicBezTo>
                    <a:pt x="13263" y="13050"/>
                    <a:pt x="14779" y="14963"/>
                    <a:pt x="16421" y="16706"/>
                  </a:cubicBezTo>
                  <a:cubicBezTo>
                    <a:pt x="18063" y="18450"/>
                    <a:pt x="19832" y="200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6" name="Line"/>
            <p:cNvSpPr/>
            <p:nvPr/>
          </p:nvSpPr>
          <p:spPr>
            <a:xfrm>
              <a:off x="17297747" y="9284499"/>
              <a:ext cx="193134" cy="774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85" extrusionOk="0">
                  <a:moveTo>
                    <a:pt x="7821" y="0"/>
                  </a:moveTo>
                  <a:cubicBezTo>
                    <a:pt x="11545" y="279"/>
                    <a:pt x="15269" y="559"/>
                    <a:pt x="17690" y="884"/>
                  </a:cubicBezTo>
                  <a:cubicBezTo>
                    <a:pt x="20110" y="1210"/>
                    <a:pt x="21228" y="1583"/>
                    <a:pt x="21414" y="2281"/>
                  </a:cubicBezTo>
                  <a:cubicBezTo>
                    <a:pt x="21600" y="2979"/>
                    <a:pt x="20855" y="4003"/>
                    <a:pt x="20483" y="6005"/>
                  </a:cubicBezTo>
                  <a:cubicBezTo>
                    <a:pt x="20110" y="8007"/>
                    <a:pt x="20110" y="10986"/>
                    <a:pt x="20297" y="13174"/>
                  </a:cubicBezTo>
                  <a:cubicBezTo>
                    <a:pt x="20483" y="15362"/>
                    <a:pt x="20855" y="16759"/>
                    <a:pt x="20669" y="17876"/>
                  </a:cubicBezTo>
                  <a:cubicBezTo>
                    <a:pt x="20483" y="18993"/>
                    <a:pt x="19738" y="19831"/>
                    <a:pt x="17690" y="20483"/>
                  </a:cubicBezTo>
                  <a:cubicBezTo>
                    <a:pt x="15641" y="21134"/>
                    <a:pt x="12290" y="21600"/>
                    <a:pt x="9124" y="21460"/>
                  </a:cubicBezTo>
                  <a:cubicBezTo>
                    <a:pt x="5959" y="21321"/>
                    <a:pt x="2979" y="20576"/>
                    <a:pt x="0" y="198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7" name="Line"/>
            <p:cNvSpPr/>
            <p:nvPr/>
          </p:nvSpPr>
          <p:spPr>
            <a:xfrm>
              <a:off x="16019786" y="9385127"/>
              <a:ext cx="1167272" cy="6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34" y="0"/>
                    <a:pt x="4469" y="0"/>
                    <a:pt x="6269" y="600"/>
                  </a:cubicBezTo>
                  <a:cubicBezTo>
                    <a:pt x="8069" y="1200"/>
                    <a:pt x="9434" y="2400"/>
                    <a:pt x="10862" y="4200"/>
                  </a:cubicBezTo>
                  <a:cubicBezTo>
                    <a:pt x="12290" y="6000"/>
                    <a:pt x="13779" y="8400"/>
                    <a:pt x="15238" y="10800"/>
                  </a:cubicBezTo>
                  <a:cubicBezTo>
                    <a:pt x="16697" y="13200"/>
                    <a:pt x="18124" y="15600"/>
                    <a:pt x="18993" y="16800"/>
                  </a:cubicBezTo>
                  <a:cubicBezTo>
                    <a:pt x="19862" y="18000"/>
                    <a:pt x="20172" y="18000"/>
                    <a:pt x="20483" y="18000"/>
                  </a:cubicBezTo>
                  <a:cubicBezTo>
                    <a:pt x="20793" y="18000"/>
                    <a:pt x="21103" y="18000"/>
                    <a:pt x="21290" y="18600"/>
                  </a:cubicBezTo>
                  <a:cubicBezTo>
                    <a:pt x="21476" y="19200"/>
                    <a:pt x="21538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8" name="Line"/>
            <p:cNvSpPr/>
            <p:nvPr/>
          </p:nvSpPr>
          <p:spPr>
            <a:xfrm>
              <a:off x="16210978" y="9556192"/>
              <a:ext cx="1016332" cy="4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52" y="1800"/>
                    <a:pt x="4705" y="3600"/>
                    <a:pt x="6665" y="5400"/>
                  </a:cubicBezTo>
                  <a:cubicBezTo>
                    <a:pt x="8626" y="7200"/>
                    <a:pt x="10194" y="9000"/>
                    <a:pt x="12226" y="10800"/>
                  </a:cubicBezTo>
                  <a:cubicBezTo>
                    <a:pt x="14257" y="12600"/>
                    <a:pt x="16752" y="14400"/>
                    <a:pt x="18392" y="16200"/>
                  </a:cubicBezTo>
                  <a:cubicBezTo>
                    <a:pt x="20032" y="18000"/>
                    <a:pt x="20816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9" name="Line"/>
            <p:cNvSpPr/>
            <p:nvPr/>
          </p:nvSpPr>
          <p:spPr>
            <a:xfrm>
              <a:off x="16371981" y="9767509"/>
              <a:ext cx="885515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64" y="0"/>
                    <a:pt x="7527" y="0"/>
                    <a:pt x="10964" y="0"/>
                  </a:cubicBezTo>
                  <a:cubicBezTo>
                    <a:pt x="14400" y="0"/>
                    <a:pt x="17509" y="0"/>
                    <a:pt x="19227" y="3600"/>
                  </a:cubicBezTo>
                  <a:cubicBezTo>
                    <a:pt x="20945" y="7200"/>
                    <a:pt x="2127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0" name="Line"/>
            <p:cNvSpPr/>
            <p:nvPr/>
          </p:nvSpPr>
          <p:spPr>
            <a:xfrm>
              <a:off x="16402169" y="9978824"/>
              <a:ext cx="724514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1" name="Line"/>
            <p:cNvSpPr/>
            <p:nvPr/>
          </p:nvSpPr>
          <p:spPr>
            <a:xfrm>
              <a:off x="17841133" y="9330399"/>
              <a:ext cx="241084" cy="628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1521" extrusionOk="0">
                  <a:moveTo>
                    <a:pt x="0" y="840"/>
                  </a:moveTo>
                  <a:cubicBezTo>
                    <a:pt x="1137" y="495"/>
                    <a:pt x="2274" y="151"/>
                    <a:pt x="3553" y="36"/>
                  </a:cubicBezTo>
                  <a:cubicBezTo>
                    <a:pt x="4832" y="-79"/>
                    <a:pt x="6253" y="36"/>
                    <a:pt x="8811" y="1012"/>
                  </a:cubicBezTo>
                  <a:cubicBezTo>
                    <a:pt x="11368" y="1989"/>
                    <a:pt x="15063" y="3827"/>
                    <a:pt x="17621" y="6183"/>
                  </a:cubicBezTo>
                  <a:cubicBezTo>
                    <a:pt x="20179" y="8538"/>
                    <a:pt x="21600" y="11410"/>
                    <a:pt x="19184" y="13881"/>
                  </a:cubicBezTo>
                  <a:cubicBezTo>
                    <a:pt x="16768" y="16351"/>
                    <a:pt x="10516" y="18419"/>
                    <a:pt x="6679" y="19625"/>
                  </a:cubicBezTo>
                  <a:cubicBezTo>
                    <a:pt x="2842" y="20832"/>
                    <a:pt x="1421" y="21176"/>
                    <a:pt x="0" y="215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2" name="Line"/>
            <p:cNvSpPr/>
            <p:nvPr/>
          </p:nvSpPr>
          <p:spPr>
            <a:xfrm>
              <a:off x="18324140" y="9837948"/>
              <a:ext cx="44128" cy="7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0"/>
                    <a:pt x="18514" y="0"/>
                    <a:pt x="20057" y="3600"/>
                  </a:cubicBezTo>
                  <a:cubicBezTo>
                    <a:pt x="21600" y="7200"/>
                    <a:pt x="15429" y="1440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3" name="Line"/>
            <p:cNvSpPr/>
            <p:nvPr/>
          </p:nvSpPr>
          <p:spPr>
            <a:xfrm>
              <a:off x="18943227" y="9170456"/>
              <a:ext cx="699125" cy="64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456" y="10184"/>
                  </a:moveTo>
                  <a:cubicBezTo>
                    <a:pt x="148" y="12087"/>
                    <a:pt x="-161" y="13990"/>
                    <a:pt x="96" y="15501"/>
                  </a:cubicBezTo>
                  <a:cubicBezTo>
                    <a:pt x="353" y="17011"/>
                    <a:pt x="1176" y="18131"/>
                    <a:pt x="2102" y="18746"/>
                  </a:cubicBezTo>
                  <a:cubicBezTo>
                    <a:pt x="3028" y="19362"/>
                    <a:pt x="4056" y="19474"/>
                    <a:pt x="5136" y="18578"/>
                  </a:cubicBezTo>
                  <a:cubicBezTo>
                    <a:pt x="6216" y="17683"/>
                    <a:pt x="7348" y="15780"/>
                    <a:pt x="8170" y="13878"/>
                  </a:cubicBezTo>
                  <a:cubicBezTo>
                    <a:pt x="8993" y="11975"/>
                    <a:pt x="9508" y="10073"/>
                    <a:pt x="9559" y="7946"/>
                  </a:cubicBezTo>
                  <a:cubicBezTo>
                    <a:pt x="9610" y="5820"/>
                    <a:pt x="9199" y="3469"/>
                    <a:pt x="8942" y="2015"/>
                  </a:cubicBezTo>
                  <a:cubicBezTo>
                    <a:pt x="8685" y="560"/>
                    <a:pt x="8582" y="0"/>
                    <a:pt x="8530" y="0"/>
                  </a:cubicBezTo>
                  <a:cubicBezTo>
                    <a:pt x="8479" y="0"/>
                    <a:pt x="8479" y="560"/>
                    <a:pt x="8428" y="3022"/>
                  </a:cubicBezTo>
                  <a:cubicBezTo>
                    <a:pt x="8376" y="5484"/>
                    <a:pt x="8273" y="9849"/>
                    <a:pt x="8222" y="12367"/>
                  </a:cubicBezTo>
                  <a:cubicBezTo>
                    <a:pt x="8170" y="14885"/>
                    <a:pt x="8170" y="15556"/>
                    <a:pt x="8170" y="16172"/>
                  </a:cubicBezTo>
                  <a:cubicBezTo>
                    <a:pt x="8170" y="16788"/>
                    <a:pt x="8170" y="17347"/>
                    <a:pt x="8428" y="17627"/>
                  </a:cubicBezTo>
                  <a:cubicBezTo>
                    <a:pt x="8685" y="17907"/>
                    <a:pt x="9199" y="17907"/>
                    <a:pt x="10382" y="17963"/>
                  </a:cubicBezTo>
                  <a:cubicBezTo>
                    <a:pt x="11565" y="18019"/>
                    <a:pt x="13416" y="18131"/>
                    <a:pt x="14805" y="17795"/>
                  </a:cubicBezTo>
                  <a:cubicBezTo>
                    <a:pt x="16193" y="17459"/>
                    <a:pt x="17119" y="16676"/>
                    <a:pt x="17685" y="16004"/>
                  </a:cubicBezTo>
                  <a:cubicBezTo>
                    <a:pt x="18250" y="15333"/>
                    <a:pt x="18456" y="14773"/>
                    <a:pt x="18559" y="14213"/>
                  </a:cubicBezTo>
                  <a:cubicBezTo>
                    <a:pt x="18662" y="13654"/>
                    <a:pt x="18662" y="13094"/>
                    <a:pt x="18405" y="12647"/>
                  </a:cubicBezTo>
                  <a:cubicBezTo>
                    <a:pt x="18148" y="12199"/>
                    <a:pt x="17633" y="11863"/>
                    <a:pt x="17119" y="11807"/>
                  </a:cubicBezTo>
                  <a:cubicBezTo>
                    <a:pt x="16605" y="11751"/>
                    <a:pt x="16090" y="11975"/>
                    <a:pt x="15782" y="12423"/>
                  </a:cubicBezTo>
                  <a:cubicBezTo>
                    <a:pt x="15473" y="12870"/>
                    <a:pt x="15370" y="13542"/>
                    <a:pt x="16039" y="14885"/>
                  </a:cubicBezTo>
                  <a:cubicBezTo>
                    <a:pt x="16708" y="16228"/>
                    <a:pt x="18148" y="18242"/>
                    <a:pt x="19176" y="19474"/>
                  </a:cubicBezTo>
                  <a:cubicBezTo>
                    <a:pt x="20205" y="20705"/>
                    <a:pt x="20822" y="21152"/>
                    <a:pt x="214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4" name="Line"/>
            <p:cNvSpPr/>
            <p:nvPr/>
          </p:nvSpPr>
          <p:spPr>
            <a:xfrm>
              <a:off x="18897713" y="9586380"/>
              <a:ext cx="211318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5" name="Line"/>
            <p:cNvSpPr/>
            <p:nvPr/>
          </p:nvSpPr>
          <p:spPr>
            <a:xfrm>
              <a:off x="392444" y="10292265"/>
              <a:ext cx="283680" cy="47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98" extrusionOk="0">
                  <a:moveTo>
                    <a:pt x="0" y="1757"/>
                  </a:moveTo>
                  <a:cubicBezTo>
                    <a:pt x="1779" y="6321"/>
                    <a:pt x="3558" y="10884"/>
                    <a:pt x="4701" y="13774"/>
                  </a:cubicBezTo>
                  <a:cubicBezTo>
                    <a:pt x="5845" y="16664"/>
                    <a:pt x="6353" y="17881"/>
                    <a:pt x="6734" y="19022"/>
                  </a:cubicBezTo>
                  <a:cubicBezTo>
                    <a:pt x="7115" y="20163"/>
                    <a:pt x="7369" y="21228"/>
                    <a:pt x="7369" y="21380"/>
                  </a:cubicBezTo>
                  <a:cubicBezTo>
                    <a:pt x="7369" y="21532"/>
                    <a:pt x="7115" y="20771"/>
                    <a:pt x="6099" y="17957"/>
                  </a:cubicBezTo>
                  <a:cubicBezTo>
                    <a:pt x="5082" y="15143"/>
                    <a:pt x="3304" y="10276"/>
                    <a:pt x="2795" y="7081"/>
                  </a:cubicBezTo>
                  <a:cubicBezTo>
                    <a:pt x="2287" y="3887"/>
                    <a:pt x="3049" y="2366"/>
                    <a:pt x="4701" y="1377"/>
                  </a:cubicBezTo>
                  <a:cubicBezTo>
                    <a:pt x="6353" y="388"/>
                    <a:pt x="8894" y="-68"/>
                    <a:pt x="11562" y="8"/>
                  </a:cubicBezTo>
                  <a:cubicBezTo>
                    <a:pt x="14231" y="84"/>
                    <a:pt x="17026" y="693"/>
                    <a:pt x="18805" y="1909"/>
                  </a:cubicBezTo>
                  <a:cubicBezTo>
                    <a:pt x="20584" y="3126"/>
                    <a:pt x="21346" y="4952"/>
                    <a:pt x="21473" y="6245"/>
                  </a:cubicBezTo>
                  <a:cubicBezTo>
                    <a:pt x="21600" y="7538"/>
                    <a:pt x="21092" y="8298"/>
                    <a:pt x="19567" y="8983"/>
                  </a:cubicBezTo>
                  <a:cubicBezTo>
                    <a:pt x="18042" y="9667"/>
                    <a:pt x="15501" y="10276"/>
                    <a:pt x="12198" y="10352"/>
                  </a:cubicBezTo>
                  <a:cubicBezTo>
                    <a:pt x="8894" y="10428"/>
                    <a:pt x="4828" y="9971"/>
                    <a:pt x="2668" y="9287"/>
                  </a:cubicBezTo>
                  <a:cubicBezTo>
                    <a:pt x="508" y="8602"/>
                    <a:pt x="254" y="7690"/>
                    <a:pt x="889" y="7157"/>
                  </a:cubicBezTo>
                  <a:cubicBezTo>
                    <a:pt x="1525" y="6625"/>
                    <a:pt x="3049" y="6473"/>
                    <a:pt x="4574" y="6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6" name="Line"/>
            <p:cNvSpPr/>
            <p:nvPr/>
          </p:nvSpPr>
          <p:spPr>
            <a:xfrm>
              <a:off x="744638" y="10441708"/>
              <a:ext cx="30189" cy="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200"/>
                    <a:pt x="14400" y="6400"/>
                    <a:pt x="18000" y="10000"/>
                  </a:cubicBezTo>
                  <a:cubicBezTo>
                    <a:pt x="21600" y="13600"/>
                    <a:pt x="216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7" name="Line"/>
            <p:cNvSpPr/>
            <p:nvPr/>
          </p:nvSpPr>
          <p:spPr>
            <a:xfrm>
              <a:off x="714450" y="10240454"/>
              <a:ext cx="20126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8" name="Line"/>
            <p:cNvSpPr/>
            <p:nvPr/>
          </p:nvSpPr>
          <p:spPr>
            <a:xfrm>
              <a:off x="966017" y="10351144"/>
              <a:ext cx="435876" cy="182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025" extrusionOk="0">
                  <a:moveTo>
                    <a:pt x="0" y="0"/>
                  </a:moveTo>
                  <a:cubicBezTo>
                    <a:pt x="660" y="4629"/>
                    <a:pt x="1319" y="9257"/>
                    <a:pt x="2061" y="13114"/>
                  </a:cubicBezTo>
                  <a:cubicBezTo>
                    <a:pt x="2803" y="16971"/>
                    <a:pt x="3627" y="20057"/>
                    <a:pt x="4369" y="20829"/>
                  </a:cubicBezTo>
                  <a:cubicBezTo>
                    <a:pt x="5111" y="21600"/>
                    <a:pt x="5771" y="20057"/>
                    <a:pt x="6266" y="16971"/>
                  </a:cubicBezTo>
                  <a:cubicBezTo>
                    <a:pt x="6760" y="13886"/>
                    <a:pt x="7090" y="9257"/>
                    <a:pt x="7255" y="5979"/>
                  </a:cubicBezTo>
                  <a:cubicBezTo>
                    <a:pt x="7420" y="2700"/>
                    <a:pt x="7420" y="771"/>
                    <a:pt x="7915" y="964"/>
                  </a:cubicBezTo>
                  <a:cubicBezTo>
                    <a:pt x="8409" y="1157"/>
                    <a:pt x="9398" y="3471"/>
                    <a:pt x="10965" y="6171"/>
                  </a:cubicBezTo>
                  <a:cubicBezTo>
                    <a:pt x="12531" y="8871"/>
                    <a:pt x="14675" y="11957"/>
                    <a:pt x="16159" y="13500"/>
                  </a:cubicBezTo>
                  <a:cubicBezTo>
                    <a:pt x="17643" y="15043"/>
                    <a:pt x="18467" y="15043"/>
                    <a:pt x="19209" y="14464"/>
                  </a:cubicBezTo>
                  <a:cubicBezTo>
                    <a:pt x="19951" y="13886"/>
                    <a:pt x="20611" y="12729"/>
                    <a:pt x="21023" y="11186"/>
                  </a:cubicBezTo>
                  <a:cubicBezTo>
                    <a:pt x="21435" y="9643"/>
                    <a:pt x="21600" y="7714"/>
                    <a:pt x="21188" y="6171"/>
                  </a:cubicBezTo>
                  <a:cubicBezTo>
                    <a:pt x="20776" y="4629"/>
                    <a:pt x="19786" y="3471"/>
                    <a:pt x="18715" y="2893"/>
                  </a:cubicBezTo>
                  <a:cubicBezTo>
                    <a:pt x="17643" y="2314"/>
                    <a:pt x="16489" y="2314"/>
                    <a:pt x="15499" y="2700"/>
                  </a:cubicBezTo>
                  <a:cubicBezTo>
                    <a:pt x="14510" y="3086"/>
                    <a:pt x="13685" y="3857"/>
                    <a:pt x="13273" y="5207"/>
                  </a:cubicBezTo>
                  <a:cubicBezTo>
                    <a:pt x="12861" y="6557"/>
                    <a:pt x="12861" y="8486"/>
                    <a:pt x="13603" y="10221"/>
                  </a:cubicBezTo>
                  <a:cubicBezTo>
                    <a:pt x="14345" y="11957"/>
                    <a:pt x="15829" y="13500"/>
                    <a:pt x="17313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9" name="Line"/>
            <p:cNvSpPr/>
            <p:nvPr/>
          </p:nvSpPr>
          <p:spPr>
            <a:xfrm>
              <a:off x="1529527" y="10127972"/>
              <a:ext cx="191192" cy="45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0" y="1504"/>
                  </a:moveTo>
                  <a:cubicBezTo>
                    <a:pt x="0" y="715"/>
                    <a:pt x="0" y="-73"/>
                    <a:pt x="379" y="6"/>
                  </a:cubicBezTo>
                  <a:cubicBezTo>
                    <a:pt x="758" y="85"/>
                    <a:pt x="1516" y="1031"/>
                    <a:pt x="2463" y="3947"/>
                  </a:cubicBezTo>
                  <a:cubicBezTo>
                    <a:pt x="3411" y="6864"/>
                    <a:pt x="4547" y="11752"/>
                    <a:pt x="5116" y="14590"/>
                  </a:cubicBezTo>
                  <a:cubicBezTo>
                    <a:pt x="5684" y="17428"/>
                    <a:pt x="5684" y="18216"/>
                    <a:pt x="6063" y="19083"/>
                  </a:cubicBezTo>
                  <a:cubicBezTo>
                    <a:pt x="6442" y="19950"/>
                    <a:pt x="7200" y="20896"/>
                    <a:pt x="8526" y="21212"/>
                  </a:cubicBezTo>
                  <a:cubicBezTo>
                    <a:pt x="9853" y="21527"/>
                    <a:pt x="11747" y="21212"/>
                    <a:pt x="14021" y="20423"/>
                  </a:cubicBezTo>
                  <a:cubicBezTo>
                    <a:pt x="16295" y="19635"/>
                    <a:pt x="18947" y="18374"/>
                    <a:pt x="21600" y="17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0" name="Line"/>
            <p:cNvSpPr/>
            <p:nvPr/>
          </p:nvSpPr>
          <p:spPr>
            <a:xfrm>
              <a:off x="1489276" y="10341081"/>
              <a:ext cx="231443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1" name="Line"/>
            <p:cNvSpPr/>
            <p:nvPr/>
          </p:nvSpPr>
          <p:spPr>
            <a:xfrm>
              <a:off x="2212205" y="10396952"/>
              <a:ext cx="345696" cy="24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030" extrusionOk="0">
                  <a:moveTo>
                    <a:pt x="6757" y="2143"/>
                  </a:moveTo>
                  <a:cubicBezTo>
                    <a:pt x="5950" y="1267"/>
                    <a:pt x="5142" y="392"/>
                    <a:pt x="4133" y="100"/>
                  </a:cubicBezTo>
                  <a:cubicBezTo>
                    <a:pt x="3124" y="-192"/>
                    <a:pt x="1912" y="100"/>
                    <a:pt x="1004" y="1705"/>
                  </a:cubicBezTo>
                  <a:cubicBezTo>
                    <a:pt x="96" y="3311"/>
                    <a:pt x="-510" y="6230"/>
                    <a:pt x="600" y="9732"/>
                  </a:cubicBezTo>
                  <a:cubicBezTo>
                    <a:pt x="1711" y="13235"/>
                    <a:pt x="4537" y="17322"/>
                    <a:pt x="7363" y="19365"/>
                  </a:cubicBezTo>
                  <a:cubicBezTo>
                    <a:pt x="10189" y="21408"/>
                    <a:pt x="13015" y="21408"/>
                    <a:pt x="15337" y="20240"/>
                  </a:cubicBezTo>
                  <a:cubicBezTo>
                    <a:pt x="17658" y="19073"/>
                    <a:pt x="19475" y="16738"/>
                    <a:pt x="20283" y="14840"/>
                  </a:cubicBezTo>
                  <a:cubicBezTo>
                    <a:pt x="21090" y="12943"/>
                    <a:pt x="20888" y="11484"/>
                    <a:pt x="20182" y="10608"/>
                  </a:cubicBezTo>
                  <a:cubicBezTo>
                    <a:pt x="19475" y="9732"/>
                    <a:pt x="18264" y="9440"/>
                    <a:pt x="17053" y="9294"/>
                  </a:cubicBezTo>
                  <a:cubicBezTo>
                    <a:pt x="15841" y="9149"/>
                    <a:pt x="14630" y="9149"/>
                    <a:pt x="13722" y="9732"/>
                  </a:cubicBezTo>
                  <a:cubicBezTo>
                    <a:pt x="12813" y="10316"/>
                    <a:pt x="12208" y="11484"/>
                    <a:pt x="12410" y="12359"/>
                  </a:cubicBezTo>
                  <a:cubicBezTo>
                    <a:pt x="12611" y="13235"/>
                    <a:pt x="13621" y="13819"/>
                    <a:pt x="14630" y="14257"/>
                  </a:cubicBezTo>
                  <a:cubicBezTo>
                    <a:pt x="15640" y="14694"/>
                    <a:pt x="16649" y="14986"/>
                    <a:pt x="17658" y="15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2" name="Line"/>
            <p:cNvSpPr/>
            <p:nvPr/>
          </p:nvSpPr>
          <p:spPr>
            <a:xfrm>
              <a:off x="2676672" y="10210267"/>
              <a:ext cx="774828" cy="493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4" y="2792"/>
                    <a:pt x="187" y="5584"/>
                    <a:pt x="374" y="8376"/>
                  </a:cubicBezTo>
                  <a:cubicBezTo>
                    <a:pt x="561" y="11167"/>
                    <a:pt x="842" y="13959"/>
                    <a:pt x="1075" y="15722"/>
                  </a:cubicBezTo>
                  <a:cubicBezTo>
                    <a:pt x="1309" y="17486"/>
                    <a:pt x="1496" y="18220"/>
                    <a:pt x="1823" y="18661"/>
                  </a:cubicBezTo>
                  <a:cubicBezTo>
                    <a:pt x="2151" y="19102"/>
                    <a:pt x="2618" y="19249"/>
                    <a:pt x="3226" y="18955"/>
                  </a:cubicBezTo>
                  <a:cubicBezTo>
                    <a:pt x="3834" y="18661"/>
                    <a:pt x="4582" y="17927"/>
                    <a:pt x="5049" y="16898"/>
                  </a:cubicBezTo>
                  <a:cubicBezTo>
                    <a:pt x="5517" y="15869"/>
                    <a:pt x="5704" y="14547"/>
                    <a:pt x="5751" y="14253"/>
                  </a:cubicBezTo>
                  <a:cubicBezTo>
                    <a:pt x="5797" y="13959"/>
                    <a:pt x="5704" y="14694"/>
                    <a:pt x="5751" y="15429"/>
                  </a:cubicBezTo>
                  <a:cubicBezTo>
                    <a:pt x="5797" y="16163"/>
                    <a:pt x="5984" y="16898"/>
                    <a:pt x="6265" y="17486"/>
                  </a:cubicBezTo>
                  <a:cubicBezTo>
                    <a:pt x="6545" y="18073"/>
                    <a:pt x="6919" y="18514"/>
                    <a:pt x="7527" y="18441"/>
                  </a:cubicBezTo>
                  <a:cubicBezTo>
                    <a:pt x="8135" y="18367"/>
                    <a:pt x="8977" y="17780"/>
                    <a:pt x="9491" y="17118"/>
                  </a:cubicBezTo>
                  <a:cubicBezTo>
                    <a:pt x="10005" y="16457"/>
                    <a:pt x="10192" y="15722"/>
                    <a:pt x="10145" y="14841"/>
                  </a:cubicBezTo>
                  <a:cubicBezTo>
                    <a:pt x="10099" y="13959"/>
                    <a:pt x="9818" y="12931"/>
                    <a:pt x="9771" y="12857"/>
                  </a:cubicBezTo>
                  <a:cubicBezTo>
                    <a:pt x="9725" y="12784"/>
                    <a:pt x="9912" y="13665"/>
                    <a:pt x="10145" y="14400"/>
                  </a:cubicBezTo>
                  <a:cubicBezTo>
                    <a:pt x="10379" y="15135"/>
                    <a:pt x="10660" y="15722"/>
                    <a:pt x="10894" y="16457"/>
                  </a:cubicBezTo>
                  <a:cubicBezTo>
                    <a:pt x="11127" y="17192"/>
                    <a:pt x="11314" y="18073"/>
                    <a:pt x="11595" y="18735"/>
                  </a:cubicBezTo>
                  <a:cubicBezTo>
                    <a:pt x="11875" y="19396"/>
                    <a:pt x="12249" y="19837"/>
                    <a:pt x="12530" y="19690"/>
                  </a:cubicBezTo>
                  <a:cubicBezTo>
                    <a:pt x="12810" y="19543"/>
                    <a:pt x="12997" y="18808"/>
                    <a:pt x="13278" y="17780"/>
                  </a:cubicBezTo>
                  <a:cubicBezTo>
                    <a:pt x="13558" y="16751"/>
                    <a:pt x="13932" y="15429"/>
                    <a:pt x="14306" y="14547"/>
                  </a:cubicBezTo>
                  <a:cubicBezTo>
                    <a:pt x="14681" y="13665"/>
                    <a:pt x="15055" y="13224"/>
                    <a:pt x="15335" y="13371"/>
                  </a:cubicBezTo>
                  <a:cubicBezTo>
                    <a:pt x="15616" y="13518"/>
                    <a:pt x="15803" y="14253"/>
                    <a:pt x="15943" y="14988"/>
                  </a:cubicBezTo>
                  <a:cubicBezTo>
                    <a:pt x="16083" y="15722"/>
                    <a:pt x="16177" y="16457"/>
                    <a:pt x="16223" y="17192"/>
                  </a:cubicBezTo>
                  <a:cubicBezTo>
                    <a:pt x="16270" y="17927"/>
                    <a:pt x="16270" y="18661"/>
                    <a:pt x="16410" y="18661"/>
                  </a:cubicBezTo>
                  <a:cubicBezTo>
                    <a:pt x="16551" y="18661"/>
                    <a:pt x="16831" y="17927"/>
                    <a:pt x="17065" y="17192"/>
                  </a:cubicBezTo>
                  <a:cubicBezTo>
                    <a:pt x="17299" y="16457"/>
                    <a:pt x="17486" y="15722"/>
                    <a:pt x="17860" y="15208"/>
                  </a:cubicBezTo>
                  <a:cubicBezTo>
                    <a:pt x="18234" y="14694"/>
                    <a:pt x="18795" y="14400"/>
                    <a:pt x="19216" y="14694"/>
                  </a:cubicBezTo>
                  <a:cubicBezTo>
                    <a:pt x="19636" y="14988"/>
                    <a:pt x="19917" y="15869"/>
                    <a:pt x="20244" y="17045"/>
                  </a:cubicBezTo>
                  <a:cubicBezTo>
                    <a:pt x="20571" y="18220"/>
                    <a:pt x="20945" y="19690"/>
                    <a:pt x="21179" y="20498"/>
                  </a:cubicBezTo>
                  <a:cubicBezTo>
                    <a:pt x="21413" y="21306"/>
                    <a:pt x="21506" y="214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3" name="Line"/>
            <p:cNvSpPr/>
            <p:nvPr/>
          </p:nvSpPr>
          <p:spPr>
            <a:xfrm>
              <a:off x="3401185" y="10557066"/>
              <a:ext cx="231443" cy="15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14526"/>
                  </a:moveTo>
                  <a:cubicBezTo>
                    <a:pt x="1565" y="10390"/>
                    <a:pt x="3130" y="6254"/>
                    <a:pt x="4696" y="3726"/>
                  </a:cubicBezTo>
                  <a:cubicBezTo>
                    <a:pt x="6261" y="1199"/>
                    <a:pt x="7826" y="280"/>
                    <a:pt x="9391" y="50"/>
                  </a:cubicBezTo>
                  <a:cubicBezTo>
                    <a:pt x="10957" y="-180"/>
                    <a:pt x="12522" y="280"/>
                    <a:pt x="13930" y="3726"/>
                  </a:cubicBezTo>
                  <a:cubicBezTo>
                    <a:pt x="15339" y="7173"/>
                    <a:pt x="16591" y="13607"/>
                    <a:pt x="17843" y="17054"/>
                  </a:cubicBezTo>
                  <a:cubicBezTo>
                    <a:pt x="19096" y="20501"/>
                    <a:pt x="20348" y="20960"/>
                    <a:pt x="21600" y="21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4" name="Line"/>
            <p:cNvSpPr/>
            <p:nvPr/>
          </p:nvSpPr>
          <p:spPr>
            <a:xfrm>
              <a:off x="3703066" y="10535626"/>
              <a:ext cx="352195" cy="184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142"/>
                  </a:moveTo>
                  <a:cubicBezTo>
                    <a:pt x="617" y="1571"/>
                    <a:pt x="1234" y="0"/>
                    <a:pt x="1954" y="0"/>
                  </a:cubicBezTo>
                  <a:cubicBezTo>
                    <a:pt x="2674" y="0"/>
                    <a:pt x="3497" y="1571"/>
                    <a:pt x="4011" y="4516"/>
                  </a:cubicBezTo>
                  <a:cubicBezTo>
                    <a:pt x="4526" y="7462"/>
                    <a:pt x="4731" y="11782"/>
                    <a:pt x="4834" y="15316"/>
                  </a:cubicBezTo>
                  <a:cubicBezTo>
                    <a:pt x="4937" y="18851"/>
                    <a:pt x="4937" y="21600"/>
                    <a:pt x="4937" y="21600"/>
                  </a:cubicBezTo>
                  <a:cubicBezTo>
                    <a:pt x="4937" y="21600"/>
                    <a:pt x="4937" y="18851"/>
                    <a:pt x="5451" y="15709"/>
                  </a:cubicBezTo>
                  <a:cubicBezTo>
                    <a:pt x="5966" y="12567"/>
                    <a:pt x="6994" y="9033"/>
                    <a:pt x="7817" y="6480"/>
                  </a:cubicBezTo>
                  <a:cubicBezTo>
                    <a:pt x="8640" y="3927"/>
                    <a:pt x="9257" y="2356"/>
                    <a:pt x="10080" y="1375"/>
                  </a:cubicBezTo>
                  <a:cubicBezTo>
                    <a:pt x="10903" y="393"/>
                    <a:pt x="11931" y="0"/>
                    <a:pt x="12857" y="1767"/>
                  </a:cubicBezTo>
                  <a:cubicBezTo>
                    <a:pt x="13783" y="3535"/>
                    <a:pt x="14606" y="7462"/>
                    <a:pt x="15223" y="10407"/>
                  </a:cubicBezTo>
                  <a:cubicBezTo>
                    <a:pt x="15840" y="13353"/>
                    <a:pt x="16251" y="15316"/>
                    <a:pt x="17280" y="16298"/>
                  </a:cubicBezTo>
                  <a:cubicBezTo>
                    <a:pt x="18309" y="17280"/>
                    <a:pt x="19954" y="1728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5" name="Line"/>
            <p:cNvSpPr/>
            <p:nvPr/>
          </p:nvSpPr>
          <p:spPr>
            <a:xfrm>
              <a:off x="4132901" y="10542335"/>
              <a:ext cx="190721" cy="24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9" h="21462" extrusionOk="0">
                  <a:moveTo>
                    <a:pt x="15427" y="1775"/>
                  </a:moveTo>
                  <a:cubicBezTo>
                    <a:pt x="13987" y="888"/>
                    <a:pt x="12547" y="0"/>
                    <a:pt x="11107" y="0"/>
                  </a:cubicBezTo>
                  <a:cubicBezTo>
                    <a:pt x="9667" y="0"/>
                    <a:pt x="8227" y="888"/>
                    <a:pt x="8227" y="2219"/>
                  </a:cubicBezTo>
                  <a:cubicBezTo>
                    <a:pt x="8227" y="3551"/>
                    <a:pt x="9667" y="5326"/>
                    <a:pt x="11827" y="7397"/>
                  </a:cubicBezTo>
                  <a:cubicBezTo>
                    <a:pt x="13987" y="9468"/>
                    <a:pt x="16867" y="11836"/>
                    <a:pt x="18667" y="13759"/>
                  </a:cubicBezTo>
                  <a:cubicBezTo>
                    <a:pt x="20467" y="15682"/>
                    <a:pt x="21187" y="17162"/>
                    <a:pt x="19567" y="18641"/>
                  </a:cubicBezTo>
                  <a:cubicBezTo>
                    <a:pt x="17947" y="20121"/>
                    <a:pt x="13987" y="21600"/>
                    <a:pt x="10207" y="21452"/>
                  </a:cubicBezTo>
                  <a:cubicBezTo>
                    <a:pt x="6427" y="21304"/>
                    <a:pt x="2827" y="19529"/>
                    <a:pt x="1207" y="17753"/>
                  </a:cubicBezTo>
                  <a:cubicBezTo>
                    <a:pt x="-413" y="15978"/>
                    <a:pt x="-53" y="14203"/>
                    <a:pt x="307" y="12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6" name="Line"/>
            <p:cNvSpPr/>
            <p:nvPr/>
          </p:nvSpPr>
          <p:spPr>
            <a:xfrm>
              <a:off x="4896484" y="10213621"/>
              <a:ext cx="591498" cy="78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556" extrusionOk="0">
                  <a:moveTo>
                    <a:pt x="1967" y="13088"/>
                  </a:moveTo>
                  <a:cubicBezTo>
                    <a:pt x="3544" y="13088"/>
                    <a:pt x="5122" y="13088"/>
                    <a:pt x="6214" y="13042"/>
                  </a:cubicBezTo>
                  <a:cubicBezTo>
                    <a:pt x="7306" y="12997"/>
                    <a:pt x="7913" y="12905"/>
                    <a:pt x="8277" y="12631"/>
                  </a:cubicBezTo>
                  <a:cubicBezTo>
                    <a:pt x="8641" y="12356"/>
                    <a:pt x="8762" y="11898"/>
                    <a:pt x="8580" y="11532"/>
                  </a:cubicBezTo>
                  <a:cubicBezTo>
                    <a:pt x="8398" y="11166"/>
                    <a:pt x="7913" y="10892"/>
                    <a:pt x="6639" y="10708"/>
                  </a:cubicBezTo>
                  <a:cubicBezTo>
                    <a:pt x="5365" y="10525"/>
                    <a:pt x="3302" y="10434"/>
                    <a:pt x="2028" y="10525"/>
                  </a:cubicBezTo>
                  <a:cubicBezTo>
                    <a:pt x="753" y="10617"/>
                    <a:pt x="268" y="10892"/>
                    <a:pt x="86" y="11303"/>
                  </a:cubicBezTo>
                  <a:cubicBezTo>
                    <a:pt x="-96" y="11715"/>
                    <a:pt x="25" y="12264"/>
                    <a:pt x="329" y="12676"/>
                  </a:cubicBezTo>
                  <a:cubicBezTo>
                    <a:pt x="632" y="13088"/>
                    <a:pt x="1117" y="13363"/>
                    <a:pt x="2756" y="13363"/>
                  </a:cubicBezTo>
                  <a:cubicBezTo>
                    <a:pt x="4394" y="13363"/>
                    <a:pt x="7185" y="13088"/>
                    <a:pt x="9915" y="12127"/>
                  </a:cubicBezTo>
                  <a:cubicBezTo>
                    <a:pt x="12646" y="11166"/>
                    <a:pt x="15315" y="9519"/>
                    <a:pt x="17196" y="7963"/>
                  </a:cubicBezTo>
                  <a:cubicBezTo>
                    <a:pt x="19077" y="6407"/>
                    <a:pt x="20169" y="4942"/>
                    <a:pt x="20776" y="3753"/>
                  </a:cubicBezTo>
                  <a:cubicBezTo>
                    <a:pt x="21383" y="2563"/>
                    <a:pt x="21504" y="1647"/>
                    <a:pt x="21322" y="1007"/>
                  </a:cubicBezTo>
                  <a:cubicBezTo>
                    <a:pt x="21140" y="366"/>
                    <a:pt x="20655" y="0"/>
                    <a:pt x="20230" y="0"/>
                  </a:cubicBezTo>
                  <a:cubicBezTo>
                    <a:pt x="19805" y="0"/>
                    <a:pt x="19441" y="366"/>
                    <a:pt x="19077" y="1785"/>
                  </a:cubicBezTo>
                  <a:cubicBezTo>
                    <a:pt x="18713" y="3203"/>
                    <a:pt x="18349" y="5675"/>
                    <a:pt x="18167" y="8420"/>
                  </a:cubicBezTo>
                  <a:cubicBezTo>
                    <a:pt x="17985" y="11166"/>
                    <a:pt x="17985" y="14186"/>
                    <a:pt x="18167" y="16154"/>
                  </a:cubicBezTo>
                  <a:cubicBezTo>
                    <a:pt x="18349" y="18122"/>
                    <a:pt x="18713" y="19037"/>
                    <a:pt x="19138" y="19907"/>
                  </a:cubicBezTo>
                  <a:cubicBezTo>
                    <a:pt x="19562" y="20776"/>
                    <a:pt x="20048" y="21600"/>
                    <a:pt x="20230" y="21554"/>
                  </a:cubicBezTo>
                  <a:cubicBezTo>
                    <a:pt x="20412" y="21508"/>
                    <a:pt x="20291" y="20593"/>
                    <a:pt x="20169" y="196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7" name="Line"/>
            <p:cNvSpPr/>
            <p:nvPr/>
          </p:nvSpPr>
          <p:spPr>
            <a:xfrm>
              <a:off x="5343283" y="10693275"/>
              <a:ext cx="251568" cy="5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8" name="Line"/>
            <p:cNvSpPr/>
            <p:nvPr/>
          </p:nvSpPr>
          <p:spPr>
            <a:xfrm>
              <a:off x="6265695" y="10480352"/>
              <a:ext cx="407793" cy="486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08" extrusionOk="0">
                  <a:moveTo>
                    <a:pt x="11331" y="2716"/>
                  </a:moveTo>
                  <a:cubicBezTo>
                    <a:pt x="10446" y="2716"/>
                    <a:pt x="9561" y="2716"/>
                    <a:pt x="7790" y="4626"/>
                  </a:cubicBezTo>
                  <a:cubicBezTo>
                    <a:pt x="6020" y="6536"/>
                    <a:pt x="3364" y="10357"/>
                    <a:pt x="1859" y="12634"/>
                  </a:cubicBezTo>
                  <a:cubicBezTo>
                    <a:pt x="354" y="14912"/>
                    <a:pt x="0" y="15646"/>
                    <a:pt x="0" y="15646"/>
                  </a:cubicBezTo>
                  <a:cubicBezTo>
                    <a:pt x="0" y="15646"/>
                    <a:pt x="354" y="14912"/>
                    <a:pt x="1948" y="12634"/>
                  </a:cubicBezTo>
                  <a:cubicBezTo>
                    <a:pt x="3541" y="10357"/>
                    <a:pt x="6374" y="6536"/>
                    <a:pt x="8056" y="4038"/>
                  </a:cubicBezTo>
                  <a:cubicBezTo>
                    <a:pt x="9738" y="1540"/>
                    <a:pt x="10269" y="365"/>
                    <a:pt x="10889" y="71"/>
                  </a:cubicBezTo>
                  <a:cubicBezTo>
                    <a:pt x="11508" y="-223"/>
                    <a:pt x="12216" y="365"/>
                    <a:pt x="13367" y="2569"/>
                  </a:cubicBezTo>
                  <a:cubicBezTo>
                    <a:pt x="14518" y="4773"/>
                    <a:pt x="16111" y="8593"/>
                    <a:pt x="17439" y="11679"/>
                  </a:cubicBezTo>
                  <a:cubicBezTo>
                    <a:pt x="18767" y="14765"/>
                    <a:pt x="19829" y="17116"/>
                    <a:pt x="20538" y="18732"/>
                  </a:cubicBezTo>
                  <a:cubicBezTo>
                    <a:pt x="21246" y="20348"/>
                    <a:pt x="21600" y="21230"/>
                    <a:pt x="21511" y="21304"/>
                  </a:cubicBezTo>
                  <a:cubicBezTo>
                    <a:pt x="21423" y="21377"/>
                    <a:pt x="20892" y="20642"/>
                    <a:pt x="20361" y="19981"/>
                  </a:cubicBezTo>
                  <a:cubicBezTo>
                    <a:pt x="19830" y="19320"/>
                    <a:pt x="19298" y="18732"/>
                    <a:pt x="18767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9" name="Line"/>
            <p:cNvSpPr/>
            <p:nvPr/>
          </p:nvSpPr>
          <p:spPr>
            <a:xfrm>
              <a:off x="6329426" y="10693275"/>
              <a:ext cx="261630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0" name="Line"/>
            <p:cNvSpPr/>
            <p:nvPr/>
          </p:nvSpPr>
          <p:spPr>
            <a:xfrm>
              <a:off x="8489505" y="9466887"/>
              <a:ext cx="328972" cy="25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9" h="20916" extrusionOk="0">
                  <a:moveTo>
                    <a:pt x="4661" y="5639"/>
                  </a:moveTo>
                  <a:cubicBezTo>
                    <a:pt x="5720" y="5092"/>
                    <a:pt x="6779" y="4545"/>
                    <a:pt x="7838" y="3588"/>
                  </a:cubicBezTo>
                  <a:cubicBezTo>
                    <a:pt x="8896" y="2631"/>
                    <a:pt x="9955" y="1264"/>
                    <a:pt x="9955" y="581"/>
                  </a:cubicBezTo>
                  <a:cubicBezTo>
                    <a:pt x="9955" y="-103"/>
                    <a:pt x="8896" y="-103"/>
                    <a:pt x="7308" y="170"/>
                  </a:cubicBezTo>
                  <a:cubicBezTo>
                    <a:pt x="5720" y="444"/>
                    <a:pt x="3602" y="991"/>
                    <a:pt x="2014" y="2631"/>
                  </a:cubicBezTo>
                  <a:cubicBezTo>
                    <a:pt x="426" y="4272"/>
                    <a:pt x="-633" y="7006"/>
                    <a:pt x="426" y="10424"/>
                  </a:cubicBezTo>
                  <a:cubicBezTo>
                    <a:pt x="1485" y="13841"/>
                    <a:pt x="4661" y="17943"/>
                    <a:pt x="7943" y="19720"/>
                  </a:cubicBezTo>
                  <a:cubicBezTo>
                    <a:pt x="11226" y="21497"/>
                    <a:pt x="14614" y="20950"/>
                    <a:pt x="16732" y="20267"/>
                  </a:cubicBezTo>
                  <a:cubicBezTo>
                    <a:pt x="18849" y="19583"/>
                    <a:pt x="19696" y="18763"/>
                    <a:pt x="20226" y="17669"/>
                  </a:cubicBezTo>
                  <a:cubicBezTo>
                    <a:pt x="20755" y="16575"/>
                    <a:pt x="20967" y="15208"/>
                    <a:pt x="20543" y="14388"/>
                  </a:cubicBezTo>
                  <a:cubicBezTo>
                    <a:pt x="20120" y="13568"/>
                    <a:pt x="19061" y="13294"/>
                    <a:pt x="17685" y="13294"/>
                  </a:cubicBezTo>
                  <a:cubicBezTo>
                    <a:pt x="16308" y="13294"/>
                    <a:pt x="14614" y="13568"/>
                    <a:pt x="14085" y="14251"/>
                  </a:cubicBezTo>
                  <a:cubicBezTo>
                    <a:pt x="13555" y="14935"/>
                    <a:pt x="14191" y="16029"/>
                    <a:pt x="15249" y="16849"/>
                  </a:cubicBezTo>
                  <a:cubicBezTo>
                    <a:pt x="16308" y="17669"/>
                    <a:pt x="17791" y="18216"/>
                    <a:pt x="19273" y="18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1" name="Line"/>
            <p:cNvSpPr/>
            <p:nvPr/>
          </p:nvSpPr>
          <p:spPr>
            <a:xfrm>
              <a:off x="8945723" y="9284499"/>
              <a:ext cx="70439" cy="44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3086" y="0"/>
                  </a:moveTo>
                  <a:cubicBezTo>
                    <a:pt x="2057" y="4872"/>
                    <a:pt x="1029" y="9744"/>
                    <a:pt x="514" y="12668"/>
                  </a:cubicBezTo>
                  <a:cubicBezTo>
                    <a:pt x="0" y="15591"/>
                    <a:pt x="0" y="16565"/>
                    <a:pt x="0" y="17783"/>
                  </a:cubicBezTo>
                  <a:cubicBezTo>
                    <a:pt x="0" y="19001"/>
                    <a:pt x="0" y="20463"/>
                    <a:pt x="3600" y="21032"/>
                  </a:cubicBezTo>
                  <a:cubicBezTo>
                    <a:pt x="7200" y="21600"/>
                    <a:pt x="14400" y="21275"/>
                    <a:pt x="21600" y="20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2" name="Line"/>
            <p:cNvSpPr/>
            <p:nvPr/>
          </p:nvSpPr>
          <p:spPr>
            <a:xfrm>
              <a:off x="9145201" y="9435440"/>
              <a:ext cx="72214" cy="322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extrusionOk="0">
                  <a:moveTo>
                    <a:pt x="20218" y="0"/>
                  </a:moveTo>
                  <a:cubicBezTo>
                    <a:pt x="15522" y="450"/>
                    <a:pt x="10827" y="900"/>
                    <a:pt x="6601" y="3375"/>
                  </a:cubicBezTo>
                  <a:cubicBezTo>
                    <a:pt x="2375" y="5850"/>
                    <a:pt x="-1382" y="10350"/>
                    <a:pt x="496" y="13725"/>
                  </a:cubicBezTo>
                  <a:cubicBezTo>
                    <a:pt x="2375" y="17100"/>
                    <a:pt x="9888" y="19350"/>
                    <a:pt x="174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3" name="Line"/>
            <p:cNvSpPr/>
            <p:nvPr/>
          </p:nvSpPr>
          <p:spPr>
            <a:xfrm>
              <a:off x="9322681" y="9493149"/>
              <a:ext cx="261696" cy="354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13" extrusionOk="0">
                  <a:moveTo>
                    <a:pt x="11925" y="159"/>
                  </a:moveTo>
                  <a:cubicBezTo>
                    <a:pt x="9191" y="3159"/>
                    <a:pt x="6457" y="6159"/>
                    <a:pt x="4680" y="8159"/>
                  </a:cubicBezTo>
                  <a:cubicBezTo>
                    <a:pt x="2903" y="10159"/>
                    <a:pt x="2082" y="11159"/>
                    <a:pt x="1399" y="12259"/>
                  </a:cubicBezTo>
                  <a:cubicBezTo>
                    <a:pt x="715" y="13359"/>
                    <a:pt x="168" y="14559"/>
                    <a:pt x="32" y="14559"/>
                  </a:cubicBezTo>
                  <a:cubicBezTo>
                    <a:pt x="-105" y="14559"/>
                    <a:pt x="168" y="13359"/>
                    <a:pt x="1399" y="11259"/>
                  </a:cubicBezTo>
                  <a:cubicBezTo>
                    <a:pt x="2629" y="9159"/>
                    <a:pt x="4817" y="6159"/>
                    <a:pt x="6457" y="3959"/>
                  </a:cubicBezTo>
                  <a:cubicBezTo>
                    <a:pt x="8098" y="1759"/>
                    <a:pt x="9191" y="359"/>
                    <a:pt x="10148" y="59"/>
                  </a:cubicBezTo>
                  <a:cubicBezTo>
                    <a:pt x="11105" y="-241"/>
                    <a:pt x="11925" y="559"/>
                    <a:pt x="13429" y="3459"/>
                  </a:cubicBezTo>
                  <a:cubicBezTo>
                    <a:pt x="14933" y="6359"/>
                    <a:pt x="17120" y="11359"/>
                    <a:pt x="18487" y="14359"/>
                  </a:cubicBezTo>
                  <a:cubicBezTo>
                    <a:pt x="19855" y="17359"/>
                    <a:pt x="20401" y="18359"/>
                    <a:pt x="20811" y="19359"/>
                  </a:cubicBezTo>
                  <a:cubicBezTo>
                    <a:pt x="21222" y="20359"/>
                    <a:pt x="21495" y="21359"/>
                    <a:pt x="21222" y="21059"/>
                  </a:cubicBezTo>
                  <a:cubicBezTo>
                    <a:pt x="20948" y="20759"/>
                    <a:pt x="20128" y="19159"/>
                    <a:pt x="19308" y="17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4" name="Line"/>
            <p:cNvSpPr/>
            <p:nvPr/>
          </p:nvSpPr>
          <p:spPr>
            <a:xfrm>
              <a:off x="9358292" y="9656819"/>
              <a:ext cx="1811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5" name="Line"/>
            <p:cNvSpPr/>
            <p:nvPr/>
          </p:nvSpPr>
          <p:spPr>
            <a:xfrm>
              <a:off x="9358292" y="9354939"/>
              <a:ext cx="150941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6" name="Line"/>
            <p:cNvSpPr/>
            <p:nvPr/>
          </p:nvSpPr>
          <p:spPr>
            <a:xfrm>
              <a:off x="9650110" y="9465629"/>
              <a:ext cx="108383" cy="36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8" h="21600" extrusionOk="0">
                  <a:moveTo>
                    <a:pt x="3812" y="0"/>
                  </a:moveTo>
                  <a:cubicBezTo>
                    <a:pt x="11435" y="3000"/>
                    <a:pt x="19059" y="6000"/>
                    <a:pt x="20329" y="9300"/>
                  </a:cubicBezTo>
                  <a:cubicBezTo>
                    <a:pt x="21600" y="12600"/>
                    <a:pt x="16518" y="16200"/>
                    <a:pt x="12071" y="18300"/>
                  </a:cubicBezTo>
                  <a:cubicBezTo>
                    <a:pt x="7624" y="20400"/>
                    <a:pt x="3812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7" name="Line"/>
            <p:cNvSpPr/>
            <p:nvPr/>
          </p:nvSpPr>
          <p:spPr>
            <a:xfrm>
              <a:off x="7194816" y="10432391"/>
              <a:ext cx="406165" cy="58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60" extrusionOk="0">
                  <a:moveTo>
                    <a:pt x="19652" y="3655"/>
                  </a:moveTo>
                  <a:cubicBezTo>
                    <a:pt x="20184" y="3164"/>
                    <a:pt x="20715" y="2673"/>
                    <a:pt x="21069" y="2121"/>
                  </a:cubicBezTo>
                  <a:cubicBezTo>
                    <a:pt x="21423" y="1568"/>
                    <a:pt x="21600" y="955"/>
                    <a:pt x="21246" y="587"/>
                  </a:cubicBezTo>
                  <a:cubicBezTo>
                    <a:pt x="20892" y="218"/>
                    <a:pt x="20007" y="96"/>
                    <a:pt x="19121" y="34"/>
                  </a:cubicBezTo>
                  <a:cubicBezTo>
                    <a:pt x="18236" y="-27"/>
                    <a:pt x="17351" y="-27"/>
                    <a:pt x="16643" y="218"/>
                  </a:cubicBezTo>
                  <a:cubicBezTo>
                    <a:pt x="15934" y="464"/>
                    <a:pt x="15403" y="955"/>
                    <a:pt x="15403" y="2734"/>
                  </a:cubicBezTo>
                  <a:cubicBezTo>
                    <a:pt x="15403" y="4514"/>
                    <a:pt x="15934" y="7582"/>
                    <a:pt x="16554" y="10405"/>
                  </a:cubicBezTo>
                  <a:cubicBezTo>
                    <a:pt x="17174" y="13228"/>
                    <a:pt x="17882" y="15805"/>
                    <a:pt x="18236" y="17462"/>
                  </a:cubicBezTo>
                  <a:cubicBezTo>
                    <a:pt x="18590" y="19118"/>
                    <a:pt x="18590" y="19855"/>
                    <a:pt x="17705" y="20468"/>
                  </a:cubicBezTo>
                  <a:cubicBezTo>
                    <a:pt x="16820" y="21082"/>
                    <a:pt x="15049" y="21573"/>
                    <a:pt x="12748" y="21266"/>
                  </a:cubicBezTo>
                  <a:cubicBezTo>
                    <a:pt x="10446" y="20959"/>
                    <a:pt x="7613" y="19855"/>
                    <a:pt x="5400" y="18321"/>
                  </a:cubicBezTo>
                  <a:cubicBezTo>
                    <a:pt x="3187" y="16787"/>
                    <a:pt x="1593" y="14823"/>
                    <a:pt x="0" y="12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8" name="Line"/>
            <p:cNvSpPr/>
            <p:nvPr/>
          </p:nvSpPr>
          <p:spPr>
            <a:xfrm>
              <a:off x="7214941" y="10738415"/>
              <a:ext cx="694326" cy="75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15535"/>
                  </a:moveTo>
                  <a:cubicBezTo>
                    <a:pt x="1148" y="12718"/>
                    <a:pt x="2296" y="9900"/>
                    <a:pt x="4017" y="8492"/>
                  </a:cubicBezTo>
                  <a:cubicBezTo>
                    <a:pt x="5739" y="7083"/>
                    <a:pt x="8035" y="7083"/>
                    <a:pt x="9704" y="7083"/>
                  </a:cubicBezTo>
                  <a:cubicBezTo>
                    <a:pt x="11374" y="7083"/>
                    <a:pt x="12417" y="7083"/>
                    <a:pt x="13409" y="8492"/>
                  </a:cubicBezTo>
                  <a:cubicBezTo>
                    <a:pt x="14400" y="9900"/>
                    <a:pt x="15339" y="12718"/>
                    <a:pt x="16174" y="12718"/>
                  </a:cubicBezTo>
                  <a:cubicBezTo>
                    <a:pt x="17009" y="12718"/>
                    <a:pt x="17739" y="9900"/>
                    <a:pt x="18313" y="6613"/>
                  </a:cubicBezTo>
                  <a:cubicBezTo>
                    <a:pt x="18887" y="3327"/>
                    <a:pt x="19304" y="-430"/>
                    <a:pt x="19513" y="40"/>
                  </a:cubicBezTo>
                  <a:cubicBezTo>
                    <a:pt x="19722" y="509"/>
                    <a:pt x="19722" y="5205"/>
                    <a:pt x="20035" y="9431"/>
                  </a:cubicBezTo>
                  <a:cubicBezTo>
                    <a:pt x="20348" y="13657"/>
                    <a:pt x="20974" y="17413"/>
                    <a:pt x="21600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9" name="Line"/>
            <p:cNvSpPr/>
            <p:nvPr/>
          </p:nvSpPr>
          <p:spPr>
            <a:xfrm>
              <a:off x="8050143" y="10624336"/>
              <a:ext cx="602504" cy="240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248" extrusionOk="0">
                  <a:moveTo>
                    <a:pt x="0" y="6969"/>
                  </a:moveTo>
                  <a:cubicBezTo>
                    <a:pt x="240" y="8449"/>
                    <a:pt x="480" y="9928"/>
                    <a:pt x="720" y="11408"/>
                  </a:cubicBezTo>
                  <a:cubicBezTo>
                    <a:pt x="960" y="12887"/>
                    <a:pt x="1200" y="14367"/>
                    <a:pt x="1620" y="14810"/>
                  </a:cubicBezTo>
                  <a:cubicBezTo>
                    <a:pt x="2040" y="15254"/>
                    <a:pt x="2640" y="14663"/>
                    <a:pt x="3060" y="13627"/>
                  </a:cubicBezTo>
                  <a:cubicBezTo>
                    <a:pt x="3480" y="12591"/>
                    <a:pt x="3720" y="11112"/>
                    <a:pt x="4080" y="9928"/>
                  </a:cubicBezTo>
                  <a:cubicBezTo>
                    <a:pt x="4440" y="8745"/>
                    <a:pt x="4920" y="7857"/>
                    <a:pt x="5340" y="8005"/>
                  </a:cubicBezTo>
                  <a:cubicBezTo>
                    <a:pt x="5760" y="8153"/>
                    <a:pt x="6120" y="9336"/>
                    <a:pt x="6300" y="10668"/>
                  </a:cubicBezTo>
                  <a:cubicBezTo>
                    <a:pt x="6480" y="12000"/>
                    <a:pt x="6480" y="13479"/>
                    <a:pt x="6540" y="14958"/>
                  </a:cubicBezTo>
                  <a:cubicBezTo>
                    <a:pt x="6600" y="16438"/>
                    <a:pt x="6720" y="17917"/>
                    <a:pt x="6900" y="17917"/>
                  </a:cubicBezTo>
                  <a:cubicBezTo>
                    <a:pt x="7080" y="17917"/>
                    <a:pt x="7320" y="16438"/>
                    <a:pt x="7680" y="14663"/>
                  </a:cubicBezTo>
                  <a:cubicBezTo>
                    <a:pt x="8040" y="12887"/>
                    <a:pt x="8520" y="10816"/>
                    <a:pt x="9060" y="9484"/>
                  </a:cubicBezTo>
                  <a:cubicBezTo>
                    <a:pt x="9600" y="8153"/>
                    <a:pt x="10200" y="7561"/>
                    <a:pt x="10620" y="8005"/>
                  </a:cubicBezTo>
                  <a:cubicBezTo>
                    <a:pt x="11040" y="8449"/>
                    <a:pt x="11280" y="9928"/>
                    <a:pt x="11580" y="11260"/>
                  </a:cubicBezTo>
                  <a:cubicBezTo>
                    <a:pt x="11880" y="12591"/>
                    <a:pt x="12240" y="13775"/>
                    <a:pt x="12660" y="14810"/>
                  </a:cubicBezTo>
                  <a:cubicBezTo>
                    <a:pt x="13080" y="15846"/>
                    <a:pt x="13560" y="16734"/>
                    <a:pt x="13980" y="16586"/>
                  </a:cubicBezTo>
                  <a:cubicBezTo>
                    <a:pt x="14400" y="16438"/>
                    <a:pt x="14760" y="15254"/>
                    <a:pt x="15480" y="12591"/>
                  </a:cubicBezTo>
                  <a:cubicBezTo>
                    <a:pt x="16200" y="9928"/>
                    <a:pt x="17280" y="5786"/>
                    <a:pt x="18060" y="3271"/>
                  </a:cubicBezTo>
                  <a:cubicBezTo>
                    <a:pt x="18840" y="756"/>
                    <a:pt x="19320" y="-132"/>
                    <a:pt x="19740" y="16"/>
                  </a:cubicBezTo>
                  <a:cubicBezTo>
                    <a:pt x="20160" y="164"/>
                    <a:pt x="20520" y="1347"/>
                    <a:pt x="20820" y="4158"/>
                  </a:cubicBezTo>
                  <a:cubicBezTo>
                    <a:pt x="21120" y="6969"/>
                    <a:pt x="21360" y="11408"/>
                    <a:pt x="21480" y="14367"/>
                  </a:cubicBezTo>
                  <a:cubicBezTo>
                    <a:pt x="21600" y="17326"/>
                    <a:pt x="21600" y="18805"/>
                    <a:pt x="21300" y="19841"/>
                  </a:cubicBezTo>
                  <a:cubicBezTo>
                    <a:pt x="21000" y="20876"/>
                    <a:pt x="20400" y="21468"/>
                    <a:pt x="19260" y="21172"/>
                  </a:cubicBezTo>
                  <a:cubicBezTo>
                    <a:pt x="18120" y="20876"/>
                    <a:pt x="16440" y="19693"/>
                    <a:pt x="14760" y="18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0" name="Line"/>
            <p:cNvSpPr/>
            <p:nvPr/>
          </p:nvSpPr>
          <p:spPr>
            <a:xfrm>
              <a:off x="9371074" y="10674827"/>
              <a:ext cx="329350" cy="13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150" extrusionOk="0">
                  <a:moveTo>
                    <a:pt x="8987" y="5914"/>
                  </a:moveTo>
                  <a:cubicBezTo>
                    <a:pt x="8332" y="3857"/>
                    <a:pt x="7678" y="1800"/>
                    <a:pt x="6368" y="772"/>
                  </a:cubicBezTo>
                  <a:cubicBezTo>
                    <a:pt x="5059" y="-257"/>
                    <a:pt x="3096" y="-257"/>
                    <a:pt x="1787" y="772"/>
                  </a:cubicBezTo>
                  <a:cubicBezTo>
                    <a:pt x="478" y="1800"/>
                    <a:pt x="-177" y="3857"/>
                    <a:pt x="41" y="6943"/>
                  </a:cubicBezTo>
                  <a:cubicBezTo>
                    <a:pt x="259" y="10029"/>
                    <a:pt x="1350" y="14143"/>
                    <a:pt x="2441" y="16714"/>
                  </a:cubicBezTo>
                  <a:cubicBezTo>
                    <a:pt x="3532" y="19286"/>
                    <a:pt x="4623" y="20314"/>
                    <a:pt x="5714" y="20829"/>
                  </a:cubicBezTo>
                  <a:cubicBezTo>
                    <a:pt x="6805" y="21343"/>
                    <a:pt x="7896" y="21343"/>
                    <a:pt x="8550" y="20057"/>
                  </a:cubicBezTo>
                  <a:cubicBezTo>
                    <a:pt x="9205" y="18772"/>
                    <a:pt x="9423" y="16200"/>
                    <a:pt x="9641" y="13114"/>
                  </a:cubicBezTo>
                  <a:cubicBezTo>
                    <a:pt x="9859" y="10029"/>
                    <a:pt x="10078" y="6429"/>
                    <a:pt x="10623" y="5657"/>
                  </a:cubicBezTo>
                  <a:cubicBezTo>
                    <a:pt x="11168" y="4886"/>
                    <a:pt x="12041" y="6943"/>
                    <a:pt x="13896" y="9772"/>
                  </a:cubicBezTo>
                  <a:cubicBezTo>
                    <a:pt x="15750" y="12600"/>
                    <a:pt x="18587" y="16200"/>
                    <a:pt x="21423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1" name="Line"/>
            <p:cNvSpPr/>
            <p:nvPr/>
          </p:nvSpPr>
          <p:spPr>
            <a:xfrm>
              <a:off x="10342497" y="10397617"/>
              <a:ext cx="253505" cy="384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61" extrusionOk="0">
                  <a:moveTo>
                    <a:pt x="1017" y="2448"/>
                  </a:moveTo>
                  <a:cubicBezTo>
                    <a:pt x="448" y="1331"/>
                    <a:pt x="-120" y="213"/>
                    <a:pt x="22" y="27"/>
                  </a:cubicBezTo>
                  <a:cubicBezTo>
                    <a:pt x="164" y="-159"/>
                    <a:pt x="1017" y="586"/>
                    <a:pt x="2012" y="3286"/>
                  </a:cubicBezTo>
                  <a:cubicBezTo>
                    <a:pt x="3006" y="5986"/>
                    <a:pt x="4143" y="10641"/>
                    <a:pt x="4712" y="13341"/>
                  </a:cubicBezTo>
                  <a:cubicBezTo>
                    <a:pt x="5280" y="16041"/>
                    <a:pt x="5280" y="16786"/>
                    <a:pt x="6275" y="16413"/>
                  </a:cubicBezTo>
                  <a:cubicBezTo>
                    <a:pt x="7269" y="16041"/>
                    <a:pt x="9259" y="14551"/>
                    <a:pt x="11675" y="13713"/>
                  </a:cubicBezTo>
                  <a:cubicBezTo>
                    <a:pt x="14091" y="12875"/>
                    <a:pt x="16933" y="12689"/>
                    <a:pt x="18780" y="12969"/>
                  </a:cubicBezTo>
                  <a:cubicBezTo>
                    <a:pt x="20627" y="13248"/>
                    <a:pt x="21480" y="13993"/>
                    <a:pt x="21480" y="15203"/>
                  </a:cubicBezTo>
                  <a:cubicBezTo>
                    <a:pt x="21480" y="16413"/>
                    <a:pt x="20627" y="18089"/>
                    <a:pt x="18212" y="19207"/>
                  </a:cubicBezTo>
                  <a:cubicBezTo>
                    <a:pt x="15796" y="20324"/>
                    <a:pt x="11817" y="20882"/>
                    <a:pt x="9117" y="21162"/>
                  </a:cubicBezTo>
                  <a:cubicBezTo>
                    <a:pt x="6417" y="21441"/>
                    <a:pt x="4996" y="21441"/>
                    <a:pt x="3859" y="21069"/>
                  </a:cubicBezTo>
                  <a:cubicBezTo>
                    <a:pt x="2722" y="20696"/>
                    <a:pt x="1870" y="19951"/>
                    <a:pt x="2012" y="19300"/>
                  </a:cubicBezTo>
                  <a:cubicBezTo>
                    <a:pt x="2154" y="18648"/>
                    <a:pt x="3291" y="18089"/>
                    <a:pt x="4427" y="17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2" name="Line"/>
            <p:cNvSpPr/>
            <p:nvPr/>
          </p:nvSpPr>
          <p:spPr>
            <a:xfrm>
              <a:off x="10749405" y="10560763"/>
              <a:ext cx="466752" cy="280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008" extrusionOk="0">
                  <a:moveTo>
                    <a:pt x="6782" y="6155"/>
                  </a:moveTo>
                  <a:cubicBezTo>
                    <a:pt x="5250" y="5653"/>
                    <a:pt x="3718" y="5151"/>
                    <a:pt x="2569" y="5276"/>
                  </a:cubicBezTo>
                  <a:cubicBezTo>
                    <a:pt x="1420" y="5402"/>
                    <a:pt x="654" y="6155"/>
                    <a:pt x="271" y="7160"/>
                  </a:cubicBezTo>
                  <a:cubicBezTo>
                    <a:pt x="-112" y="8165"/>
                    <a:pt x="-112" y="9420"/>
                    <a:pt x="424" y="10927"/>
                  </a:cubicBezTo>
                  <a:cubicBezTo>
                    <a:pt x="960" y="12434"/>
                    <a:pt x="2033" y="14192"/>
                    <a:pt x="2952" y="15071"/>
                  </a:cubicBezTo>
                  <a:cubicBezTo>
                    <a:pt x="3871" y="15951"/>
                    <a:pt x="4637" y="15951"/>
                    <a:pt x="5326" y="15574"/>
                  </a:cubicBezTo>
                  <a:cubicBezTo>
                    <a:pt x="6016" y="15197"/>
                    <a:pt x="6628" y="14444"/>
                    <a:pt x="6935" y="13439"/>
                  </a:cubicBezTo>
                  <a:cubicBezTo>
                    <a:pt x="7241" y="12434"/>
                    <a:pt x="7241" y="11179"/>
                    <a:pt x="7011" y="9923"/>
                  </a:cubicBezTo>
                  <a:cubicBezTo>
                    <a:pt x="6782" y="8667"/>
                    <a:pt x="6322" y="7411"/>
                    <a:pt x="6169" y="7537"/>
                  </a:cubicBezTo>
                  <a:cubicBezTo>
                    <a:pt x="6016" y="7662"/>
                    <a:pt x="6169" y="9169"/>
                    <a:pt x="6858" y="10927"/>
                  </a:cubicBezTo>
                  <a:cubicBezTo>
                    <a:pt x="7548" y="12685"/>
                    <a:pt x="8773" y="14695"/>
                    <a:pt x="9769" y="15825"/>
                  </a:cubicBezTo>
                  <a:cubicBezTo>
                    <a:pt x="10765" y="16955"/>
                    <a:pt x="11531" y="17206"/>
                    <a:pt x="12067" y="16704"/>
                  </a:cubicBezTo>
                  <a:cubicBezTo>
                    <a:pt x="12603" y="16202"/>
                    <a:pt x="12909" y="14946"/>
                    <a:pt x="13292" y="13062"/>
                  </a:cubicBezTo>
                  <a:cubicBezTo>
                    <a:pt x="13675" y="11179"/>
                    <a:pt x="14135" y="8667"/>
                    <a:pt x="14441" y="6281"/>
                  </a:cubicBezTo>
                  <a:cubicBezTo>
                    <a:pt x="14748" y="3895"/>
                    <a:pt x="14901" y="1634"/>
                    <a:pt x="15360" y="630"/>
                  </a:cubicBezTo>
                  <a:cubicBezTo>
                    <a:pt x="15820" y="-375"/>
                    <a:pt x="16586" y="-124"/>
                    <a:pt x="17505" y="1006"/>
                  </a:cubicBezTo>
                  <a:cubicBezTo>
                    <a:pt x="18424" y="2137"/>
                    <a:pt x="19497" y="4146"/>
                    <a:pt x="20262" y="6658"/>
                  </a:cubicBezTo>
                  <a:cubicBezTo>
                    <a:pt x="21028" y="9169"/>
                    <a:pt x="21488" y="12183"/>
                    <a:pt x="21258" y="14695"/>
                  </a:cubicBezTo>
                  <a:cubicBezTo>
                    <a:pt x="21028" y="17206"/>
                    <a:pt x="20109" y="19216"/>
                    <a:pt x="19267" y="20220"/>
                  </a:cubicBezTo>
                  <a:cubicBezTo>
                    <a:pt x="18424" y="21225"/>
                    <a:pt x="17658" y="21225"/>
                    <a:pt x="16739" y="20472"/>
                  </a:cubicBezTo>
                  <a:cubicBezTo>
                    <a:pt x="15820" y="19718"/>
                    <a:pt x="14748" y="18211"/>
                    <a:pt x="14211" y="16830"/>
                  </a:cubicBezTo>
                  <a:cubicBezTo>
                    <a:pt x="13675" y="15448"/>
                    <a:pt x="13675" y="14192"/>
                    <a:pt x="13675" y="12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3" name="Line"/>
            <p:cNvSpPr/>
            <p:nvPr/>
          </p:nvSpPr>
          <p:spPr>
            <a:xfrm>
              <a:off x="11310453" y="10693275"/>
              <a:ext cx="40251" cy="9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4" name="Line"/>
            <p:cNvSpPr/>
            <p:nvPr/>
          </p:nvSpPr>
          <p:spPr>
            <a:xfrm>
              <a:off x="11260140" y="10492021"/>
              <a:ext cx="10063" cy="4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5" name="Line"/>
            <p:cNvSpPr/>
            <p:nvPr/>
          </p:nvSpPr>
          <p:spPr>
            <a:xfrm>
              <a:off x="11461393" y="10604309"/>
              <a:ext cx="235098" cy="270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279" extrusionOk="0">
                  <a:moveTo>
                    <a:pt x="18254" y="2246"/>
                  </a:moveTo>
                  <a:cubicBezTo>
                    <a:pt x="17037" y="1456"/>
                    <a:pt x="15820" y="665"/>
                    <a:pt x="14146" y="270"/>
                  </a:cubicBezTo>
                  <a:cubicBezTo>
                    <a:pt x="12473" y="-125"/>
                    <a:pt x="10344" y="-125"/>
                    <a:pt x="9279" y="534"/>
                  </a:cubicBezTo>
                  <a:cubicBezTo>
                    <a:pt x="8214" y="1192"/>
                    <a:pt x="8214" y="2509"/>
                    <a:pt x="9887" y="4748"/>
                  </a:cubicBezTo>
                  <a:cubicBezTo>
                    <a:pt x="11561" y="6987"/>
                    <a:pt x="14907" y="10148"/>
                    <a:pt x="17037" y="12255"/>
                  </a:cubicBezTo>
                  <a:cubicBezTo>
                    <a:pt x="19166" y="14363"/>
                    <a:pt x="20079" y="15416"/>
                    <a:pt x="20687" y="16602"/>
                  </a:cubicBezTo>
                  <a:cubicBezTo>
                    <a:pt x="21296" y="17787"/>
                    <a:pt x="21600" y="19104"/>
                    <a:pt x="20992" y="20026"/>
                  </a:cubicBezTo>
                  <a:cubicBezTo>
                    <a:pt x="20383" y="20948"/>
                    <a:pt x="18862" y="21475"/>
                    <a:pt x="16124" y="21212"/>
                  </a:cubicBezTo>
                  <a:cubicBezTo>
                    <a:pt x="13386" y="20948"/>
                    <a:pt x="9431" y="19895"/>
                    <a:pt x="6541" y="18182"/>
                  </a:cubicBezTo>
                  <a:cubicBezTo>
                    <a:pt x="3651" y="16470"/>
                    <a:pt x="1825" y="14099"/>
                    <a:pt x="0" y="11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6" name="Line"/>
            <p:cNvSpPr/>
            <p:nvPr/>
          </p:nvSpPr>
          <p:spPr>
            <a:xfrm>
              <a:off x="12286532" y="10310880"/>
              <a:ext cx="562711" cy="771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07" extrusionOk="0">
                  <a:moveTo>
                    <a:pt x="0" y="13185"/>
                  </a:moveTo>
                  <a:cubicBezTo>
                    <a:pt x="2057" y="13278"/>
                    <a:pt x="4114" y="13372"/>
                    <a:pt x="5529" y="13372"/>
                  </a:cubicBezTo>
                  <a:cubicBezTo>
                    <a:pt x="6943" y="13372"/>
                    <a:pt x="7714" y="13278"/>
                    <a:pt x="7907" y="13045"/>
                  </a:cubicBezTo>
                  <a:cubicBezTo>
                    <a:pt x="8100" y="12811"/>
                    <a:pt x="7714" y="12437"/>
                    <a:pt x="6879" y="12110"/>
                  </a:cubicBezTo>
                  <a:cubicBezTo>
                    <a:pt x="6043" y="11782"/>
                    <a:pt x="4757" y="11502"/>
                    <a:pt x="3664" y="11362"/>
                  </a:cubicBezTo>
                  <a:cubicBezTo>
                    <a:pt x="2571" y="11221"/>
                    <a:pt x="1671" y="11221"/>
                    <a:pt x="1414" y="11408"/>
                  </a:cubicBezTo>
                  <a:cubicBezTo>
                    <a:pt x="1157" y="11595"/>
                    <a:pt x="1543" y="11969"/>
                    <a:pt x="2700" y="12250"/>
                  </a:cubicBezTo>
                  <a:cubicBezTo>
                    <a:pt x="3857" y="12530"/>
                    <a:pt x="5786" y="12717"/>
                    <a:pt x="8036" y="12343"/>
                  </a:cubicBezTo>
                  <a:cubicBezTo>
                    <a:pt x="10286" y="11969"/>
                    <a:pt x="12857" y="11034"/>
                    <a:pt x="15107" y="9772"/>
                  </a:cubicBezTo>
                  <a:cubicBezTo>
                    <a:pt x="17357" y="8510"/>
                    <a:pt x="19286" y="6920"/>
                    <a:pt x="20314" y="5517"/>
                  </a:cubicBezTo>
                  <a:cubicBezTo>
                    <a:pt x="21343" y="4115"/>
                    <a:pt x="21471" y="2899"/>
                    <a:pt x="21536" y="2058"/>
                  </a:cubicBezTo>
                  <a:cubicBezTo>
                    <a:pt x="21600" y="1216"/>
                    <a:pt x="21600" y="749"/>
                    <a:pt x="21279" y="421"/>
                  </a:cubicBezTo>
                  <a:cubicBezTo>
                    <a:pt x="20957" y="94"/>
                    <a:pt x="20314" y="-93"/>
                    <a:pt x="19800" y="47"/>
                  </a:cubicBezTo>
                  <a:cubicBezTo>
                    <a:pt x="19286" y="188"/>
                    <a:pt x="18900" y="655"/>
                    <a:pt x="18386" y="2104"/>
                  </a:cubicBezTo>
                  <a:cubicBezTo>
                    <a:pt x="17871" y="3554"/>
                    <a:pt x="17229" y="5985"/>
                    <a:pt x="16843" y="8697"/>
                  </a:cubicBezTo>
                  <a:cubicBezTo>
                    <a:pt x="16457" y="11408"/>
                    <a:pt x="16329" y="14401"/>
                    <a:pt x="16393" y="16364"/>
                  </a:cubicBezTo>
                  <a:cubicBezTo>
                    <a:pt x="16457" y="18328"/>
                    <a:pt x="16714" y="19263"/>
                    <a:pt x="17036" y="20058"/>
                  </a:cubicBezTo>
                  <a:cubicBezTo>
                    <a:pt x="17357" y="20852"/>
                    <a:pt x="17743" y="21507"/>
                    <a:pt x="17936" y="21507"/>
                  </a:cubicBezTo>
                  <a:cubicBezTo>
                    <a:pt x="18129" y="21507"/>
                    <a:pt x="18129" y="20852"/>
                    <a:pt x="18193" y="20291"/>
                  </a:cubicBezTo>
                  <a:cubicBezTo>
                    <a:pt x="18257" y="19730"/>
                    <a:pt x="18386" y="19263"/>
                    <a:pt x="18514" y="18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7" name="Line"/>
            <p:cNvSpPr/>
            <p:nvPr/>
          </p:nvSpPr>
          <p:spPr>
            <a:xfrm>
              <a:off x="12668914" y="10763714"/>
              <a:ext cx="291819" cy="40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5400"/>
                    <a:pt x="11917" y="10800"/>
                    <a:pt x="15517" y="14400"/>
                  </a:cubicBezTo>
                  <a:cubicBezTo>
                    <a:pt x="19117" y="18000"/>
                    <a:pt x="20359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8" name="Line"/>
            <p:cNvSpPr/>
            <p:nvPr/>
          </p:nvSpPr>
          <p:spPr>
            <a:xfrm>
              <a:off x="13696730" y="10679224"/>
              <a:ext cx="439538" cy="29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234" extrusionOk="0">
                  <a:moveTo>
                    <a:pt x="10492" y="3974"/>
                  </a:moveTo>
                  <a:cubicBezTo>
                    <a:pt x="10492" y="2746"/>
                    <a:pt x="10492" y="1519"/>
                    <a:pt x="9852" y="783"/>
                  </a:cubicBezTo>
                  <a:cubicBezTo>
                    <a:pt x="9212" y="46"/>
                    <a:pt x="7932" y="-199"/>
                    <a:pt x="6172" y="169"/>
                  </a:cubicBezTo>
                  <a:cubicBezTo>
                    <a:pt x="4412" y="537"/>
                    <a:pt x="2172" y="1519"/>
                    <a:pt x="972" y="3237"/>
                  </a:cubicBezTo>
                  <a:cubicBezTo>
                    <a:pt x="-228" y="4956"/>
                    <a:pt x="-388" y="7410"/>
                    <a:pt x="892" y="10478"/>
                  </a:cubicBezTo>
                  <a:cubicBezTo>
                    <a:pt x="2172" y="13546"/>
                    <a:pt x="4892" y="17228"/>
                    <a:pt x="8012" y="19192"/>
                  </a:cubicBezTo>
                  <a:cubicBezTo>
                    <a:pt x="11132" y="21156"/>
                    <a:pt x="14652" y="21401"/>
                    <a:pt x="16812" y="21156"/>
                  </a:cubicBezTo>
                  <a:cubicBezTo>
                    <a:pt x="18972" y="20910"/>
                    <a:pt x="19772" y="20174"/>
                    <a:pt x="20332" y="19192"/>
                  </a:cubicBezTo>
                  <a:cubicBezTo>
                    <a:pt x="20892" y="18210"/>
                    <a:pt x="21212" y="16983"/>
                    <a:pt x="20732" y="15756"/>
                  </a:cubicBezTo>
                  <a:cubicBezTo>
                    <a:pt x="20252" y="14528"/>
                    <a:pt x="18972" y="13301"/>
                    <a:pt x="17612" y="12565"/>
                  </a:cubicBezTo>
                  <a:cubicBezTo>
                    <a:pt x="16252" y="11828"/>
                    <a:pt x="14812" y="11583"/>
                    <a:pt x="14092" y="12074"/>
                  </a:cubicBezTo>
                  <a:cubicBezTo>
                    <a:pt x="13372" y="12565"/>
                    <a:pt x="13372" y="13792"/>
                    <a:pt x="13932" y="15142"/>
                  </a:cubicBezTo>
                  <a:cubicBezTo>
                    <a:pt x="14492" y="16492"/>
                    <a:pt x="15612" y="17965"/>
                    <a:pt x="16732" y="19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9" name="Line"/>
            <p:cNvSpPr/>
            <p:nvPr/>
          </p:nvSpPr>
          <p:spPr>
            <a:xfrm>
              <a:off x="14299907" y="10481959"/>
              <a:ext cx="150102" cy="46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528" extrusionOk="0">
                  <a:moveTo>
                    <a:pt x="2760" y="0"/>
                  </a:moveTo>
                  <a:cubicBezTo>
                    <a:pt x="1800" y="4817"/>
                    <a:pt x="840" y="9635"/>
                    <a:pt x="360" y="12898"/>
                  </a:cubicBezTo>
                  <a:cubicBezTo>
                    <a:pt x="-120" y="16161"/>
                    <a:pt x="-120" y="17871"/>
                    <a:pt x="360" y="19191"/>
                  </a:cubicBezTo>
                  <a:cubicBezTo>
                    <a:pt x="840" y="20512"/>
                    <a:pt x="1800" y="21445"/>
                    <a:pt x="5400" y="21522"/>
                  </a:cubicBezTo>
                  <a:cubicBezTo>
                    <a:pt x="9000" y="21600"/>
                    <a:pt x="15240" y="20823"/>
                    <a:pt x="21480" y="20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0" name="Line"/>
            <p:cNvSpPr/>
            <p:nvPr/>
          </p:nvSpPr>
          <p:spPr>
            <a:xfrm>
              <a:off x="14668663" y="10630364"/>
              <a:ext cx="133539" cy="35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349" extrusionOk="0">
                  <a:moveTo>
                    <a:pt x="17813" y="153"/>
                  </a:moveTo>
                  <a:cubicBezTo>
                    <a:pt x="14652" y="-49"/>
                    <a:pt x="11491" y="-251"/>
                    <a:pt x="8067" y="960"/>
                  </a:cubicBezTo>
                  <a:cubicBezTo>
                    <a:pt x="4642" y="2171"/>
                    <a:pt x="954" y="4796"/>
                    <a:pt x="164" y="7723"/>
                  </a:cubicBezTo>
                  <a:cubicBezTo>
                    <a:pt x="-626" y="10650"/>
                    <a:pt x="1481" y="13880"/>
                    <a:pt x="5433" y="16201"/>
                  </a:cubicBezTo>
                  <a:cubicBezTo>
                    <a:pt x="9384" y="18523"/>
                    <a:pt x="15179" y="19936"/>
                    <a:pt x="20974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1" name="Line"/>
            <p:cNvSpPr/>
            <p:nvPr/>
          </p:nvSpPr>
          <p:spPr>
            <a:xfrm>
              <a:off x="15026317" y="10629544"/>
              <a:ext cx="329335" cy="36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4222" y="3765"/>
                  </a:moveTo>
                  <a:cubicBezTo>
                    <a:pt x="10949" y="7332"/>
                    <a:pt x="7677" y="10899"/>
                    <a:pt x="5713" y="13178"/>
                  </a:cubicBezTo>
                  <a:cubicBezTo>
                    <a:pt x="3749" y="15457"/>
                    <a:pt x="3095" y="16448"/>
                    <a:pt x="2222" y="17538"/>
                  </a:cubicBezTo>
                  <a:cubicBezTo>
                    <a:pt x="1349" y="18628"/>
                    <a:pt x="258" y="19817"/>
                    <a:pt x="40" y="20015"/>
                  </a:cubicBezTo>
                  <a:cubicBezTo>
                    <a:pt x="-178" y="20213"/>
                    <a:pt x="477" y="19420"/>
                    <a:pt x="2331" y="17141"/>
                  </a:cubicBezTo>
                  <a:cubicBezTo>
                    <a:pt x="4186" y="14862"/>
                    <a:pt x="7240" y="11097"/>
                    <a:pt x="9422" y="8323"/>
                  </a:cubicBezTo>
                  <a:cubicBezTo>
                    <a:pt x="11604" y="5549"/>
                    <a:pt x="12913" y="3765"/>
                    <a:pt x="13677" y="2378"/>
                  </a:cubicBezTo>
                  <a:cubicBezTo>
                    <a:pt x="14440" y="991"/>
                    <a:pt x="14658" y="0"/>
                    <a:pt x="14877" y="0"/>
                  </a:cubicBezTo>
                  <a:cubicBezTo>
                    <a:pt x="15095" y="0"/>
                    <a:pt x="15313" y="991"/>
                    <a:pt x="16077" y="4062"/>
                  </a:cubicBezTo>
                  <a:cubicBezTo>
                    <a:pt x="16840" y="7134"/>
                    <a:pt x="18149" y="12286"/>
                    <a:pt x="19131" y="15556"/>
                  </a:cubicBezTo>
                  <a:cubicBezTo>
                    <a:pt x="20113" y="18826"/>
                    <a:pt x="20767" y="20213"/>
                    <a:pt x="214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2" name="Line"/>
            <p:cNvSpPr/>
            <p:nvPr/>
          </p:nvSpPr>
          <p:spPr>
            <a:xfrm>
              <a:off x="15124207" y="10830798"/>
              <a:ext cx="281757" cy="1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29" y="10800"/>
                    <a:pt x="9257" y="0"/>
                    <a:pt x="12857" y="0"/>
                  </a:cubicBezTo>
                  <a:cubicBezTo>
                    <a:pt x="16457" y="0"/>
                    <a:pt x="190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3" name="Line"/>
            <p:cNvSpPr/>
            <p:nvPr/>
          </p:nvSpPr>
          <p:spPr>
            <a:xfrm>
              <a:off x="15486466" y="10572523"/>
              <a:ext cx="192008" cy="57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21600" extrusionOk="0">
                  <a:moveTo>
                    <a:pt x="0" y="0"/>
                  </a:moveTo>
                  <a:cubicBezTo>
                    <a:pt x="5760" y="1011"/>
                    <a:pt x="11520" y="2021"/>
                    <a:pt x="15480" y="4484"/>
                  </a:cubicBezTo>
                  <a:cubicBezTo>
                    <a:pt x="19440" y="6947"/>
                    <a:pt x="21600" y="10863"/>
                    <a:pt x="20160" y="13768"/>
                  </a:cubicBezTo>
                  <a:cubicBezTo>
                    <a:pt x="18720" y="16674"/>
                    <a:pt x="13680" y="18568"/>
                    <a:pt x="9720" y="19705"/>
                  </a:cubicBezTo>
                  <a:cubicBezTo>
                    <a:pt x="5760" y="20842"/>
                    <a:pt x="2880" y="212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4" name="Line"/>
            <p:cNvSpPr/>
            <p:nvPr/>
          </p:nvSpPr>
          <p:spPr>
            <a:xfrm>
              <a:off x="16060037" y="10914653"/>
              <a:ext cx="40252" cy="9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5" name="Line"/>
            <p:cNvSpPr/>
            <p:nvPr/>
          </p:nvSpPr>
          <p:spPr>
            <a:xfrm>
              <a:off x="16530842" y="10730386"/>
              <a:ext cx="683942" cy="273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213" extrusionOk="0">
                  <a:moveTo>
                    <a:pt x="3212" y="4928"/>
                  </a:moveTo>
                  <a:cubicBezTo>
                    <a:pt x="2688" y="4407"/>
                    <a:pt x="2164" y="3887"/>
                    <a:pt x="1640" y="3757"/>
                  </a:cubicBezTo>
                  <a:cubicBezTo>
                    <a:pt x="1115" y="3627"/>
                    <a:pt x="591" y="3887"/>
                    <a:pt x="276" y="4668"/>
                  </a:cubicBezTo>
                  <a:cubicBezTo>
                    <a:pt x="-38" y="5448"/>
                    <a:pt x="-143" y="6750"/>
                    <a:pt x="276" y="8311"/>
                  </a:cubicBezTo>
                  <a:cubicBezTo>
                    <a:pt x="696" y="9872"/>
                    <a:pt x="1640" y="11694"/>
                    <a:pt x="2373" y="12605"/>
                  </a:cubicBezTo>
                  <a:cubicBezTo>
                    <a:pt x="3107" y="13516"/>
                    <a:pt x="3632" y="13516"/>
                    <a:pt x="4156" y="13386"/>
                  </a:cubicBezTo>
                  <a:cubicBezTo>
                    <a:pt x="4680" y="13256"/>
                    <a:pt x="5205" y="12995"/>
                    <a:pt x="5519" y="12215"/>
                  </a:cubicBezTo>
                  <a:cubicBezTo>
                    <a:pt x="5834" y="11434"/>
                    <a:pt x="5939" y="10133"/>
                    <a:pt x="5991" y="8831"/>
                  </a:cubicBezTo>
                  <a:cubicBezTo>
                    <a:pt x="6043" y="7530"/>
                    <a:pt x="6043" y="6229"/>
                    <a:pt x="5781" y="5058"/>
                  </a:cubicBezTo>
                  <a:cubicBezTo>
                    <a:pt x="5519" y="3887"/>
                    <a:pt x="4995" y="2846"/>
                    <a:pt x="4785" y="3106"/>
                  </a:cubicBezTo>
                  <a:cubicBezTo>
                    <a:pt x="4575" y="3366"/>
                    <a:pt x="4680" y="4928"/>
                    <a:pt x="5047" y="6749"/>
                  </a:cubicBezTo>
                  <a:cubicBezTo>
                    <a:pt x="5414" y="8571"/>
                    <a:pt x="6043" y="10653"/>
                    <a:pt x="6830" y="12084"/>
                  </a:cubicBezTo>
                  <a:cubicBezTo>
                    <a:pt x="7616" y="13516"/>
                    <a:pt x="8560" y="14296"/>
                    <a:pt x="9504" y="13646"/>
                  </a:cubicBezTo>
                  <a:cubicBezTo>
                    <a:pt x="10447" y="12995"/>
                    <a:pt x="11391" y="10913"/>
                    <a:pt x="12177" y="8441"/>
                  </a:cubicBezTo>
                  <a:cubicBezTo>
                    <a:pt x="12964" y="5969"/>
                    <a:pt x="13593" y="3106"/>
                    <a:pt x="14170" y="1545"/>
                  </a:cubicBezTo>
                  <a:cubicBezTo>
                    <a:pt x="14746" y="-17"/>
                    <a:pt x="15271" y="-277"/>
                    <a:pt x="16109" y="243"/>
                  </a:cubicBezTo>
                  <a:cubicBezTo>
                    <a:pt x="16948" y="764"/>
                    <a:pt x="18102" y="2065"/>
                    <a:pt x="19045" y="4798"/>
                  </a:cubicBezTo>
                  <a:cubicBezTo>
                    <a:pt x="19989" y="7530"/>
                    <a:pt x="20723" y="11694"/>
                    <a:pt x="21090" y="14427"/>
                  </a:cubicBezTo>
                  <a:cubicBezTo>
                    <a:pt x="21457" y="17159"/>
                    <a:pt x="21457" y="18460"/>
                    <a:pt x="21195" y="19371"/>
                  </a:cubicBezTo>
                  <a:cubicBezTo>
                    <a:pt x="20933" y="20282"/>
                    <a:pt x="20408" y="20803"/>
                    <a:pt x="19622" y="21063"/>
                  </a:cubicBezTo>
                  <a:cubicBezTo>
                    <a:pt x="18836" y="21323"/>
                    <a:pt x="17787" y="21323"/>
                    <a:pt x="16948" y="20412"/>
                  </a:cubicBezTo>
                  <a:cubicBezTo>
                    <a:pt x="16109" y="19501"/>
                    <a:pt x="15480" y="17680"/>
                    <a:pt x="14851" y="15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6" name="Line"/>
            <p:cNvSpPr/>
            <p:nvPr/>
          </p:nvSpPr>
          <p:spPr>
            <a:xfrm>
              <a:off x="17754281" y="10325846"/>
              <a:ext cx="740925" cy="66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88" extrusionOk="0">
                  <a:moveTo>
                    <a:pt x="3103" y="17339"/>
                  </a:moveTo>
                  <a:cubicBezTo>
                    <a:pt x="2714" y="17015"/>
                    <a:pt x="2324" y="16691"/>
                    <a:pt x="1887" y="16475"/>
                  </a:cubicBezTo>
                  <a:cubicBezTo>
                    <a:pt x="1449" y="16259"/>
                    <a:pt x="962" y="16151"/>
                    <a:pt x="573" y="16313"/>
                  </a:cubicBezTo>
                  <a:cubicBezTo>
                    <a:pt x="184" y="16475"/>
                    <a:pt x="-108" y="16907"/>
                    <a:pt x="38" y="17609"/>
                  </a:cubicBezTo>
                  <a:cubicBezTo>
                    <a:pt x="184" y="18311"/>
                    <a:pt x="768" y="19283"/>
                    <a:pt x="1303" y="19823"/>
                  </a:cubicBezTo>
                  <a:cubicBezTo>
                    <a:pt x="1838" y="20363"/>
                    <a:pt x="2324" y="20471"/>
                    <a:pt x="2811" y="20417"/>
                  </a:cubicBezTo>
                  <a:cubicBezTo>
                    <a:pt x="3297" y="20363"/>
                    <a:pt x="3784" y="20147"/>
                    <a:pt x="4027" y="19769"/>
                  </a:cubicBezTo>
                  <a:cubicBezTo>
                    <a:pt x="4270" y="19391"/>
                    <a:pt x="4270" y="18851"/>
                    <a:pt x="4222" y="18311"/>
                  </a:cubicBezTo>
                  <a:cubicBezTo>
                    <a:pt x="4173" y="17771"/>
                    <a:pt x="4076" y="17231"/>
                    <a:pt x="4124" y="17285"/>
                  </a:cubicBezTo>
                  <a:cubicBezTo>
                    <a:pt x="4173" y="17339"/>
                    <a:pt x="4368" y="17987"/>
                    <a:pt x="4806" y="18797"/>
                  </a:cubicBezTo>
                  <a:cubicBezTo>
                    <a:pt x="5243" y="19607"/>
                    <a:pt x="5924" y="20579"/>
                    <a:pt x="6751" y="21065"/>
                  </a:cubicBezTo>
                  <a:cubicBezTo>
                    <a:pt x="7579" y="21551"/>
                    <a:pt x="8551" y="21551"/>
                    <a:pt x="9622" y="20633"/>
                  </a:cubicBezTo>
                  <a:cubicBezTo>
                    <a:pt x="10692" y="19715"/>
                    <a:pt x="11860" y="17879"/>
                    <a:pt x="12589" y="15881"/>
                  </a:cubicBezTo>
                  <a:cubicBezTo>
                    <a:pt x="13319" y="13883"/>
                    <a:pt x="13611" y="11723"/>
                    <a:pt x="13611" y="9617"/>
                  </a:cubicBezTo>
                  <a:cubicBezTo>
                    <a:pt x="13611" y="7511"/>
                    <a:pt x="13319" y="5459"/>
                    <a:pt x="12978" y="4271"/>
                  </a:cubicBezTo>
                  <a:cubicBezTo>
                    <a:pt x="12638" y="3083"/>
                    <a:pt x="12249" y="2759"/>
                    <a:pt x="11957" y="2975"/>
                  </a:cubicBezTo>
                  <a:cubicBezTo>
                    <a:pt x="11665" y="3191"/>
                    <a:pt x="11470" y="3947"/>
                    <a:pt x="11276" y="6053"/>
                  </a:cubicBezTo>
                  <a:cubicBezTo>
                    <a:pt x="11081" y="8159"/>
                    <a:pt x="10887" y="11615"/>
                    <a:pt x="10935" y="13937"/>
                  </a:cubicBezTo>
                  <a:cubicBezTo>
                    <a:pt x="10984" y="16259"/>
                    <a:pt x="11276" y="17447"/>
                    <a:pt x="11616" y="18257"/>
                  </a:cubicBezTo>
                  <a:cubicBezTo>
                    <a:pt x="11957" y="19067"/>
                    <a:pt x="12346" y="19499"/>
                    <a:pt x="12784" y="19769"/>
                  </a:cubicBezTo>
                  <a:cubicBezTo>
                    <a:pt x="13222" y="20039"/>
                    <a:pt x="13708" y="20147"/>
                    <a:pt x="14487" y="19769"/>
                  </a:cubicBezTo>
                  <a:cubicBezTo>
                    <a:pt x="15265" y="19391"/>
                    <a:pt x="16335" y="18527"/>
                    <a:pt x="17454" y="16745"/>
                  </a:cubicBezTo>
                  <a:cubicBezTo>
                    <a:pt x="18573" y="14963"/>
                    <a:pt x="19741" y="12263"/>
                    <a:pt x="20276" y="9887"/>
                  </a:cubicBezTo>
                  <a:cubicBezTo>
                    <a:pt x="20811" y="7511"/>
                    <a:pt x="20714" y="5459"/>
                    <a:pt x="20519" y="4001"/>
                  </a:cubicBezTo>
                  <a:cubicBezTo>
                    <a:pt x="20324" y="2543"/>
                    <a:pt x="20033" y="1679"/>
                    <a:pt x="19741" y="1031"/>
                  </a:cubicBezTo>
                  <a:cubicBezTo>
                    <a:pt x="19449" y="383"/>
                    <a:pt x="19157" y="-49"/>
                    <a:pt x="19011" y="5"/>
                  </a:cubicBezTo>
                  <a:cubicBezTo>
                    <a:pt x="18865" y="59"/>
                    <a:pt x="18865" y="599"/>
                    <a:pt x="18768" y="2597"/>
                  </a:cubicBezTo>
                  <a:cubicBezTo>
                    <a:pt x="18670" y="4595"/>
                    <a:pt x="18476" y="8051"/>
                    <a:pt x="18476" y="11075"/>
                  </a:cubicBezTo>
                  <a:cubicBezTo>
                    <a:pt x="18476" y="14099"/>
                    <a:pt x="18670" y="16691"/>
                    <a:pt x="18914" y="18257"/>
                  </a:cubicBezTo>
                  <a:cubicBezTo>
                    <a:pt x="19157" y="19823"/>
                    <a:pt x="19449" y="20363"/>
                    <a:pt x="19838" y="20687"/>
                  </a:cubicBezTo>
                  <a:cubicBezTo>
                    <a:pt x="20227" y="21011"/>
                    <a:pt x="20714" y="21119"/>
                    <a:pt x="21006" y="20849"/>
                  </a:cubicBezTo>
                  <a:cubicBezTo>
                    <a:pt x="21297" y="20579"/>
                    <a:pt x="21395" y="19931"/>
                    <a:pt x="21492" y="19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7" name="Line"/>
            <p:cNvSpPr/>
            <p:nvPr/>
          </p:nvSpPr>
          <p:spPr>
            <a:xfrm>
              <a:off x="19142573" y="10317601"/>
              <a:ext cx="831849" cy="637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12392"/>
                  </a:moveTo>
                  <a:cubicBezTo>
                    <a:pt x="348" y="12846"/>
                    <a:pt x="0" y="13301"/>
                    <a:pt x="0" y="14608"/>
                  </a:cubicBezTo>
                  <a:cubicBezTo>
                    <a:pt x="0" y="15916"/>
                    <a:pt x="348" y="18076"/>
                    <a:pt x="958" y="19440"/>
                  </a:cubicBezTo>
                  <a:cubicBezTo>
                    <a:pt x="1568" y="20804"/>
                    <a:pt x="2439" y="21373"/>
                    <a:pt x="3484" y="20918"/>
                  </a:cubicBezTo>
                  <a:cubicBezTo>
                    <a:pt x="4529" y="20463"/>
                    <a:pt x="5748" y="18985"/>
                    <a:pt x="6837" y="16768"/>
                  </a:cubicBezTo>
                  <a:cubicBezTo>
                    <a:pt x="7926" y="14552"/>
                    <a:pt x="8884" y="11596"/>
                    <a:pt x="9276" y="9095"/>
                  </a:cubicBezTo>
                  <a:cubicBezTo>
                    <a:pt x="9668" y="6594"/>
                    <a:pt x="9494" y="4547"/>
                    <a:pt x="9276" y="3297"/>
                  </a:cubicBezTo>
                  <a:cubicBezTo>
                    <a:pt x="9058" y="2046"/>
                    <a:pt x="8797" y="1592"/>
                    <a:pt x="8492" y="1080"/>
                  </a:cubicBezTo>
                  <a:cubicBezTo>
                    <a:pt x="8187" y="568"/>
                    <a:pt x="7839" y="0"/>
                    <a:pt x="7665" y="0"/>
                  </a:cubicBezTo>
                  <a:cubicBezTo>
                    <a:pt x="7490" y="0"/>
                    <a:pt x="7490" y="568"/>
                    <a:pt x="7403" y="2444"/>
                  </a:cubicBezTo>
                  <a:cubicBezTo>
                    <a:pt x="7316" y="4320"/>
                    <a:pt x="7142" y="7503"/>
                    <a:pt x="7011" y="10232"/>
                  </a:cubicBezTo>
                  <a:cubicBezTo>
                    <a:pt x="6881" y="12960"/>
                    <a:pt x="6794" y="15234"/>
                    <a:pt x="6750" y="16655"/>
                  </a:cubicBezTo>
                  <a:cubicBezTo>
                    <a:pt x="6706" y="18076"/>
                    <a:pt x="6706" y="18644"/>
                    <a:pt x="6837" y="19213"/>
                  </a:cubicBezTo>
                  <a:cubicBezTo>
                    <a:pt x="6968" y="19781"/>
                    <a:pt x="7229" y="20349"/>
                    <a:pt x="8013" y="20577"/>
                  </a:cubicBezTo>
                  <a:cubicBezTo>
                    <a:pt x="8797" y="20804"/>
                    <a:pt x="10103" y="20691"/>
                    <a:pt x="11584" y="20293"/>
                  </a:cubicBezTo>
                  <a:cubicBezTo>
                    <a:pt x="13065" y="19895"/>
                    <a:pt x="14719" y="19213"/>
                    <a:pt x="15721" y="18701"/>
                  </a:cubicBezTo>
                  <a:cubicBezTo>
                    <a:pt x="16723" y="18189"/>
                    <a:pt x="17071" y="17848"/>
                    <a:pt x="17332" y="17337"/>
                  </a:cubicBezTo>
                  <a:cubicBezTo>
                    <a:pt x="17594" y="16825"/>
                    <a:pt x="17768" y="16143"/>
                    <a:pt x="17550" y="15461"/>
                  </a:cubicBezTo>
                  <a:cubicBezTo>
                    <a:pt x="17332" y="14779"/>
                    <a:pt x="16723" y="14097"/>
                    <a:pt x="16156" y="13699"/>
                  </a:cubicBezTo>
                  <a:cubicBezTo>
                    <a:pt x="15590" y="13301"/>
                    <a:pt x="15068" y="13187"/>
                    <a:pt x="14806" y="13415"/>
                  </a:cubicBezTo>
                  <a:cubicBezTo>
                    <a:pt x="14545" y="13642"/>
                    <a:pt x="14545" y="14211"/>
                    <a:pt x="15024" y="15347"/>
                  </a:cubicBezTo>
                  <a:cubicBezTo>
                    <a:pt x="15503" y="16484"/>
                    <a:pt x="16461" y="18189"/>
                    <a:pt x="17637" y="19326"/>
                  </a:cubicBezTo>
                  <a:cubicBezTo>
                    <a:pt x="18813" y="20463"/>
                    <a:pt x="20206" y="210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8" name="Line"/>
            <p:cNvSpPr/>
            <p:nvPr/>
          </p:nvSpPr>
          <p:spPr>
            <a:xfrm>
              <a:off x="19088905" y="10763714"/>
              <a:ext cx="261631" cy="1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9" name="Line"/>
            <p:cNvSpPr/>
            <p:nvPr/>
          </p:nvSpPr>
          <p:spPr>
            <a:xfrm>
              <a:off x="430769" y="11176284"/>
              <a:ext cx="344058" cy="360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125" extrusionOk="0">
                  <a:moveTo>
                    <a:pt x="1379" y="0"/>
                  </a:moveTo>
                  <a:cubicBezTo>
                    <a:pt x="750" y="4516"/>
                    <a:pt x="121" y="9033"/>
                    <a:pt x="16" y="12371"/>
                  </a:cubicBezTo>
                  <a:cubicBezTo>
                    <a:pt x="-89" y="15709"/>
                    <a:pt x="330" y="17869"/>
                    <a:pt x="1484" y="19342"/>
                  </a:cubicBezTo>
                  <a:cubicBezTo>
                    <a:pt x="2637" y="20815"/>
                    <a:pt x="4525" y="21600"/>
                    <a:pt x="6831" y="20815"/>
                  </a:cubicBezTo>
                  <a:cubicBezTo>
                    <a:pt x="9138" y="20029"/>
                    <a:pt x="11864" y="17673"/>
                    <a:pt x="13332" y="15807"/>
                  </a:cubicBezTo>
                  <a:cubicBezTo>
                    <a:pt x="14800" y="13942"/>
                    <a:pt x="15010" y="12567"/>
                    <a:pt x="14800" y="12273"/>
                  </a:cubicBezTo>
                  <a:cubicBezTo>
                    <a:pt x="14591" y="11978"/>
                    <a:pt x="13961" y="12764"/>
                    <a:pt x="13857" y="13942"/>
                  </a:cubicBezTo>
                  <a:cubicBezTo>
                    <a:pt x="13752" y="15120"/>
                    <a:pt x="14171" y="16691"/>
                    <a:pt x="15534" y="17575"/>
                  </a:cubicBezTo>
                  <a:cubicBezTo>
                    <a:pt x="16897" y="18458"/>
                    <a:pt x="19204" y="18655"/>
                    <a:pt x="21511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0" name="Line"/>
            <p:cNvSpPr/>
            <p:nvPr/>
          </p:nvSpPr>
          <p:spPr>
            <a:xfrm>
              <a:off x="623886" y="11276911"/>
              <a:ext cx="20126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1" name="Line"/>
            <p:cNvSpPr/>
            <p:nvPr/>
          </p:nvSpPr>
          <p:spPr>
            <a:xfrm>
              <a:off x="815077" y="11347349"/>
              <a:ext cx="583636" cy="209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0"/>
                  </a:moveTo>
                  <a:cubicBezTo>
                    <a:pt x="372" y="3429"/>
                    <a:pt x="745" y="6857"/>
                    <a:pt x="1117" y="9771"/>
                  </a:cubicBezTo>
                  <a:cubicBezTo>
                    <a:pt x="1490" y="12686"/>
                    <a:pt x="1862" y="15086"/>
                    <a:pt x="2172" y="15257"/>
                  </a:cubicBezTo>
                  <a:cubicBezTo>
                    <a:pt x="2483" y="15429"/>
                    <a:pt x="2731" y="13371"/>
                    <a:pt x="2979" y="11486"/>
                  </a:cubicBezTo>
                  <a:cubicBezTo>
                    <a:pt x="3228" y="9600"/>
                    <a:pt x="3476" y="7886"/>
                    <a:pt x="3848" y="6514"/>
                  </a:cubicBezTo>
                  <a:cubicBezTo>
                    <a:pt x="4221" y="5143"/>
                    <a:pt x="4717" y="4114"/>
                    <a:pt x="5028" y="4457"/>
                  </a:cubicBezTo>
                  <a:cubicBezTo>
                    <a:pt x="5338" y="4800"/>
                    <a:pt x="5462" y="6514"/>
                    <a:pt x="5772" y="9086"/>
                  </a:cubicBezTo>
                  <a:cubicBezTo>
                    <a:pt x="6083" y="11657"/>
                    <a:pt x="6579" y="15086"/>
                    <a:pt x="7076" y="17314"/>
                  </a:cubicBezTo>
                  <a:cubicBezTo>
                    <a:pt x="7572" y="19543"/>
                    <a:pt x="8069" y="20571"/>
                    <a:pt x="8690" y="21086"/>
                  </a:cubicBezTo>
                  <a:cubicBezTo>
                    <a:pt x="9310" y="21600"/>
                    <a:pt x="10055" y="21600"/>
                    <a:pt x="10800" y="20914"/>
                  </a:cubicBezTo>
                  <a:cubicBezTo>
                    <a:pt x="11545" y="20229"/>
                    <a:pt x="12290" y="18857"/>
                    <a:pt x="12848" y="17486"/>
                  </a:cubicBezTo>
                  <a:cubicBezTo>
                    <a:pt x="13407" y="16114"/>
                    <a:pt x="13779" y="14743"/>
                    <a:pt x="14090" y="13200"/>
                  </a:cubicBezTo>
                  <a:cubicBezTo>
                    <a:pt x="14400" y="11657"/>
                    <a:pt x="14648" y="9943"/>
                    <a:pt x="14524" y="8571"/>
                  </a:cubicBezTo>
                  <a:cubicBezTo>
                    <a:pt x="14400" y="7200"/>
                    <a:pt x="13903" y="6171"/>
                    <a:pt x="13345" y="5657"/>
                  </a:cubicBezTo>
                  <a:cubicBezTo>
                    <a:pt x="12786" y="5143"/>
                    <a:pt x="12166" y="5143"/>
                    <a:pt x="11793" y="6171"/>
                  </a:cubicBezTo>
                  <a:cubicBezTo>
                    <a:pt x="11421" y="7200"/>
                    <a:pt x="11297" y="9257"/>
                    <a:pt x="11421" y="10971"/>
                  </a:cubicBezTo>
                  <a:cubicBezTo>
                    <a:pt x="11545" y="12686"/>
                    <a:pt x="11917" y="14057"/>
                    <a:pt x="13655" y="15257"/>
                  </a:cubicBezTo>
                  <a:cubicBezTo>
                    <a:pt x="15393" y="16457"/>
                    <a:pt x="18497" y="17486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2" name="Line"/>
            <p:cNvSpPr/>
            <p:nvPr/>
          </p:nvSpPr>
          <p:spPr>
            <a:xfrm>
              <a:off x="1389934" y="11428651"/>
              <a:ext cx="491788" cy="150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18" extrusionOk="0">
                  <a:moveTo>
                    <a:pt x="4760" y="1297"/>
                  </a:moveTo>
                  <a:cubicBezTo>
                    <a:pt x="4030" y="827"/>
                    <a:pt x="3301" y="358"/>
                    <a:pt x="2571" y="123"/>
                  </a:cubicBezTo>
                  <a:cubicBezTo>
                    <a:pt x="1841" y="-112"/>
                    <a:pt x="1112" y="-112"/>
                    <a:pt x="601" y="1062"/>
                  </a:cubicBezTo>
                  <a:cubicBezTo>
                    <a:pt x="90" y="2236"/>
                    <a:pt x="-202" y="4584"/>
                    <a:pt x="163" y="7401"/>
                  </a:cubicBezTo>
                  <a:cubicBezTo>
                    <a:pt x="528" y="10218"/>
                    <a:pt x="1549" y="13505"/>
                    <a:pt x="2425" y="15149"/>
                  </a:cubicBezTo>
                  <a:cubicBezTo>
                    <a:pt x="3301" y="16792"/>
                    <a:pt x="4030" y="16792"/>
                    <a:pt x="4614" y="15618"/>
                  </a:cubicBezTo>
                  <a:cubicBezTo>
                    <a:pt x="5198" y="14445"/>
                    <a:pt x="5636" y="12097"/>
                    <a:pt x="5855" y="9749"/>
                  </a:cubicBezTo>
                  <a:cubicBezTo>
                    <a:pt x="6074" y="7401"/>
                    <a:pt x="6074" y="5053"/>
                    <a:pt x="6074" y="5053"/>
                  </a:cubicBezTo>
                  <a:cubicBezTo>
                    <a:pt x="6074" y="5053"/>
                    <a:pt x="6074" y="7401"/>
                    <a:pt x="6366" y="10218"/>
                  </a:cubicBezTo>
                  <a:cubicBezTo>
                    <a:pt x="6657" y="13036"/>
                    <a:pt x="7241" y="16323"/>
                    <a:pt x="7898" y="18436"/>
                  </a:cubicBezTo>
                  <a:cubicBezTo>
                    <a:pt x="8555" y="20549"/>
                    <a:pt x="9284" y="21488"/>
                    <a:pt x="10160" y="20079"/>
                  </a:cubicBezTo>
                  <a:cubicBezTo>
                    <a:pt x="11036" y="18671"/>
                    <a:pt x="12057" y="14914"/>
                    <a:pt x="12714" y="11862"/>
                  </a:cubicBezTo>
                  <a:cubicBezTo>
                    <a:pt x="13371" y="8810"/>
                    <a:pt x="13663" y="6462"/>
                    <a:pt x="14028" y="4349"/>
                  </a:cubicBezTo>
                  <a:cubicBezTo>
                    <a:pt x="14393" y="2236"/>
                    <a:pt x="14830" y="358"/>
                    <a:pt x="15268" y="2236"/>
                  </a:cubicBezTo>
                  <a:cubicBezTo>
                    <a:pt x="15706" y="4114"/>
                    <a:pt x="16144" y="9749"/>
                    <a:pt x="16728" y="13505"/>
                  </a:cubicBezTo>
                  <a:cubicBezTo>
                    <a:pt x="17312" y="17262"/>
                    <a:pt x="18041" y="19140"/>
                    <a:pt x="18844" y="20079"/>
                  </a:cubicBezTo>
                  <a:cubicBezTo>
                    <a:pt x="19647" y="21018"/>
                    <a:pt x="20522" y="21018"/>
                    <a:pt x="21398" y="21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3" name="Line"/>
            <p:cNvSpPr/>
            <p:nvPr/>
          </p:nvSpPr>
          <p:spPr>
            <a:xfrm>
              <a:off x="2374792" y="11410341"/>
              <a:ext cx="623887" cy="18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6" extrusionOk="0">
                  <a:moveTo>
                    <a:pt x="0" y="3170"/>
                  </a:moveTo>
                  <a:cubicBezTo>
                    <a:pt x="348" y="1628"/>
                    <a:pt x="697" y="85"/>
                    <a:pt x="1103" y="85"/>
                  </a:cubicBezTo>
                  <a:cubicBezTo>
                    <a:pt x="1510" y="85"/>
                    <a:pt x="1974" y="1628"/>
                    <a:pt x="2265" y="4328"/>
                  </a:cubicBezTo>
                  <a:cubicBezTo>
                    <a:pt x="2555" y="7028"/>
                    <a:pt x="2671" y="10885"/>
                    <a:pt x="2729" y="14356"/>
                  </a:cubicBezTo>
                  <a:cubicBezTo>
                    <a:pt x="2787" y="17828"/>
                    <a:pt x="2787" y="20913"/>
                    <a:pt x="2845" y="21106"/>
                  </a:cubicBezTo>
                  <a:cubicBezTo>
                    <a:pt x="2903" y="21299"/>
                    <a:pt x="3019" y="18599"/>
                    <a:pt x="3368" y="15513"/>
                  </a:cubicBezTo>
                  <a:cubicBezTo>
                    <a:pt x="3716" y="12428"/>
                    <a:pt x="4297" y="8956"/>
                    <a:pt x="4819" y="6256"/>
                  </a:cubicBezTo>
                  <a:cubicBezTo>
                    <a:pt x="5342" y="3556"/>
                    <a:pt x="5806" y="1628"/>
                    <a:pt x="6329" y="663"/>
                  </a:cubicBezTo>
                  <a:cubicBezTo>
                    <a:pt x="6852" y="-301"/>
                    <a:pt x="7432" y="-301"/>
                    <a:pt x="8187" y="1242"/>
                  </a:cubicBezTo>
                  <a:cubicBezTo>
                    <a:pt x="8942" y="2785"/>
                    <a:pt x="9871" y="5870"/>
                    <a:pt x="10916" y="8378"/>
                  </a:cubicBezTo>
                  <a:cubicBezTo>
                    <a:pt x="11961" y="10885"/>
                    <a:pt x="13123" y="12813"/>
                    <a:pt x="13994" y="13777"/>
                  </a:cubicBezTo>
                  <a:cubicBezTo>
                    <a:pt x="14865" y="14742"/>
                    <a:pt x="15445" y="14742"/>
                    <a:pt x="15968" y="14163"/>
                  </a:cubicBezTo>
                  <a:cubicBezTo>
                    <a:pt x="16490" y="13585"/>
                    <a:pt x="16955" y="12428"/>
                    <a:pt x="17187" y="10885"/>
                  </a:cubicBezTo>
                  <a:cubicBezTo>
                    <a:pt x="17419" y="9342"/>
                    <a:pt x="17419" y="7413"/>
                    <a:pt x="17129" y="6063"/>
                  </a:cubicBezTo>
                  <a:cubicBezTo>
                    <a:pt x="16839" y="4713"/>
                    <a:pt x="16258" y="3942"/>
                    <a:pt x="15619" y="3363"/>
                  </a:cubicBezTo>
                  <a:cubicBezTo>
                    <a:pt x="14981" y="2785"/>
                    <a:pt x="14284" y="2399"/>
                    <a:pt x="13645" y="2592"/>
                  </a:cubicBezTo>
                  <a:cubicBezTo>
                    <a:pt x="13006" y="2785"/>
                    <a:pt x="12426" y="3556"/>
                    <a:pt x="12077" y="5292"/>
                  </a:cubicBezTo>
                  <a:cubicBezTo>
                    <a:pt x="11729" y="7028"/>
                    <a:pt x="11613" y="9728"/>
                    <a:pt x="12135" y="12428"/>
                  </a:cubicBezTo>
                  <a:cubicBezTo>
                    <a:pt x="12658" y="15128"/>
                    <a:pt x="13819" y="17828"/>
                    <a:pt x="15503" y="18985"/>
                  </a:cubicBezTo>
                  <a:cubicBezTo>
                    <a:pt x="17187" y="20142"/>
                    <a:pt x="19394" y="19756"/>
                    <a:pt x="21600" y="19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4" name="Line"/>
            <p:cNvSpPr/>
            <p:nvPr/>
          </p:nvSpPr>
          <p:spPr>
            <a:xfrm>
              <a:off x="3069117" y="11186346"/>
              <a:ext cx="40252" cy="43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0"/>
                  </a:moveTo>
                  <a:cubicBezTo>
                    <a:pt x="0" y="4909"/>
                    <a:pt x="0" y="9818"/>
                    <a:pt x="0" y="12764"/>
                  </a:cubicBezTo>
                  <a:cubicBezTo>
                    <a:pt x="0" y="15709"/>
                    <a:pt x="0" y="16691"/>
                    <a:pt x="0" y="17918"/>
                  </a:cubicBezTo>
                  <a:cubicBezTo>
                    <a:pt x="0" y="19145"/>
                    <a:pt x="0" y="20618"/>
                    <a:pt x="3600" y="21109"/>
                  </a:cubicBezTo>
                  <a:cubicBezTo>
                    <a:pt x="7200" y="21600"/>
                    <a:pt x="14400" y="21109"/>
                    <a:pt x="216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5" name="Line"/>
            <p:cNvSpPr/>
            <p:nvPr/>
          </p:nvSpPr>
          <p:spPr>
            <a:xfrm>
              <a:off x="3255564" y="11233306"/>
              <a:ext cx="699070" cy="463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86" extrusionOk="0">
                  <a:moveTo>
                    <a:pt x="3540" y="13675"/>
                  </a:moveTo>
                  <a:cubicBezTo>
                    <a:pt x="3026" y="13519"/>
                    <a:pt x="2511" y="13364"/>
                    <a:pt x="1997" y="13286"/>
                  </a:cubicBezTo>
                  <a:cubicBezTo>
                    <a:pt x="1483" y="13209"/>
                    <a:pt x="968" y="13209"/>
                    <a:pt x="557" y="13597"/>
                  </a:cubicBezTo>
                  <a:cubicBezTo>
                    <a:pt x="146" y="13986"/>
                    <a:pt x="-163" y="14763"/>
                    <a:pt x="94" y="15540"/>
                  </a:cubicBezTo>
                  <a:cubicBezTo>
                    <a:pt x="351" y="16317"/>
                    <a:pt x="1174" y="17094"/>
                    <a:pt x="1843" y="17404"/>
                  </a:cubicBezTo>
                  <a:cubicBezTo>
                    <a:pt x="2511" y="17715"/>
                    <a:pt x="3026" y="17560"/>
                    <a:pt x="3437" y="17171"/>
                  </a:cubicBezTo>
                  <a:cubicBezTo>
                    <a:pt x="3848" y="16783"/>
                    <a:pt x="4157" y="16161"/>
                    <a:pt x="4311" y="15462"/>
                  </a:cubicBezTo>
                  <a:cubicBezTo>
                    <a:pt x="4466" y="14763"/>
                    <a:pt x="4466" y="13986"/>
                    <a:pt x="4414" y="13986"/>
                  </a:cubicBezTo>
                  <a:cubicBezTo>
                    <a:pt x="4363" y="13986"/>
                    <a:pt x="4260" y="14763"/>
                    <a:pt x="4414" y="15540"/>
                  </a:cubicBezTo>
                  <a:cubicBezTo>
                    <a:pt x="4568" y="16317"/>
                    <a:pt x="4980" y="17094"/>
                    <a:pt x="5906" y="17171"/>
                  </a:cubicBezTo>
                  <a:cubicBezTo>
                    <a:pt x="6831" y="17249"/>
                    <a:pt x="8271" y="16627"/>
                    <a:pt x="9351" y="14296"/>
                  </a:cubicBezTo>
                  <a:cubicBezTo>
                    <a:pt x="10431" y="11965"/>
                    <a:pt x="11151" y="7925"/>
                    <a:pt x="11511" y="5517"/>
                  </a:cubicBezTo>
                  <a:cubicBezTo>
                    <a:pt x="11871" y="3108"/>
                    <a:pt x="11871" y="2331"/>
                    <a:pt x="11717" y="1554"/>
                  </a:cubicBezTo>
                  <a:cubicBezTo>
                    <a:pt x="11563" y="777"/>
                    <a:pt x="11254" y="0"/>
                    <a:pt x="11100" y="0"/>
                  </a:cubicBezTo>
                  <a:cubicBezTo>
                    <a:pt x="10946" y="0"/>
                    <a:pt x="10946" y="777"/>
                    <a:pt x="10946" y="3729"/>
                  </a:cubicBezTo>
                  <a:cubicBezTo>
                    <a:pt x="10946" y="6682"/>
                    <a:pt x="10946" y="11810"/>
                    <a:pt x="10946" y="14763"/>
                  </a:cubicBezTo>
                  <a:cubicBezTo>
                    <a:pt x="10946" y="17715"/>
                    <a:pt x="10946" y="18492"/>
                    <a:pt x="11048" y="19269"/>
                  </a:cubicBezTo>
                  <a:cubicBezTo>
                    <a:pt x="11151" y="20046"/>
                    <a:pt x="11357" y="20823"/>
                    <a:pt x="11768" y="21212"/>
                  </a:cubicBezTo>
                  <a:cubicBezTo>
                    <a:pt x="12180" y="21600"/>
                    <a:pt x="12797" y="21600"/>
                    <a:pt x="13517" y="21056"/>
                  </a:cubicBezTo>
                  <a:cubicBezTo>
                    <a:pt x="14237" y="20512"/>
                    <a:pt x="15060" y="19424"/>
                    <a:pt x="15677" y="18492"/>
                  </a:cubicBezTo>
                  <a:cubicBezTo>
                    <a:pt x="16294" y="17560"/>
                    <a:pt x="16706" y="16783"/>
                    <a:pt x="17117" y="16783"/>
                  </a:cubicBezTo>
                  <a:cubicBezTo>
                    <a:pt x="17528" y="16783"/>
                    <a:pt x="17940" y="17560"/>
                    <a:pt x="18351" y="18181"/>
                  </a:cubicBezTo>
                  <a:cubicBezTo>
                    <a:pt x="18763" y="18803"/>
                    <a:pt x="19174" y="19269"/>
                    <a:pt x="19688" y="19269"/>
                  </a:cubicBezTo>
                  <a:cubicBezTo>
                    <a:pt x="20203" y="19269"/>
                    <a:pt x="20820" y="18803"/>
                    <a:pt x="21437" y="18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6" name="Line"/>
            <p:cNvSpPr/>
            <p:nvPr/>
          </p:nvSpPr>
          <p:spPr>
            <a:xfrm>
              <a:off x="3874131" y="11367475"/>
              <a:ext cx="50315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7" name="Line"/>
            <p:cNvSpPr/>
            <p:nvPr/>
          </p:nvSpPr>
          <p:spPr>
            <a:xfrm>
              <a:off x="3542063" y="11468103"/>
              <a:ext cx="221380" cy="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8" name="Line"/>
            <p:cNvSpPr/>
            <p:nvPr/>
          </p:nvSpPr>
          <p:spPr>
            <a:xfrm>
              <a:off x="4001592" y="11518414"/>
              <a:ext cx="717806" cy="142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1615" y="7535"/>
                  </a:moveTo>
                  <a:cubicBezTo>
                    <a:pt x="1514" y="10047"/>
                    <a:pt x="1413" y="12558"/>
                    <a:pt x="1615" y="14316"/>
                  </a:cubicBezTo>
                  <a:cubicBezTo>
                    <a:pt x="1817" y="16074"/>
                    <a:pt x="2321" y="17079"/>
                    <a:pt x="2826" y="17330"/>
                  </a:cubicBezTo>
                  <a:cubicBezTo>
                    <a:pt x="3331" y="17581"/>
                    <a:pt x="3836" y="17079"/>
                    <a:pt x="4290" y="16074"/>
                  </a:cubicBezTo>
                  <a:cubicBezTo>
                    <a:pt x="4744" y="15070"/>
                    <a:pt x="5148" y="13563"/>
                    <a:pt x="5400" y="11554"/>
                  </a:cubicBezTo>
                  <a:cubicBezTo>
                    <a:pt x="5652" y="9544"/>
                    <a:pt x="5753" y="7033"/>
                    <a:pt x="5249" y="5275"/>
                  </a:cubicBezTo>
                  <a:cubicBezTo>
                    <a:pt x="4744" y="3516"/>
                    <a:pt x="3634" y="2512"/>
                    <a:pt x="2826" y="2261"/>
                  </a:cubicBezTo>
                  <a:cubicBezTo>
                    <a:pt x="2019" y="2009"/>
                    <a:pt x="1514" y="2512"/>
                    <a:pt x="1009" y="4019"/>
                  </a:cubicBezTo>
                  <a:cubicBezTo>
                    <a:pt x="505" y="5526"/>
                    <a:pt x="0" y="8037"/>
                    <a:pt x="0" y="9544"/>
                  </a:cubicBezTo>
                  <a:cubicBezTo>
                    <a:pt x="0" y="11051"/>
                    <a:pt x="505" y="11554"/>
                    <a:pt x="1615" y="10800"/>
                  </a:cubicBezTo>
                  <a:cubicBezTo>
                    <a:pt x="2725" y="10047"/>
                    <a:pt x="4441" y="8037"/>
                    <a:pt x="5551" y="6530"/>
                  </a:cubicBezTo>
                  <a:cubicBezTo>
                    <a:pt x="6662" y="5023"/>
                    <a:pt x="7166" y="4019"/>
                    <a:pt x="7621" y="2763"/>
                  </a:cubicBezTo>
                  <a:cubicBezTo>
                    <a:pt x="8075" y="1507"/>
                    <a:pt x="8479" y="0"/>
                    <a:pt x="8882" y="0"/>
                  </a:cubicBezTo>
                  <a:cubicBezTo>
                    <a:pt x="9286" y="0"/>
                    <a:pt x="9690" y="1507"/>
                    <a:pt x="9892" y="4270"/>
                  </a:cubicBezTo>
                  <a:cubicBezTo>
                    <a:pt x="10093" y="7033"/>
                    <a:pt x="10093" y="11051"/>
                    <a:pt x="10093" y="14568"/>
                  </a:cubicBezTo>
                  <a:cubicBezTo>
                    <a:pt x="10093" y="18084"/>
                    <a:pt x="10093" y="21098"/>
                    <a:pt x="10295" y="21349"/>
                  </a:cubicBezTo>
                  <a:cubicBezTo>
                    <a:pt x="10497" y="21600"/>
                    <a:pt x="10901" y="19088"/>
                    <a:pt x="11254" y="16828"/>
                  </a:cubicBezTo>
                  <a:cubicBezTo>
                    <a:pt x="11607" y="14567"/>
                    <a:pt x="11910" y="12558"/>
                    <a:pt x="12213" y="10298"/>
                  </a:cubicBezTo>
                  <a:cubicBezTo>
                    <a:pt x="12516" y="8037"/>
                    <a:pt x="12819" y="5526"/>
                    <a:pt x="13071" y="6279"/>
                  </a:cubicBezTo>
                  <a:cubicBezTo>
                    <a:pt x="13323" y="7033"/>
                    <a:pt x="13525" y="11051"/>
                    <a:pt x="13828" y="13814"/>
                  </a:cubicBezTo>
                  <a:cubicBezTo>
                    <a:pt x="14131" y="16577"/>
                    <a:pt x="14535" y="18084"/>
                    <a:pt x="15847" y="16326"/>
                  </a:cubicBezTo>
                  <a:cubicBezTo>
                    <a:pt x="17159" y="14568"/>
                    <a:pt x="19379" y="9544"/>
                    <a:pt x="21600" y="4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9" name="Line"/>
            <p:cNvSpPr/>
            <p:nvPr/>
          </p:nvSpPr>
          <p:spPr>
            <a:xfrm>
              <a:off x="4628832" y="11544360"/>
              <a:ext cx="221381" cy="203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16691" y="441"/>
                  </a:moveTo>
                  <a:cubicBezTo>
                    <a:pt x="15055" y="92"/>
                    <a:pt x="13418" y="-256"/>
                    <a:pt x="12109" y="267"/>
                  </a:cubicBezTo>
                  <a:cubicBezTo>
                    <a:pt x="10800" y="789"/>
                    <a:pt x="9818" y="2183"/>
                    <a:pt x="10473" y="3750"/>
                  </a:cubicBezTo>
                  <a:cubicBezTo>
                    <a:pt x="11127" y="5318"/>
                    <a:pt x="13418" y="7060"/>
                    <a:pt x="15218" y="8454"/>
                  </a:cubicBezTo>
                  <a:cubicBezTo>
                    <a:pt x="17018" y="9847"/>
                    <a:pt x="18327" y="10892"/>
                    <a:pt x="19473" y="12286"/>
                  </a:cubicBezTo>
                  <a:cubicBezTo>
                    <a:pt x="20618" y="13679"/>
                    <a:pt x="21600" y="15421"/>
                    <a:pt x="21600" y="16989"/>
                  </a:cubicBezTo>
                  <a:cubicBezTo>
                    <a:pt x="21600" y="18557"/>
                    <a:pt x="20618" y="19950"/>
                    <a:pt x="18327" y="20647"/>
                  </a:cubicBezTo>
                  <a:cubicBezTo>
                    <a:pt x="16036" y="21344"/>
                    <a:pt x="12436" y="21344"/>
                    <a:pt x="9164" y="19776"/>
                  </a:cubicBezTo>
                  <a:cubicBezTo>
                    <a:pt x="5891" y="18209"/>
                    <a:pt x="2945" y="15073"/>
                    <a:pt x="0" y="11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0" name="Line"/>
            <p:cNvSpPr/>
            <p:nvPr/>
          </p:nvSpPr>
          <p:spPr>
            <a:xfrm>
              <a:off x="5405158" y="11483740"/>
              <a:ext cx="1175836" cy="224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270" extrusionOk="0">
                  <a:moveTo>
                    <a:pt x="2004" y="7096"/>
                  </a:moveTo>
                  <a:cubicBezTo>
                    <a:pt x="2127" y="5508"/>
                    <a:pt x="2250" y="3919"/>
                    <a:pt x="2188" y="2649"/>
                  </a:cubicBezTo>
                  <a:cubicBezTo>
                    <a:pt x="2127" y="1378"/>
                    <a:pt x="1881" y="425"/>
                    <a:pt x="1573" y="108"/>
                  </a:cubicBezTo>
                  <a:cubicBezTo>
                    <a:pt x="1265" y="-210"/>
                    <a:pt x="896" y="108"/>
                    <a:pt x="588" y="2014"/>
                  </a:cubicBezTo>
                  <a:cubicBezTo>
                    <a:pt x="281" y="3919"/>
                    <a:pt x="35" y="7414"/>
                    <a:pt x="4" y="9796"/>
                  </a:cubicBezTo>
                  <a:cubicBezTo>
                    <a:pt x="-27" y="12178"/>
                    <a:pt x="158" y="13449"/>
                    <a:pt x="619" y="14402"/>
                  </a:cubicBezTo>
                  <a:cubicBezTo>
                    <a:pt x="1081" y="15355"/>
                    <a:pt x="1819" y="15990"/>
                    <a:pt x="2311" y="15831"/>
                  </a:cubicBezTo>
                  <a:cubicBezTo>
                    <a:pt x="2804" y="15672"/>
                    <a:pt x="3050" y="14719"/>
                    <a:pt x="3204" y="13449"/>
                  </a:cubicBezTo>
                  <a:cubicBezTo>
                    <a:pt x="3358" y="12178"/>
                    <a:pt x="3419" y="10590"/>
                    <a:pt x="3235" y="9002"/>
                  </a:cubicBezTo>
                  <a:cubicBezTo>
                    <a:pt x="3050" y="7414"/>
                    <a:pt x="2619" y="5825"/>
                    <a:pt x="2435" y="5825"/>
                  </a:cubicBezTo>
                  <a:cubicBezTo>
                    <a:pt x="2250" y="5825"/>
                    <a:pt x="2311" y="7414"/>
                    <a:pt x="2435" y="9002"/>
                  </a:cubicBezTo>
                  <a:cubicBezTo>
                    <a:pt x="2558" y="10590"/>
                    <a:pt x="2742" y="12178"/>
                    <a:pt x="3111" y="13449"/>
                  </a:cubicBezTo>
                  <a:cubicBezTo>
                    <a:pt x="3481" y="14719"/>
                    <a:pt x="4035" y="15672"/>
                    <a:pt x="4404" y="15514"/>
                  </a:cubicBezTo>
                  <a:cubicBezTo>
                    <a:pt x="4773" y="15355"/>
                    <a:pt x="4958" y="14084"/>
                    <a:pt x="5111" y="12655"/>
                  </a:cubicBezTo>
                  <a:cubicBezTo>
                    <a:pt x="5265" y="11225"/>
                    <a:pt x="5388" y="9637"/>
                    <a:pt x="5573" y="8367"/>
                  </a:cubicBezTo>
                  <a:cubicBezTo>
                    <a:pt x="5758" y="7096"/>
                    <a:pt x="6004" y="6143"/>
                    <a:pt x="6219" y="6619"/>
                  </a:cubicBezTo>
                  <a:cubicBezTo>
                    <a:pt x="6435" y="7096"/>
                    <a:pt x="6619" y="9002"/>
                    <a:pt x="6711" y="10749"/>
                  </a:cubicBezTo>
                  <a:cubicBezTo>
                    <a:pt x="6804" y="12496"/>
                    <a:pt x="6804" y="14084"/>
                    <a:pt x="6865" y="14084"/>
                  </a:cubicBezTo>
                  <a:cubicBezTo>
                    <a:pt x="6927" y="14084"/>
                    <a:pt x="7050" y="12496"/>
                    <a:pt x="7204" y="11067"/>
                  </a:cubicBezTo>
                  <a:cubicBezTo>
                    <a:pt x="7358" y="9637"/>
                    <a:pt x="7542" y="8366"/>
                    <a:pt x="7788" y="7414"/>
                  </a:cubicBezTo>
                  <a:cubicBezTo>
                    <a:pt x="8035" y="6461"/>
                    <a:pt x="8342" y="5825"/>
                    <a:pt x="8527" y="6302"/>
                  </a:cubicBezTo>
                  <a:cubicBezTo>
                    <a:pt x="8711" y="6778"/>
                    <a:pt x="8773" y="8366"/>
                    <a:pt x="8804" y="10590"/>
                  </a:cubicBezTo>
                  <a:cubicBezTo>
                    <a:pt x="8835" y="12814"/>
                    <a:pt x="8835" y="15672"/>
                    <a:pt x="8865" y="16308"/>
                  </a:cubicBezTo>
                  <a:cubicBezTo>
                    <a:pt x="8896" y="16943"/>
                    <a:pt x="8958" y="15355"/>
                    <a:pt x="9081" y="13766"/>
                  </a:cubicBezTo>
                  <a:cubicBezTo>
                    <a:pt x="9204" y="12178"/>
                    <a:pt x="9388" y="10590"/>
                    <a:pt x="9573" y="9161"/>
                  </a:cubicBezTo>
                  <a:cubicBezTo>
                    <a:pt x="9758" y="7731"/>
                    <a:pt x="9942" y="6461"/>
                    <a:pt x="10158" y="6461"/>
                  </a:cubicBezTo>
                  <a:cubicBezTo>
                    <a:pt x="10373" y="6461"/>
                    <a:pt x="10619" y="7731"/>
                    <a:pt x="10742" y="9637"/>
                  </a:cubicBezTo>
                  <a:cubicBezTo>
                    <a:pt x="10865" y="11543"/>
                    <a:pt x="10865" y="14084"/>
                    <a:pt x="10927" y="16149"/>
                  </a:cubicBezTo>
                  <a:cubicBezTo>
                    <a:pt x="10988" y="18214"/>
                    <a:pt x="11111" y="19802"/>
                    <a:pt x="11327" y="20596"/>
                  </a:cubicBezTo>
                  <a:cubicBezTo>
                    <a:pt x="11542" y="21390"/>
                    <a:pt x="11850" y="21390"/>
                    <a:pt x="12311" y="21072"/>
                  </a:cubicBezTo>
                  <a:cubicBezTo>
                    <a:pt x="12773" y="20755"/>
                    <a:pt x="13388" y="20119"/>
                    <a:pt x="13850" y="19325"/>
                  </a:cubicBezTo>
                  <a:cubicBezTo>
                    <a:pt x="14311" y="18531"/>
                    <a:pt x="14619" y="17578"/>
                    <a:pt x="14896" y="16625"/>
                  </a:cubicBezTo>
                  <a:cubicBezTo>
                    <a:pt x="15173" y="15672"/>
                    <a:pt x="15419" y="14719"/>
                    <a:pt x="15511" y="13449"/>
                  </a:cubicBezTo>
                  <a:cubicBezTo>
                    <a:pt x="15604" y="12178"/>
                    <a:pt x="15542" y="10590"/>
                    <a:pt x="15358" y="9478"/>
                  </a:cubicBezTo>
                  <a:cubicBezTo>
                    <a:pt x="15173" y="8366"/>
                    <a:pt x="14865" y="7731"/>
                    <a:pt x="14588" y="7890"/>
                  </a:cubicBezTo>
                  <a:cubicBezTo>
                    <a:pt x="14311" y="8049"/>
                    <a:pt x="14065" y="9002"/>
                    <a:pt x="13942" y="10431"/>
                  </a:cubicBezTo>
                  <a:cubicBezTo>
                    <a:pt x="13819" y="11861"/>
                    <a:pt x="13819" y="13766"/>
                    <a:pt x="13973" y="15037"/>
                  </a:cubicBezTo>
                  <a:cubicBezTo>
                    <a:pt x="14127" y="16308"/>
                    <a:pt x="14435" y="16943"/>
                    <a:pt x="14896" y="16784"/>
                  </a:cubicBezTo>
                  <a:cubicBezTo>
                    <a:pt x="15358" y="16625"/>
                    <a:pt x="15973" y="15672"/>
                    <a:pt x="16404" y="14719"/>
                  </a:cubicBezTo>
                  <a:cubicBezTo>
                    <a:pt x="16835" y="13766"/>
                    <a:pt x="17081" y="12814"/>
                    <a:pt x="17327" y="11861"/>
                  </a:cubicBezTo>
                  <a:cubicBezTo>
                    <a:pt x="17573" y="10908"/>
                    <a:pt x="17819" y="9955"/>
                    <a:pt x="18035" y="10114"/>
                  </a:cubicBezTo>
                  <a:cubicBezTo>
                    <a:pt x="18250" y="10272"/>
                    <a:pt x="18435" y="11543"/>
                    <a:pt x="18496" y="13290"/>
                  </a:cubicBezTo>
                  <a:cubicBezTo>
                    <a:pt x="18558" y="15037"/>
                    <a:pt x="18496" y="17261"/>
                    <a:pt x="18465" y="17578"/>
                  </a:cubicBezTo>
                  <a:cubicBezTo>
                    <a:pt x="18435" y="17896"/>
                    <a:pt x="18435" y="16308"/>
                    <a:pt x="18527" y="14878"/>
                  </a:cubicBezTo>
                  <a:cubicBezTo>
                    <a:pt x="18619" y="13449"/>
                    <a:pt x="18804" y="12178"/>
                    <a:pt x="19019" y="11067"/>
                  </a:cubicBezTo>
                  <a:cubicBezTo>
                    <a:pt x="19235" y="9955"/>
                    <a:pt x="19481" y="9002"/>
                    <a:pt x="19758" y="8684"/>
                  </a:cubicBezTo>
                  <a:cubicBezTo>
                    <a:pt x="20035" y="8367"/>
                    <a:pt x="20342" y="8684"/>
                    <a:pt x="20496" y="9796"/>
                  </a:cubicBezTo>
                  <a:cubicBezTo>
                    <a:pt x="20650" y="10908"/>
                    <a:pt x="20650" y="12814"/>
                    <a:pt x="20650" y="14561"/>
                  </a:cubicBezTo>
                  <a:cubicBezTo>
                    <a:pt x="20650" y="16308"/>
                    <a:pt x="20650" y="17896"/>
                    <a:pt x="20804" y="18849"/>
                  </a:cubicBezTo>
                  <a:cubicBezTo>
                    <a:pt x="20958" y="19802"/>
                    <a:pt x="21265" y="20119"/>
                    <a:pt x="21573" y="20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1" name="Line"/>
            <p:cNvSpPr/>
            <p:nvPr/>
          </p:nvSpPr>
          <p:spPr>
            <a:xfrm>
              <a:off x="6617753" y="11580284"/>
              <a:ext cx="194683" cy="444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528" extrusionOk="0">
                  <a:moveTo>
                    <a:pt x="19052" y="902"/>
                  </a:moveTo>
                  <a:cubicBezTo>
                    <a:pt x="17588" y="415"/>
                    <a:pt x="16124" y="-72"/>
                    <a:pt x="14842" y="9"/>
                  </a:cubicBezTo>
                  <a:cubicBezTo>
                    <a:pt x="13561" y="90"/>
                    <a:pt x="12463" y="740"/>
                    <a:pt x="12646" y="1308"/>
                  </a:cubicBezTo>
                  <a:cubicBezTo>
                    <a:pt x="12829" y="1877"/>
                    <a:pt x="14293" y="2364"/>
                    <a:pt x="15940" y="2689"/>
                  </a:cubicBezTo>
                  <a:cubicBezTo>
                    <a:pt x="17588" y="3014"/>
                    <a:pt x="19418" y="3176"/>
                    <a:pt x="20334" y="2851"/>
                  </a:cubicBezTo>
                  <a:cubicBezTo>
                    <a:pt x="21249" y="2526"/>
                    <a:pt x="21249" y="1714"/>
                    <a:pt x="21249" y="1714"/>
                  </a:cubicBezTo>
                  <a:cubicBezTo>
                    <a:pt x="21249" y="1714"/>
                    <a:pt x="21249" y="2526"/>
                    <a:pt x="21249" y="4963"/>
                  </a:cubicBezTo>
                  <a:cubicBezTo>
                    <a:pt x="21249" y="7399"/>
                    <a:pt x="21249" y="11459"/>
                    <a:pt x="20334" y="14382"/>
                  </a:cubicBezTo>
                  <a:cubicBezTo>
                    <a:pt x="19418" y="17305"/>
                    <a:pt x="17588" y="19092"/>
                    <a:pt x="15757" y="20148"/>
                  </a:cubicBezTo>
                  <a:cubicBezTo>
                    <a:pt x="13927" y="21203"/>
                    <a:pt x="12096" y="21528"/>
                    <a:pt x="10266" y="21528"/>
                  </a:cubicBezTo>
                  <a:cubicBezTo>
                    <a:pt x="8435" y="21528"/>
                    <a:pt x="6605" y="21203"/>
                    <a:pt x="4774" y="20310"/>
                  </a:cubicBezTo>
                  <a:cubicBezTo>
                    <a:pt x="2944" y="19417"/>
                    <a:pt x="1113" y="17955"/>
                    <a:pt x="381" y="16818"/>
                  </a:cubicBezTo>
                  <a:cubicBezTo>
                    <a:pt x="-351" y="15681"/>
                    <a:pt x="15" y="14869"/>
                    <a:pt x="1113" y="14301"/>
                  </a:cubicBezTo>
                  <a:cubicBezTo>
                    <a:pt x="2212" y="13733"/>
                    <a:pt x="4042" y="13408"/>
                    <a:pt x="6239" y="13083"/>
                  </a:cubicBezTo>
                  <a:cubicBezTo>
                    <a:pt x="8435" y="12758"/>
                    <a:pt x="10998" y="12433"/>
                    <a:pt x="13195" y="12271"/>
                  </a:cubicBezTo>
                  <a:cubicBezTo>
                    <a:pt x="15391" y="12108"/>
                    <a:pt x="17222" y="12108"/>
                    <a:pt x="17588" y="12108"/>
                  </a:cubicBezTo>
                  <a:cubicBezTo>
                    <a:pt x="17954" y="12108"/>
                    <a:pt x="16856" y="12108"/>
                    <a:pt x="15757" y="12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2" name="Line"/>
            <p:cNvSpPr/>
            <p:nvPr/>
          </p:nvSpPr>
          <p:spPr>
            <a:xfrm>
              <a:off x="7429612" y="11536618"/>
              <a:ext cx="311778" cy="23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331" extrusionOk="0">
                  <a:moveTo>
                    <a:pt x="6664" y="5731"/>
                  </a:moveTo>
                  <a:cubicBezTo>
                    <a:pt x="7353" y="4497"/>
                    <a:pt x="8043" y="3262"/>
                    <a:pt x="7928" y="2182"/>
                  </a:cubicBezTo>
                  <a:cubicBezTo>
                    <a:pt x="7813" y="1102"/>
                    <a:pt x="6894" y="177"/>
                    <a:pt x="5745" y="22"/>
                  </a:cubicBezTo>
                  <a:cubicBezTo>
                    <a:pt x="4596" y="-132"/>
                    <a:pt x="3217" y="485"/>
                    <a:pt x="2068" y="2491"/>
                  </a:cubicBezTo>
                  <a:cubicBezTo>
                    <a:pt x="919" y="4497"/>
                    <a:pt x="0" y="7891"/>
                    <a:pt x="0" y="10977"/>
                  </a:cubicBezTo>
                  <a:cubicBezTo>
                    <a:pt x="0" y="14062"/>
                    <a:pt x="919" y="16839"/>
                    <a:pt x="3447" y="18691"/>
                  </a:cubicBezTo>
                  <a:cubicBezTo>
                    <a:pt x="5974" y="20542"/>
                    <a:pt x="10111" y="21468"/>
                    <a:pt x="13328" y="21314"/>
                  </a:cubicBezTo>
                  <a:cubicBezTo>
                    <a:pt x="16545" y="21159"/>
                    <a:pt x="18843" y="19925"/>
                    <a:pt x="20106" y="18537"/>
                  </a:cubicBezTo>
                  <a:cubicBezTo>
                    <a:pt x="21370" y="17148"/>
                    <a:pt x="21600" y="15605"/>
                    <a:pt x="21140" y="14525"/>
                  </a:cubicBezTo>
                  <a:cubicBezTo>
                    <a:pt x="20681" y="13445"/>
                    <a:pt x="19532" y="12828"/>
                    <a:pt x="18383" y="12365"/>
                  </a:cubicBezTo>
                  <a:cubicBezTo>
                    <a:pt x="17234" y="11902"/>
                    <a:pt x="16085" y="11594"/>
                    <a:pt x="15970" y="12519"/>
                  </a:cubicBezTo>
                  <a:cubicBezTo>
                    <a:pt x="15855" y="13445"/>
                    <a:pt x="16774" y="15605"/>
                    <a:pt x="17694" y="177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3" name="Line"/>
            <p:cNvSpPr/>
            <p:nvPr/>
          </p:nvSpPr>
          <p:spPr>
            <a:xfrm>
              <a:off x="7920168" y="11368244"/>
              <a:ext cx="1149798" cy="46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42" extrusionOk="0">
                  <a:moveTo>
                    <a:pt x="361" y="1363"/>
                  </a:moveTo>
                  <a:cubicBezTo>
                    <a:pt x="361" y="586"/>
                    <a:pt x="361" y="-191"/>
                    <a:pt x="361" y="42"/>
                  </a:cubicBezTo>
                  <a:cubicBezTo>
                    <a:pt x="361" y="275"/>
                    <a:pt x="361" y="1518"/>
                    <a:pt x="298" y="4005"/>
                  </a:cubicBezTo>
                  <a:cubicBezTo>
                    <a:pt x="235" y="6491"/>
                    <a:pt x="110" y="10221"/>
                    <a:pt x="47" y="12474"/>
                  </a:cubicBezTo>
                  <a:cubicBezTo>
                    <a:pt x="-16" y="14727"/>
                    <a:pt x="-16" y="15504"/>
                    <a:pt x="47" y="16281"/>
                  </a:cubicBezTo>
                  <a:cubicBezTo>
                    <a:pt x="110" y="17058"/>
                    <a:pt x="235" y="17835"/>
                    <a:pt x="581" y="17990"/>
                  </a:cubicBezTo>
                  <a:cubicBezTo>
                    <a:pt x="926" y="18146"/>
                    <a:pt x="1491" y="17679"/>
                    <a:pt x="2056" y="16825"/>
                  </a:cubicBezTo>
                  <a:cubicBezTo>
                    <a:pt x="2621" y="15970"/>
                    <a:pt x="3186" y="14727"/>
                    <a:pt x="3437" y="13717"/>
                  </a:cubicBezTo>
                  <a:cubicBezTo>
                    <a:pt x="3689" y="12707"/>
                    <a:pt x="3626" y="11930"/>
                    <a:pt x="3563" y="11930"/>
                  </a:cubicBezTo>
                  <a:cubicBezTo>
                    <a:pt x="3500" y="11930"/>
                    <a:pt x="3437" y="12707"/>
                    <a:pt x="3437" y="13484"/>
                  </a:cubicBezTo>
                  <a:cubicBezTo>
                    <a:pt x="3437" y="14261"/>
                    <a:pt x="3500" y="15038"/>
                    <a:pt x="3689" y="15582"/>
                  </a:cubicBezTo>
                  <a:cubicBezTo>
                    <a:pt x="3877" y="16126"/>
                    <a:pt x="4191" y="16436"/>
                    <a:pt x="4505" y="16514"/>
                  </a:cubicBezTo>
                  <a:cubicBezTo>
                    <a:pt x="4819" y="16592"/>
                    <a:pt x="5133" y="16436"/>
                    <a:pt x="5384" y="16048"/>
                  </a:cubicBezTo>
                  <a:cubicBezTo>
                    <a:pt x="5635" y="15659"/>
                    <a:pt x="5824" y="15038"/>
                    <a:pt x="5918" y="14105"/>
                  </a:cubicBezTo>
                  <a:cubicBezTo>
                    <a:pt x="6012" y="13173"/>
                    <a:pt x="6012" y="11930"/>
                    <a:pt x="6012" y="11697"/>
                  </a:cubicBezTo>
                  <a:cubicBezTo>
                    <a:pt x="6012" y="11464"/>
                    <a:pt x="6012" y="12241"/>
                    <a:pt x="6075" y="13018"/>
                  </a:cubicBezTo>
                  <a:cubicBezTo>
                    <a:pt x="6137" y="13795"/>
                    <a:pt x="6263" y="14572"/>
                    <a:pt x="6483" y="15115"/>
                  </a:cubicBezTo>
                  <a:cubicBezTo>
                    <a:pt x="6703" y="15659"/>
                    <a:pt x="7017" y="15970"/>
                    <a:pt x="7331" y="15892"/>
                  </a:cubicBezTo>
                  <a:cubicBezTo>
                    <a:pt x="7644" y="15815"/>
                    <a:pt x="7958" y="15349"/>
                    <a:pt x="8178" y="14727"/>
                  </a:cubicBezTo>
                  <a:cubicBezTo>
                    <a:pt x="8398" y="14105"/>
                    <a:pt x="8524" y="13328"/>
                    <a:pt x="8649" y="13562"/>
                  </a:cubicBezTo>
                  <a:cubicBezTo>
                    <a:pt x="8775" y="13795"/>
                    <a:pt x="8900" y="15038"/>
                    <a:pt x="9026" y="15271"/>
                  </a:cubicBezTo>
                  <a:cubicBezTo>
                    <a:pt x="9151" y="15504"/>
                    <a:pt x="9277" y="14727"/>
                    <a:pt x="9465" y="14105"/>
                  </a:cubicBezTo>
                  <a:cubicBezTo>
                    <a:pt x="9654" y="13484"/>
                    <a:pt x="9905" y="13018"/>
                    <a:pt x="10125" y="13095"/>
                  </a:cubicBezTo>
                  <a:cubicBezTo>
                    <a:pt x="10344" y="13173"/>
                    <a:pt x="10533" y="13795"/>
                    <a:pt x="10596" y="14494"/>
                  </a:cubicBezTo>
                  <a:cubicBezTo>
                    <a:pt x="10658" y="15193"/>
                    <a:pt x="10596" y="15970"/>
                    <a:pt x="10658" y="16048"/>
                  </a:cubicBezTo>
                  <a:cubicBezTo>
                    <a:pt x="10721" y="16126"/>
                    <a:pt x="10910" y="15504"/>
                    <a:pt x="11098" y="14882"/>
                  </a:cubicBezTo>
                  <a:cubicBezTo>
                    <a:pt x="11286" y="14261"/>
                    <a:pt x="11475" y="13639"/>
                    <a:pt x="11694" y="13562"/>
                  </a:cubicBezTo>
                  <a:cubicBezTo>
                    <a:pt x="11914" y="13484"/>
                    <a:pt x="12165" y="13950"/>
                    <a:pt x="12322" y="14649"/>
                  </a:cubicBezTo>
                  <a:cubicBezTo>
                    <a:pt x="12479" y="15349"/>
                    <a:pt x="12542" y="16281"/>
                    <a:pt x="12731" y="16669"/>
                  </a:cubicBezTo>
                  <a:cubicBezTo>
                    <a:pt x="12919" y="17058"/>
                    <a:pt x="13233" y="16903"/>
                    <a:pt x="13484" y="16436"/>
                  </a:cubicBezTo>
                  <a:cubicBezTo>
                    <a:pt x="13735" y="15970"/>
                    <a:pt x="13924" y="15193"/>
                    <a:pt x="14112" y="14494"/>
                  </a:cubicBezTo>
                  <a:cubicBezTo>
                    <a:pt x="14300" y="13795"/>
                    <a:pt x="14489" y="13173"/>
                    <a:pt x="14614" y="13251"/>
                  </a:cubicBezTo>
                  <a:cubicBezTo>
                    <a:pt x="14740" y="13328"/>
                    <a:pt x="14803" y="14105"/>
                    <a:pt x="14803" y="14882"/>
                  </a:cubicBezTo>
                  <a:cubicBezTo>
                    <a:pt x="14803" y="15659"/>
                    <a:pt x="14740" y="16436"/>
                    <a:pt x="14865" y="16592"/>
                  </a:cubicBezTo>
                  <a:cubicBezTo>
                    <a:pt x="14991" y="16747"/>
                    <a:pt x="15305" y="16281"/>
                    <a:pt x="15587" y="15815"/>
                  </a:cubicBezTo>
                  <a:cubicBezTo>
                    <a:pt x="15870" y="15349"/>
                    <a:pt x="16121" y="14882"/>
                    <a:pt x="16247" y="15038"/>
                  </a:cubicBezTo>
                  <a:cubicBezTo>
                    <a:pt x="16372" y="15193"/>
                    <a:pt x="16372" y="15970"/>
                    <a:pt x="16467" y="16669"/>
                  </a:cubicBezTo>
                  <a:cubicBezTo>
                    <a:pt x="16561" y="17369"/>
                    <a:pt x="16749" y="17990"/>
                    <a:pt x="17000" y="18146"/>
                  </a:cubicBezTo>
                  <a:cubicBezTo>
                    <a:pt x="17251" y="18301"/>
                    <a:pt x="17565" y="17990"/>
                    <a:pt x="17911" y="17213"/>
                  </a:cubicBezTo>
                  <a:cubicBezTo>
                    <a:pt x="18256" y="16436"/>
                    <a:pt x="18633" y="15193"/>
                    <a:pt x="18947" y="14028"/>
                  </a:cubicBezTo>
                  <a:cubicBezTo>
                    <a:pt x="19261" y="12862"/>
                    <a:pt x="19512" y="11774"/>
                    <a:pt x="19763" y="11541"/>
                  </a:cubicBezTo>
                  <a:cubicBezTo>
                    <a:pt x="20014" y="11308"/>
                    <a:pt x="20265" y="11930"/>
                    <a:pt x="20548" y="13095"/>
                  </a:cubicBezTo>
                  <a:cubicBezTo>
                    <a:pt x="20831" y="14261"/>
                    <a:pt x="21144" y="15970"/>
                    <a:pt x="21333" y="17213"/>
                  </a:cubicBezTo>
                  <a:cubicBezTo>
                    <a:pt x="21521" y="18456"/>
                    <a:pt x="21584" y="19233"/>
                    <a:pt x="21458" y="19855"/>
                  </a:cubicBezTo>
                  <a:cubicBezTo>
                    <a:pt x="21333" y="20477"/>
                    <a:pt x="21019" y="20943"/>
                    <a:pt x="20642" y="21176"/>
                  </a:cubicBezTo>
                  <a:cubicBezTo>
                    <a:pt x="20265" y="21409"/>
                    <a:pt x="19826" y="21409"/>
                    <a:pt x="19512" y="21098"/>
                  </a:cubicBezTo>
                  <a:cubicBezTo>
                    <a:pt x="19198" y="20787"/>
                    <a:pt x="19010" y="20166"/>
                    <a:pt x="18821" y="19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4" name="Line"/>
            <p:cNvSpPr/>
            <p:nvPr/>
          </p:nvSpPr>
          <p:spPr>
            <a:xfrm>
              <a:off x="9618131" y="11297156"/>
              <a:ext cx="480181" cy="643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47" extrusionOk="0">
                  <a:moveTo>
                    <a:pt x="80" y="11687"/>
                  </a:moveTo>
                  <a:cubicBezTo>
                    <a:pt x="530" y="12244"/>
                    <a:pt x="980" y="12800"/>
                    <a:pt x="1580" y="13079"/>
                  </a:cubicBezTo>
                  <a:cubicBezTo>
                    <a:pt x="2180" y="13357"/>
                    <a:pt x="2930" y="13357"/>
                    <a:pt x="3755" y="13357"/>
                  </a:cubicBezTo>
                  <a:cubicBezTo>
                    <a:pt x="4580" y="13357"/>
                    <a:pt x="5480" y="13357"/>
                    <a:pt x="5930" y="13079"/>
                  </a:cubicBezTo>
                  <a:cubicBezTo>
                    <a:pt x="6380" y="12800"/>
                    <a:pt x="6380" y="12244"/>
                    <a:pt x="6005" y="11798"/>
                  </a:cubicBezTo>
                  <a:cubicBezTo>
                    <a:pt x="5630" y="11353"/>
                    <a:pt x="4880" y="11019"/>
                    <a:pt x="4130" y="10796"/>
                  </a:cubicBezTo>
                  <a:cubicBezTo>
                    <a:pt x="3380" y="10574"/>
                    <a:pt x="2630" y="10462"/>
                    <a:pt x="1805" y="10462"/>
                  </a:cubicBezTo>
                  <a:cubicBezTo>
                    <a:pt x="980" y="10462"/>
                    <a:pt x="80" y="10574"/>
                    <a:pt x="5" y="10685"/>
                  </a:cubicBezTo>
                  <a:cubicBezTo>
                    <a:pt x="-70" y="10796"/>
                    <a:pt x="680" y="10908"/>
                    <a:pt x="2480" y="10963"/>
                  </a:cubicBezTo>
                  <a:cubicBezTo>
                    <a:pt x="4280" y="11019"/>
                    <a:pt x="7130" y="11019"/>
                    <a:pt x="10055" y="10184"/>
                  </a:cubicBezTo>
                  <a:cubicBezTo>
                    <a:pt x="12980" y="9349"/>
                    <a:pt x="15980" y="7679"/>
                    <a:pt x="17855" y="6343"/>
                  </a:cubicBezTo>
                  <a:cubicBezTo>
                    <a:pt x="19730" y="5007"/>
                    <a:pt x="20480" y="4005"/>
                    <a:pt x="20930" y="3225"/>
                  </a:cubicBezTo>
                  <a:cubicBezTo>
                    <a:pt x="21380" y="2446"/>
                    <a:pt x="21530" y="1889"/>
                    <a:pt x="21455" y="1332"/>
                  </a:cubicBezTo>
                  <a:cubicBezTo>
                    <a:pt x="21380" y="776"/>
                    <a:pt x="21080" y="219"/>
                    <a:pt x="20555" y="52"/>
                  </a:cubicBezTo>
                  <a:cubicBezTo>
                    <a:pt x="20030" y="-115"/>
                    <a:pt x="19280" y="108"/>
                    <a:pt x="18755" y="943"/>
                  </a:cubicBezTo>
                  <a:cubicBezTo>
                    <a:pt x="18230" y="1778"/>
                    <a:pt x="17930" y="3225"/>
                    <a:pt x="17705" y="5730"/>
                  </a:cubicBezTo>
                  <a:cubicBezTo>
                    <a:pt x="17480" y="8236"/>
                    <a:pt x="17330" y="11798"/>
                    <a:pt x="17330" y="14415"/>
                  </a:cubicBezTo>
                  <a:cubicBezTo>
                    <a:pt x="17330" y="17031"/>
                    <a:pt x="17480" y="18701"/>
                    <a:pt x="17780" y="19815"/>
                  </a:cubicBezTo>
                  <a:cubicBezTo>
                    <a:pt x="18080" y="20928"/>
                    <a:pt x="18530" y="21485"/>
                    <a:pt x="18680" y="21318"/>
                  </a:cubicBezTo>
                  <a:cubicBezTo>
                    <a:pt x="18830" y="21151"/>
                    <a:pt x="18680" y="20260"/>
                    <a:pt x="18530" y="19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5" name="Line"/>
            <p:cNvSpPr/>
            <p:nvPr/>
          </p:nvSpPr>
          <p:spPr>
            <a:xfrm>
              <a:off x="9941928" y="11669355"/>
              <a:ext cx="221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6" name="Line"/>
            <p:cNvSpPr/>
            <p:nvPr/>
          </p:nvSpPr>
          <p:spPr>
            <a:xfrm>
              <a:off x="10914768" y="11457622"/>
              <a:ext cx="333711" cy="401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360" extrusionOk="0">
                  <a:moveTo>
                    <a:pt x="9831" y="1094"/>
                  </a:moveTo>
                  <a:cubicBezTo>
                    <a:pt x="7478" y="5199"/>
                    <a:pt x="5126" y="9305"/>
                    <a:pt x="3415" y="12072"/>
                  </a:cubicBezTo>
                  <a:cubicBezTo>
                    <a:pt x="1704" y="14839"/>
                    <a:pt x="634" y="16267"/>
                    <a:pt x="207" y="16535"/>
                  </a:cubicBezTo>
                  <a:cubicBezTo>
                    <a:pt x="-221" y="16803"/>
                    <a:pt x="-7" y="15910"/>
                    <a:pt x="1062" y="14214"/>
                  </a:cubicBezTo>
                  <a:cubicBezTo>
                    <a:pt x="2131" y="12518"/>
                    <a:pt x="4056" y="10019"/>
                    <a:pt x="5553" y="7966"/>
                  </a:cubicBezTo>
                  <a:cubicBezTo>
                    <a:pt x="7050" y="5913"/>
                    <a:pt x="8120" y="4307"/>
                    <a:pt x="9082" y="2879"/>
                  </a:cubicBezTo>
                  <a:cubicBezTo>
                    <a:pt x="10044" y="1451"/>
                    <a:pt x="10900" y="201"/>
                    <a:pt x="11541" y="23"/>
                  </a:cubicBezTo>
                  <a:cubicBezTo>
                    <a:pt x="12183" y="-156"/>
                    <a:pt x="12611" y="737"/>
                    <a:pt x="13680" y="2968"/>
                  </a:cubicBezTo>
                  <a:cubicBezTo>
                    <a:pt x="14749" y="5199"/>
                    <a:pt x="16460" y="8770"/>
                    <a:pt x="17850" y="11715"/>
                  </a:cubicBezTo>
                  <a:cubicBezTo>
                    <a:pt x="19240" y="14661"/>
                    <a:pt x="20310" y="16981"/>
                    <a:pt x="20844" y="18677"/>
                  </a:cubicBezTo>
                  <a:cubicBezTo>
                    <a:pt x="21379" y="20373"/>
                    <a:pt x="21379" y="21444"/>
                    <a:pt x="21058" y="21355"/>
                  </a:cubicBezTo>
                  <a:cubicBezTo>
                    <a:pt x="20737" y="21265"/>
                    <a:pt x="20096" y="20016"/>
                    <a:pt x="19454" y="18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7" name="Line"/>
            <p:cNvSpPr/>
            <p:nvPr/>
          </p:nvSpPr>
          <p:spPr>
            <a:xfrm>
              <a:off x="10958258" y="11659292"/>
              <a:ext cx="241506" cy="20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00" y="10800"/>
                    <a:pt x="7800" y="0"/>
                    <a:pt x="11400" y="0"/>
                  </a:cubicBezTo>
                  <a:cubicBezTo>
                    <a:pt x="15000" y="0"/>
                    <a:pt x="183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8" name="Line"/>
            <p:cNvSpPr/>
            <p:nvPr/>
          </p:nvSpPr>
          <p:spPr>
            <a:xfrm>
              <a:off x="11845033" y="11584865"/>
              <a:ext cx="703129" cy="17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270" extrusionOk="0">
                  <a:moveTo>
                    <a:pt x="3047" y="4153"/>
                  </a:moveTo>
                  <a:cubicBezTo>
                    <a:pt x="2738" y="2523"/>
                    <a:pt x="2430" y="893"/>
                    <a:pt x="2018" y="281"/>
                  </a:cubicBezTo>
                  <a:cubicBezTo>
                    <a:pt x="1607" y="-330"/>
                    <a:pt x="1092" y="78"/>
                    <a:pt x="732" y="1300"/>
                  </a:cubicBezTo>
                  <a:cubicBezTo>
                    <a:pt x="372" y="2523"/>
                    <a:pt x="167" y="4561"/>
                    <a:pt x="64" y="6598"/>
                  </a:cubicBezTo>
                  <a:cubicBezTo>
                    <a:pt x="-39" y="8636"/>
                    <a:pt x="-39" y="10674"/>
                    <a:pt x="218" y="12100"/>
                  </a:cubicBezTo>
                  <a:cubicBezTo>
                    <a:pt x="475" y="13527"/>
                    <a:pt x="990" y="14342"/>
                    <a:pt x="1504" y="14749"/>
                  </a:cubicBezTo>
                  <a:cubicBezTo>
                    <a:pt x="2018" y="15157"/>
                    <a:pt x="2532" y="15157"/>
                    <a:pt x="2944" y="14342"/>
                  </a:cubicBezTo>
                  <a:cubicBezTo>
                    <a:pt x="3355" y="13527"/>
                    <a:pt x="3664" y="11896"/>
                    <a:pt x="3870" y="10063"/>
                  </a:cubicBezTo>
                  <a:cubicBezTo>
                    <a:pt x="4075" y="8229"/>
                    <a:pt x="4178" y="6191"/>
                    <a:pt x="4281" y="6191"/>
                  </a:cubicBezTo>
                  <a:cubicBezTo>
                    <a:pt x="4384" y="6191"/>
                    <a:pt x="4487" y="8229"/>
                    <a:pt x="4795" y="9655"/>
                  </a:cubicBezTo>
                  <a:cubicBezTo>
                    <a:pt x="5104" y="11081"/>
                    <a:pt x="5618" y="11896"/>
                    <a:pt x="6184" y="12508"/>
                  </a:cubicBezTo>
                  <a:cubicBezTo>
                    <a:pt x="6750" y="13119"/>
                    <a:pt x="7367" y="13527"/>
                    <a:pt x="7778" y="12712"/>
                  </a:cubicBezTo>
                  <a:cubicBezTo>
                    <a:pt x="8190" y="11896"/>
                    <a:pt x="8395" y="9859"/>
                    <a:pt x="8652" y="8025"/>
                  </a:cubicBezTo>
                  <a:cubicBezTo>
                    <a:pt x="8910" y="6191"/>
                    <a:pt x="9218" y="4561"/>
                    <a:pt x="9578" y="4357"/>
                  </a:cubicBezTo>
                  <a:cubicBezTo>
                    <a:pt x="9938" y="4153"/>
                    <a:pt x="10350" y="5376"/>
                    <a:pt x="10812" y="8025"/>
                  </a:cubicBezTo>
                  <a:cubicBezTo>
                    <a:pt x="11275" y="10674"/>
                    <a:pt x="11790" y="14749"/>
                    <a:pt x="12561" y="17194"/>
                  </a:cubicBezTo>
                  <a:cubicBezTo>
                    <a:pt x="13332" y="19640"/>
                    <a:pt x="14361" y="20455"/>
                    <a:pt x="15235" y="20251"/>
                  </a:cubicBezTo>
                  <a:cubicBezTo>
                    <a:pt x="16110" y="20047"/>
                    <a:pt x="16830" y="18825"/>
                    <a:pt x="17447" y="17195"/>
                  </a:cubicBezTo>
                  <a:cubicBezTo>
                    <a:pt x="18064" y="15564"/>
                    <a:pt x="18578" y="13527"/>
                    <a:pt x="18887" y="11489"/>
                  </a:cubicBezTo>
                  <a:cubicBezTo>
                    <a:pt x="19195" y="9451"/>
                    <a:pt x="19298" y="7413"/>
                    <a:pt x="19041" y="5579"/>
                  </a:cubicBezTo>
                  <a:cubicBezTo>
                    <a:pt x="18784" y="3745"/>
                    <a:pt x="18167" y="2115"/>
                    <a:pt x="17858" y="2930"/>
                  </a:cubicBezTo>
                  <a:cubicBezTo>
                    <a:pt x="17550" y="3745"/>
                    <a:pt x="17550" y="7006"/>
                    <a:pt x="18218" y="10470"/>
                  </a:cubicBezTo>
                  <a:cubicBezTo>
                    <a:pt x="18887" y="13934"/>
                    <a:pt x="20224" y="17602"/>
                    <a:pt x="21561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9" name="Line"/>
            <p:cNvSpPr/>
            <p:nvPr/>
          </p:nvSpPr>
          <p:spPr>
            <a:xfrm>
              <a:off x="13021108" y="11473628"/>
              <a:ext cx="1438965" cy="466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2" extrusionOk="0">
                  <a:moveTo>
                    <a:pt x="0" y="3400"/>
                  </a:moveTo>
                  <a:cubicBezTo>
                    <a:pt x="0" y="2487"/>
                    <a:pt x="0" y="1574"/>
                    <a:pt x="76" y="1879"/>
                  </a:cubicBezTo>
                  <a:cubicBezTo>
                    <a:pt x="151" y="2183"/>
                    <a:pt x="302" y="3704"/>
                    <a:pt x="503" y="6366"/>
                  </a:cubicBezTo>
                  <a:cubicBezTo>
                    <a:pt x="705" y="9028"/>
                    <a:pt x="957" y="12831"/>
                    <a:pt x="1108" y="15265"/>
                  </a:cubicBezTo>
                  <a:cubicBezTo>
                    <a:pt x="1259" y="17698"/>
                    <a:pt x="1309" y="18763"/>
                    <a:pt x="1334" y="19676"/>
                  </a:cubicBezTo>
                  <a:cubicBezTo>
                    <a:pt x="1359" y="20588"/>
                    <a:pt x="1359" y="21349"/>
                    <a:pt x="1284" y="21121"/>
                  </a:cubicBezTo>
                  <a:cubicBezTo>
                    <a:pt x="1208" y="20893"/>
                    <a:pt x="1057" y="19676"/>
                    <a:pt x="957" y="17166"/>
                  </a:cubicBezTo>
                  <a:cubicBezTo>
                    <a:pt x="856" y="14656"/>
                    <a:pt x="806" y="10853"/>
                    <a:pt x="881" y="8191"/>
                  </a:cubicBezTo>
                  <a:cubicBezTo>
                    <a:pt x="957" y="5529"/>
                    <a:pt x="1158" y="4008"/>
                    <a:pt x="1385" y="3095"/>
                  </a:cubicBezTo>
                  <a:cubicBezTo>
                    <a:pt x="1611" y="2183"/>
                    <a:pt x="1863" y="1879"/>
                    <a:pt x="2115" y="1803"/>
                  </a:cubicBezTo>
                  <a:cubicBezTo>
                    <a:pt x="2366" y="1726"/>
                    <a:pt x="2618" y="1879"/>
                    <a:pt x="2794" y="2487"/>
                  </a:cubicBezTo>
                  <a:cubicBezTo>
                    <a:pt x="2971" y="3096"/>
                    <a:pt x="3071" y="4160"/>
                    <a:pt x="3071" y="5073"/>
                  </a:cubicBezTo>
                  <a:cubicBezTo>
                    <a:pt x="3071" y="5986"/>
                    <a:pt x="2971" y="6746"/>
                    <a:pt x="2769" y="7431"/>
                  </a:cubicBezTo>
                  <a:cubicBezTo>
                    <a:pt x="2568" y="8115"/>
                    <a:pt x="2266" y="8724"/>
                    <a:pt x="1964" y="9104"/>
                  </a:cubicBezTo>
                  <a:cubicBezTo>
                    <a:pt x="1662" y="9484"/>
                    <a:pt x="1359" y="9636"/>
                    <a:pt x="1309" y="9484"/>
                  </a:cubicBezTo>
                  <a:cubicBezTo>
                    <a:pt x="1259" y="9332"/>
                    <a:pt x="1460" y="8876"/>
                    <a:pt x="1938" y="8267"/>
                  </a:cubicBezTo>
                  <a:cubicBezTo>
                    <a:pt x="2417" y="7659"/>
                    <a:pt x="3172" y="6898"/>
                    <a:pt x="3650" y="6290"/>
                  </a:cubicBezTo>
                  <a:cubicBezTo>
                    <a:pt x="4129" y="5681"/>
                    <a:pt x="4330" y="5225"/>
                    <a:pt x="4582" y="4769"/>
                  </a:cubicBezTo>
                  <a:cubicBezTo>
                    <a:pt x="4834" y="4312"/>
                    <a:pt x="5136" y="3856"/>
                    <a:pt x="5287" y="4008"/>
                  </a:cubicBezTo>
                  <a:cubicBezTo>
                    <a:pt x="5438" y="4160"/>
                    <a:pt x="5438" y="4921"/>
                    <a:pt x="5438" y="5681"/>
                  </a:cubicBezTo>
                  <a:cubicBezTo>
                    <a:pt x="5438" y="6442"/>
                    <a:pt x="5438" y="7203"/>
                    <a:pt x="5639" y="8039"/>
                  </a:cubicBezTo>
                  <a:cubicBezTo>
                    <a:pt x="5841" y="8876"/>
                    <a:pt x="6243" y="9788"/>
                    <a:pt x="6822" y="9941"/>
                  </a:cubicBezTo>
                  <a:cubicBezTo>
                    <a:pt x="7401" y="10093"/>
                    <a:pt x="8157" y="9484"/>
                    <a:pt x="8635" y="8952"/>
                  </a:cubicBezTo>
                  <a:cubicBezTo>
                    <a:pt x="9113" y="8419"/>
                    <a:pt x="9315" y="7963"/>
                    <a:pt x="9466" y="7355"/>
                  </a:cubicBezTo>
                  <a:cubicBezTo>
                    <a:pt x="9617" y="6746"/>
                    <a:pt x="9717" y="5986"/>
                    <a:pt x="9692" y="5301"/>
                  </a:cubicBezTo>
                  <a:cubicBezTo>
                    <a:pt x="9667" y="4617"/>
                    <a:pt x="9516" y="4008"/>
                    <a:pt x="9315" y="3628"/>
                  </a:cubicBezTo>
                  <a:cubicBezTo>
                    <a:pt x="9113" y="3248"/>
                    <a:pt x="8862" y="3095"/>
                    <a:pt x="8610" y="3095"/>
                  </a:cubicBezTo>
                  <a:cubicBezTo>
                    <a:pt x="8358" y="3095"/>
                    <a:pt x="8106" y="3248"/>
                    <a:pt x="7980" y="3856"/>
                  </a:cubicBezTo>
                  <a:cubicBezTo>
                    <a:pt x="7855" y="4465"/>
                    <a:pt x="7855" y="5529"/>
                    <a:pt x="7930" y="6366"/>
                  </a:cubicBezTo>
                  <a:cubicBezTo>
                    <a:pt x="8006" y="7203"/>
                    <a:pt x="8157" y="7811"/>
                    <a:pt x="8484" y="8343"/>
                  </a:cubicBezTo>
                  <a:cubicBezTo>
                    <a:pt x="8811" y="8876"/>
                    <a:pt x="9315" y="9332"/>
                    <a:pt x="9944" y="9104"/>
                  </a:cubicBezTo>
                  <a:cubicBezTo>
                    <a:pt x="10573" y="8876"/>
                    <a:pt x="11329" y="7963"/>
                    <a:pt x="11832" y="6822"/>
                  </a:cubicBezTo>
                  <a:cubicBezTo>
                    <a:pt x="12336" y="5681"/>
                    <a:pt x="12587" y="4312"/>
                    <a:pt x="12663" y="3019"/>
                  </a:cubicBezTo>
                  <a:cubicBezTo>
                    <a:pt x="12738" y="1726"/>
                    <a:pt x="12638" y="510"/>
                    <a:pt x="12713" y="129"/>
                  </a:cubicBezTo>
                  <a:cubicBezTo>
                    <a:pt x="12789" y="-251"/>
                    <a:pt x="13041" y="205"/>
                    <a:pt x="13317" y="1498"/>
                  </a:cubicBezTo>
                  <a:cubicBezTo>
                    <a:pt x="13594" y="2791"/>
                    <a:pt x="13896" y="4921"/>
                    <a:pt x="14048" y="6366"/>
                  </a:cubicBezTo>
                  <a:cubicBezTo>
                    <a:pt x="14199" y="7811"/>
                    <a:pt x="14199" y="8572"/>
                    <a:pt x="14098" y="9180"/>
                  </a:cubicBezTo>
                  <a:cubicBezTo>
                    <a:pt x="13997" y="9788"/>
                    <a:pt x="13796" y="10245"/>
                    <a:pt x="13569" y="10473"/>
                  </a:cubicBezTo>
                  <a:cubicBezTo>
                    <a:pt x="13343" y="10701"/>
                    <a:pt x="13091" y="10701"/>
                    <a:pt x="12864" y="10473"/>
                  </a:cubicBezTo>
                  <a:cubicBezTo>
                    <a:pt x="12638" y="10245"/>
                    <a:pt x="12436" y="9788"/>
                    <a:pt x="12411" y="9256"/>
                  </a:cubicBezTo>
                  <a:cubicBezTo>
                    <a:pt x="12386" y="8724"/>
                    <a:pt x="12537" y="8115"/>
                    <a:pt x="12940" y="7735"/>
                  </a:cubicBezTo>
                  <a:cubicBezTo>
                    <a:pt x="13343" y="7355"/>
                    <a:pt x="13997" y="7203"/>
                    <a:pt x="14878" y="6822"/>
                  </a:cubicBezTo>
                  <a:cubicBezTo>
                    <a:pt x="15759" y="6442"/>
                    <a:pt x="16867" y="5834"/>
                    <a:pt x="17522" y="5301"/>
                  </a:cubicBezTo>
                  <a:cubicBezTo>
                    <a:pt x="18176" y="4769"/>
                    <a:pt x="18378" y="4312"/>
                    <a:pt x="18428" y="3704"/>
                  </a:cubicBezTo>
                  <a:cubicBezTo>
                    <a:pt x="18478" y="3095"/>
                    <a:pt x="18378" y="2335"/>
                    <a:pt x="18201" y="1879"/>
                  </a:cubicBezTo>
                  <a:cubicBezTo>
                    <a:pt x="18025" y="1422"/>
                    <a:pt x="17773" y="1270"/>
                    <a:pt x="17496" y="1194"/>
                  </a:cubicBezTo>
                  <a:cubicBezTo>
                    <a:pt x="17220" y="1118"/>
                    <a:pt x="16917" y="1118"/>
                    <a:pt x="16766" y="1498"/>
                  </a:cubicBezTo>
                  <a:cubicBezTo>
                    <a:pt x="16615" y="1879"/>
                    <a:pt x="16615" y="2639"/>
                    <a:pt x="16766" y="3704"/>
                  </a:cubicBezTo>
                  <a:cubicBezTo>
                    <a:pt x="16917" y="4769"/>
                    <a:pt x="17220" y="6138"/>
                    <a:pt x="17648" y="7050"/>
                  </a:cubicBezTo>
                  <a:cubicBezTo>
                    <a:pt x="18076" y="7963"/>
                    <a:pt x="18629" y="8419"/>
                    <a:pt x="19133" y="8115"/>
                  </a:cubicBezTo>
                  <a:cubicBezTo>
                    <a:pt x="19636" y="7811"/>
                    <a:pt x="20090" y="6746"/>
                    <a:pt x="20392" y="5605"/>
                  </a:cubicBezTo>
                  <a:cubicBezTo>
                    <a:pt x="20694" y="4465"/>
                    <a:pt x="20845" y="3248"/>
                    <a:pt x="20945" y="3019"/>
                  </a:cubicBezTo>
                  <a:cubicBezTo>
                    <a:pt x="21046" y="2791"/>
                    <a:pt x="21096" y="3552"/>
                    <a:pt x="21197" y="4769"/>
                  </a:cubicBezTo>
                  <a:cubicBezTo>
                    <a:pt x="21298" y="5986"/>
                    <a:pt x="21449" y="7659"/>
                    <a:pt x="21600" y="9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0" name="Line"/>
            <p:cNvSpPr/>
            <p:nvPr/>
          </p:nvSpPr>
          <p:spPr>
            <a:xfrm>
              <a:off x="14590886" y="11468103"/>
              <a:ext cx="452821" cy="27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20" y="3733"/>
                    <a:pt x="2240" y="7467"/>
                    <a:pt x="3040" y="10000"/>
                  </a:cubicBezTo>
                  <a:cubicBezTo>
                    <a:pt x="3840" y="12533"/>
                    <a:pt x="4320" y="13867"/>
                    <a:pt x="4880" y="14000"/>
                  </a:cubicBezTo>
                  <a:cubicBezTo>
                    <a:pt x="5440" y="14133"/>
                    <a:pt x="6080" y="13067"/>
                    <a:pt x="7040" y="11600"/>
                  </a:cubicBezTo>
                  <a:cubicBezTo>
                    <a:pt x="8000" y="10133"/>
                    <a:pt x="9280" y="8267"/>
                    <a:pt x="10880" y="7200"/>
                  </a:cubicBezTo>
                  <a:cubicBezTo>
                    <a:pt x="12480" y="6133"/>
                    <a:pt x="14400" y="5867"/>
                    <a:pt x="15760" y="5733"/>
                  </a:cubicBezTo>
                  <a:cubicBezTo>
                    <a:pt x="17120" y="5600"/>
                    <a:pt x="17920" y="5600"/>
                    <a:pt x="18640" y="5200"/>
                  </a:cubicBezTo>
                  <a:cubicBezTo>
                    <a:pt x="19360" y="4800"/>
                    <a:pt x="20000" y="4000"/>
                    <a:pt x="19760" y="3200"/>
                  </a:cubicBezTo>
                  <a:cubicBezTo>
                    <a:pt x="19520" y="2400"/>
                    <a:pt x="18400" y="1600"/>
                    <a:pt x="17280" y="1067"/>
                  </a:cubicBezTo>
                  <a:cubicBezTo>
                    <a:pt x="16160" y="533"/>
                    <a:pt x="15040" y="267"/>
                    <a:pt x="14160" y="533"/>
                  </a:cubicBezTo>
                  <a:cubicBezTo>
                    <a:pt x="13280" y="800"/>
                    <a:pt x="12640" y="1600"/>
                    <a:pt x="12320" y="2933"/>
                  </a:cubicBezTo>
                  <a:cubicBezTo>
                    <a:pt x="12000" y="4267"/>
                    <a:pt x="12000" y="6133"/>
                    <a:pt x="13600" y="9333"/>
                  </a:cubicBezTo>
                  <a:cubicBezTo>
                    <a:pt x="15200" y="12533"/>
                    <a:pt x="18400" y="170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1" name="Line"/>
            <p:cNvSpPr/>
            <p:nvPr/>
          </p:nvSpPr>
          <p:spPr>
            <a:xfrm>
              <a:off x="15230999" y="11374183"/>
              <a:ext cx="215215" cy="39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8331" y="12814"/>
                  </a:moveTo>
                  <a:cubicBezTo>
                    <a:pt x="14676" y="12447"/>
                    <a:pt x="11021" y="12081"/>
                    <a:pt x="8030" y="11990"/>
                  </a:cubicBezTo>
                  <a:cubicBezTo>
                    <a:pt x="5039" y="11898"/>
                    <a:pt x="2713" y="12081"/>
                    <a:pt x="1384" y="12631"/>
                  </a:cubicBezTo>
                  <a:cubicBezTo>
                    <a:pt x="54" y="13180"/>
                    <a:pt x="-278" y="14095"/>
                    <a:pt x="220" y="14827"/>
                  </a:cubicBezTo>
                  <a:cubicBezTo>
                    <a:pt x="719" y="15559"/>
                    <a:pt x="2048" y="16108"/>
                    <a:pt x="5205" y="15925"/>
                  </a:cubicBezTo>
                  <a:cubicBezTo>
                    <a:pt x="8362" y="15742"/>
                    <a:pt x="13347" y="14827"/>
                    <a:pt x="16337" y="12814"/>
                  </a:cubicBezTo>
                  <a:cubicBezTo>
                    <a:pt x="19328" y="10800"/>
                    <a:pt x="20325" y="7688"/>
                    <a:pt x="20491" y="5675"/>
                  </a:cubicBezTo>
                  <a:cubicBezTo>
                    <a:pt x="20657" y="3661"/>
                    <a:pt x="19993" y="2746"/>
                    <a:pt x="19328" y="1831"/>
                  </a:cubicBezTo>
                  <a:cubicBezTo>
                    <a:pt x="18664" y="915"/>
                    <a:pt x="17999" y="0"/>
                    <a:pt x="17501" y="0"/>
                  </a:cubicBezTo>
                  <a:cubicBezTo>
                    <a:pt x="17002" y="0"/>
                    <a:pt x="16670" y="915"/>
                    <a:pt x="16836" y="3569"/>
                  </a:cubicBezTo>
                  <a:cubicBezTo>
                    <a:pt x="17002" y="6224"/>
                    <a:pt x="17667" y="10617"/>
                    <a:pt x="18497" y="13912"/>
                  </a:cubicBezTo>
                  <a:cubicBezTo>
                    <a:pt x="19328" y="17207"/>
                    <a:pt x="20325" y="19403"/>
                    <a:pt x="213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2" name="Line"/>
            <p:cNvSpPr/>
            <p:nvPr/>
          </p:nvSpPr>
          <p:spPr>
            <a:xfrm>
              <a:off x="15922898" y="11479658"/>
              <a:ext cx="700651" cy="20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47" extrusionOk="0">
                  <a:moveTo>
                    <a:pt x="4205" y="1904"/>
                  </a:moveTo>
                  <a:cubicBezTo>
                    <a:pt x="3794" y="876"/>
                    <a:pt x="3382" y="-153"/>
                    <a:pt x="2662" y="18"/>
                  </a:cubicBezTo>
                  <a:cubicBezTo>
                    <a:pt x="1942" y="190"/>
                    <a:pt x="914" y="1561"/>
                    <a:pt x="399" y="3104"/>
                  </a:cubicBezTo>
                  <a:cubicBezTo>
                    <a:pt x="-115" y="4647"/>
                    <a:pt x="-115" y="6361"/>
                    <a:pt x="296" y="8418"/>
                  </a:cubicBezTo>
                  <a:cubicBezTo>
                    <a:pt x="708" y="10476"/>
                    <a:pt x="1531" y="12876"/>
                    <a:pt x="2405" y="13561"/>
                  </a:cubicBezTo>
                  <a:cubicBezTo>
                    <a:pt x="3279" y="14247"/>
                    <a:pt x="4205" y="13218"/>
                    <a:pt x="4719" y="11847"/>
                  </a:cubicBezTo>
                  <a:cubicBezTo>
                    <a:pt x="5234" y="10476"/>
                    <a:pt x="5336" y="8761"/>
                    <a:pt x="5336" y="6876"/>
                  </a:cubicBezTo>
                  <a:cubicBezTo>
                    <a:pt x="5336" y="4990"/>
                    <a:pt x="5234" y="2933"/>
                    <a:pt x="5234" y="2933"/>
                  </a:cubicBezTo>
                  <a:cubicBezTo>
                    <a:pt x="5234" y="2933"/>
                    <a:pt x="5336" y="4990"/>
                    <a:pt x="5748" y="7218"/>
                  </a:cubicBezTo>
                  <a:cubicBezTo>
                    <a:pt x="6159" y="9447"/>
                    <a:pt x="6879" y="11847"/>
                    <a:pt x="7496" y="13218"/>
                  </a:cubicBezTo>
                  <a:cubicBezTo>
                    <a:pt x="8114" y="14590"/>
                    <a:pt x="8628" y="14933"/>
                    <a:pt x="9245" y="14076"/>
                  </a:cubicBezTo>
                  <a:cubicBezTo>
                    <a:pt x="9862" y="13218"/>
                    <a:pt x="10582" y="11161"/>
                    <a:pt x="11096" y="9104"/>
                  </a:cubicBezTo>
                  <a:cubicBezTo>
                    <a:pt x="11611" y="7047"/>
                    <a:pt x="11919" y="4990"/>
                    <a:pt x="12176" y="4818"/>
                  </a:cubicBezTo>
                  <a:cubicBezTo>
                    <a:pt x="12434" y="4647"/>
                    <a:pt x="12639" y="6361"/>
                    <a:pt x="12742" y="8076"/>
                  </a:cubicBezTo>
                  <a:cubicBezTo>
                    <a:pt x="12845" y="9790"/>
                    <a:pt x="12845" y="11504"/>
                    <a:pt x="12845" y="13218"/>
                  </a:cubicBezTo>
                  <a:cubicBezTo>
                    <a:pt x="12845" y="14933"/>
                    <a:pt x="12845" y="16647"/>
                    <a:pt x="12896" y="16647"/>
                  </a:cubicBezTo>
                  <a:cubicBezTo>
                    <a:pt x="12948" y="16647"/>
                    <a:pt x="13051" y="14933"/>
                    <a:pt x="13256" y="13218"/>
                  </a:cubicBezTo>
                  <a:cubicBezTo>
                    <a:pt x="13462" y="11504"/>
                    <a:pt x="13771" y="9790"/>
                    <a:pt x="14131" y="8418"/>
                  </a:cubicBezTo>
                  <a:cubicBezTo>
                    <a:pt x="14491" y="7047"/>
                    <a:pt x="14902" y="6018"/>
                    <a:pt x="15262" y="6190"/>
                  </a:cubicBezTo>
                  <a:cubicBezTo>
                    <a:pt x="15622" y="6361"/>
                    <a:pt x="15931" y="7733"/>
                    <a:pt x="16085" y="9961"/>
                  </a:cubicBezTo>
                  <a:cubicBezTo>
                    <a:pt x="16239" y="12190"/>
                    <a:pt x="16239" y="15276"/>
                    <a:pt x="16342" y="15961"/>
                  </a:cubicBezTo>
                  <a:cubicBezTo>
                    <a:pt x="16445" y="16647"/>
                    <a:pt x="16651" y="14933"/>
                    <a:pt x="16959" y="13390"/>
                  </a:cubicBezTo>
                  <a:cubicBezTo>
                    <a:pt x="17268" y="11847"/>
                    <a:pt x="17679" y="10476"/>
                    <a:pt x="18091" y="9276"/>
                  </a:cubicBezTo>
                  <a:cubicBezTo>
                    <a:pt x="18502" y="8076"/>
                    <a:pt x="18914" y="7047"/>
                    <a:pt x="19274" y="7218"/>
                  </a:cubicBezTo>
                  <a:cubicBezTo>
                    <a:pt x="19634" y="7390"/>
                    <a:pt x="19942" y="8761"/>
                    <a:pt x="20302" y="11333"/>
                  </a:cubicBezTo>
                  <a:cubicBezTo>
                    <a:pt x="20662" y="13904"/>
                    <a:pt x="21074" y="17676"/>
                    <a:pt x="21485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3" name="Line"/>
            <p:cNvSpPr/>
            <p:nvPr/>
          </p:nvSpPr>
          <p:spPr>
            <a:xfrm>
              <a:off x="16719003" y="11543429"/>
              <a:ext cx="417742" cy="176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14" extrusionOk="0">
                  <a:moveTo>
                    <a:pt x="2859" y="9188"/>
                  </a:moveTo>
                  <a:cubicBezTo>
                    <a:pt x="3723" y="9595"/>
                    <a:pt x="4587" y="10003"/>
                    <a:pt x="5451" y="10206"/>
                  </a:cubicBezTo>
                  <a:cubicBezTo>
                    <a:pt x="6315" y="10410"/>
                    <a:pt x="7179" y="10410"/>
                    <a:pt x="7438" y="9391"/>
                  </a:cubicBezTo>
                  <a:cubicBezTo>
                    <a:pt x="7697" y="8372"/>
                    <a:pt x="7351" y="6335"/>
                    <a:pt x="6315" y="5112"/>
                  </a:cubicBezTo>
                  <a:cubicBezTo>
                    <a:pt x="5278" y="3889"/>
                    <a:pt x="3550" y="3482"/>
                    <a:pt x="2254" y="3482"/>
                  </a:cubicBezTo>
                  <a:cubicBezTo>
                    <a:pt x="958" y="3482"/>
                    <a:pt x="94" y="3889"/>
                    <a:pt x="7" y="4705"/>
                  </a:cubicBezTo>
                  <a:cubicBezTo>
                    <a:pt x="-79" y="5520"/>
                    <a:pt x="612" y="6742"/>
                    <a:pt x="1822" y="7354"/>
                  </a:cubicBezTo>
                  <a:cubicBezTo>
                    <a:pt x="3031" y="7965"/>
                    <a:pt x="4759" y="7965"/>
                    <a:pt x="6401" y="7150"/>
                  </a:cubicBezTo>
                  <a:cubicBezTo>
                    <a:pt x="8043" y="6335"/>
                    <a:pt x="9598" y="4705"/>
                    <a:pt x="10980" y="3074"/>
                  </a:cubicBezTo>
                  <a:cubicBezTo>
                    <a:pt x="12363" y="1444"/>
                    <a:pt x="13572" y="-186"/>
                    <a:pt x="14263" y="18"/>
                  </a:cubicBezTo>
                  <a:cubicBezTo>
                    <a:pt x="14955" y="222"/>
                    <a:pt x="15127" y="2259"/>
                    <a:pt x="15214" y="4297"/>
                  </a:cubicBezTo>
                  <a:cubicBezTo>
                    <a:pt x="15300" y="6335"/>
                    <a:pt x="15300" y="8372"/>
                    <a:pt x="15214" y="10410"/>
                  </a:cubicBezTo>
                  <a:cubicBezTo>
                    <a:pt x="15127" y="12448"/>
                    <a:pt x="14955" y="14486"/>
                    <a:pt x="14955" y="14486"/>
                  </a:cubicBezTo>
                  <a:cubicBezTo>
                    <a:pt x="14955" y="14486"/>
                    <a:pt x="15127" y="12448"/>
                    <a:pt x="15473" y="10614"/>
                  </a:cubicBezTo>
                  <a:cubicBezTo>
                    <a:pt x="15819" y="8780"/>
                    <a:pt x="16337" y="7150"/>
                    <a:pt x="17201" y="5520"/>
                  </a:cubicBezTo>
                  <a:cubicBezTo>
                    <a:pt x="18065" y="3889"/>
                    <a:pt x="19275" y="2259"/>
                    <a:pt x="19966" y="2463"/>
                  </a:cubicBezTo>
                  <a:cubicBezTo>
                    <a:pt x="20657" y="2667"/>
                    <a:pt x="20830" y="4705"/>
                    <a:pt x="20916" y="7761"/>
                  </a:cubicBezTo>
                  <a:cubicBezTo>
                    <a:pt x="21003" y="10818"/>
                    <a:pt x="21003" y="14893"/>
                    <a:pt x="21089" y="17339"/>
                  </a:cubicBezTo>
                  <a:cubicBezTo>
                    <a:pt x="21175" y="19784"/>
                    <a:pt x="21348" y="20599"/>
                    <a:pt x="21521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4" name="Line"/>
            <p:cNvSpPr/>
            <p:nvPr/>
          </p:nvSpPr>
          <p:spPr>
            <a:xfrm>
              <a:off x="17221727" y="11518381"/>
              <a:ext cx="247087" cy="40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255" extrusionOk="0">
                  <a:moveTo>
                    <a:pt x="14303" y="2615"/>
                  </a:moveTo>
                  <a:cubicBezTo>
                    <a:pt x="13439" y="1918"/>
                    <a:pt x="12575" y="1222"/>
                    <a:pt x="11423" y="699"/>
                  </a:cubicBezTo>
                  <a:cubicBezTo>
                    <a:pt x="10271" y="176"/>
                    <a:pt x="8831" y="-172"/>
                    <a:pt x="7823" y="89"/>
                  </a:cubicBezTo>
                  <a:cubicBezTo>
                    <a:pt x="6815" y="351"/>
                    <a:pt x="6239" y="1222"/>
                    <a:pt x="6239" y="2180"/>
                  </a:cubicBezTo>
                  <a:cubicBezTo>
                    <a:pt x="6239" y="3138"/>
                    <a:pt x="6815" y="4183"/>
                    <a:pt x="7967" y="4880"/>
                  </a:cubicBezTo>
                  <a:cubicBezTo>
                    <a:pt x="9119" y="5576"/>
                    <a:pt x="10847" y="5925"/>
                    <a:pt x="12431" y="5925"/>
                  </a:cubicBezTo>
                  <a:cubicBezTo>
                    <a:pt x="14015" y="5925"/>
                    <a:pt x="15455" y="5576"/>
                    <a:pt x="16319" y="4705"/>
                  </a:cubicBezTo>
                  <a:cubicBezTo>
                    <a:pt x="17183" y="3834"/>
                    <a:pt x="17471" y="2441"/>
                    <a:pt x="17903" y="2441"/>
                  </a:cubicBezTo>
                  <a:cubicBezTo>
                    <a:pt x="18335" y="2441"/>
                    <a:pt x="18911" y="3834"/>
                    <a:pt x="19343" y="6447"/>
                  </a:cubicBezTo>
                  <a:cubicBezTo>
                    <a:pt x="19775" y="9060"/>
                    <a:pt x="20063" y="12893"/>
                    <a:pt x="19487" y="15593"/>
                  </a:cubicBezTo>
                  <a:cubicBezTo>
                    <a:pt x="18911" y="18293"/>
                    <a:pt x="17471" y="19860"/>
                    <a:pt x="15167" y="20644"/>
                  </a:cubicBezTo>
                  <a:cubicBezTo>
                    <a:pt x="12863" y="21428"/>
                    <a:pt x="9695" y="21428"/>
                    <a:pt x="6959" y="20818"/>
                  </a:cubicBezTo>
                  <a:cubicBezTo>
                    <a:pt x="4223" y="20209"/>
                    <a:pt x="1919" y="18989"/>
                    <a:pt x="767" y="17944"/>
                  </a:cubicBezTo>
                  <a:cubicBezTo>
                    <a:pt x="-385" y="16899"/>
                    <a:pt x="-385" y="16028"/>
                    <a:pt x="1775" y="15070"/>
                  </a:cubicBezTo>
                  <a:cubicBezTo>
                    <a:pt x="3935" y="14112"/>
                    <a:pt x="8255" y="13067"/>
                    <a:pt x="11855" y="12283"/>
                  </a:cubicBezTo>
                  <a:cubicBezTo>
                    <a:pt x="15455" y="11499"/>
                    <a:pt x="18335" y="10976"/>
                    <a:pt x="21215" y="10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5" name="Line"/>
            <p:cNvSpPr/>
            <p:nvPr/>
          </p:nvSpPr>
          <p:spPr>
            <a:xfrm>
              <a:off x="17845751" y="11238239"/>
              <a:ext cx="1041900" cy="46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97" extrusionOk="0">
                  <a:moveTo>
                    <a:pt x="321" y="11036"/>
                  </a:moveTo>
                  <a:cubicBezTo>
                    <a:pt x="182" y="12578"/>
                    <a:pt x="43" y="14121"/>
                    <a:pt x="9" y="15741"/>
                  </a:cubicBezTo>
                  <a:cubicBezTo>
                    <a:pt x="-26" y="17361"/>
                    <a:pt x="43" y="19058"/>
                    <a:pt x="252" y="19984"/>
                  </a:cubicBezTo>
                  <a:cubicBezTo>
                    <a:pt x="460" y="20910"/>
                    <a:pt x="807" y="21064"/>
                    <a:pt x="1398" y="20370"/>
                  </a:cubicBezTo>
                  <a:cubicBezTo>
                    <a:pt x="1988" y="19676"/>
                    <a:pt x="2822" y="18133"/>
                    <a:pt x="3447" y="15278"/>
                  </a:cubicBezTo>
                  <a:cubicBezTo>
                    <a:pt x="4072" y="12424"/>
                    <a:pt x="4488" y="8258"/>
                    <a:pt x="4697" y="5790"/>
                  </a:cubicBezTo>
                  <a:cubicBezTo>
                    <a:pt x="4905" y="3321"/>
                    <a:pt x="4905" y="2550"/>
                    <a:pt x="4870" y="1701"/>
                  </a:cubicBezTo>
                  <a:cubicBezTo>
                    <a:pt x="4836" y="853"/>
                    <a:pt x="4766" y="-73"/>
                    <a:pt x="4732" y="4"/>
                  </a:cubicBezTo>
                  <a:cubicBezTo>
                    <a:pt x="4697" y="81"/>
                    <a:pt x="4697" y="1161"/>
                    <a:pt x="4558" y="4170"/>
                  </a:cubicBezTo>
                  <a:cubicBezTo>
                    <a:pt x="4419" y="7178"/>
                    <a:pt x="4141" y="12116"/>
                    <a:pt x="3968" y="14970"/>
                  </a:cubicBezTo>
                  <a:cubicBezTo>
                    <a:pt x="3794" y="17824"/>
                    <a:pt x="3724" y="18596"/>
                    <a:pt x="3690" y="18596"/>
                  </a:cubicBezTo>
                  <a:cubicBezTo>
                    <a:pt x="3655" y="18596"/>
                    <a:pt x="3655" y="17824"/>
                    <a:pt x="3863" y="17053"/>
                  </a:cubicBezTo>
                  <a:cubicBezTo>
                    <a:pt x="4072" y="16281"/>
                    <a:pt x="4488" y="15510"/>
                    <a:pt x="4697" y="15510"/>
                  </a:cubicBezTo>
                  <a:cubicBezTo>
                    <a:pt x="4905" y="15510"/>
                    <a:pt x="4905" y="16281"/>
                    <a:pt x="4975" y="17130"/>
                  </a:cubicBezTo>
                  <a:cubicBezTo>
                    <a:pt x="5044" y="17978"/>
                    <a:pt x="5183" y="18904"/>
                    <a:pt x="5391" y="19598"/>
                  </a:cubicBezTo>
                  <a:cubicBezTo>
                    <a:pt x="5600" y="20293"/>
                    <a:pt x="5878" y="20756"/>
                    <a:pt x="6225" y="20987"/>
                  </a:cubicBezTo>
                  <a:cubicBezTo>
                    <a:pt x="6572" y="21218"/>
                    <a:pt x="6989" y="21218"/>
                    <a:pt x="7406" y="21141"/>
                  </a:cubicBezTo>
                  <a:cubicBezTo>
                    <a:pt x="7822" y="21064"/>
                    <a:pt x="8239" y="20910"/>
                    <a:pt x="8586" y="20601"/>
                  </a:cubicBezTo>
                  <a:cubicBezTo>
                    <a:pt x="8933" y="20293"/>
                    <a:pt x="9211" y="19830"/>
                    <a:pt x="9315" y="19213"/>
                  </a:cubicBezTo>
                  <a:cubicBezTo>
                    <a:pt x="9420" y="18596"/>
                    <a:pt x="9350" y="17824"/>
                    <a:pt x="9177" y="17670"/>
                  </a:cubicBezTo>
                  <a:cubicBezTo>
                    <a:pt x="9003" y="17516"/>
                    <a:pt x="8725" y="17978"/>
                    <a:pt x="8760" y="18364"/>
                  </a:cubicBezTo>
                  <a:cubicBezTo>
                    <a:pt x="8795" y="18750"/>
                    <a:pt x="9142" y="19058"/>
                    <a:pt x="9489" y="19136"/>
                  </a:cubicBezTo>
                  <a:cubicBezTo>
                    <a:pt x="9836" y="19213"/>
                    <a:pt x="10184" y="19058"/>
                    <a:pt x="10392" y="18596"/>
                  </a:cubicBezTo>
                  <a:cubicBezTo>
                    <a:pt x="10600" y="18133"/>
                    <a:pt x="10670" y="17361"/>
                    <a:pt x="10566" y="16667"/>
                  </a:cubicBezTo>
                  <a:cubicBezTo>
                    <a:pt x="10461" y="15973"/>
                    <a:pt x="10184" y="15356"/>
                    <a:pt x="9906" y="15278"/>
                  </a:cubicBezTo>
                  <a:cubicBezTo>
                    <a:pt x="9628" y="15201"/>
                    <a:pt x="9350" y="15664"/>
                    <a:pt x="9350" y="16127"/>
                  </a:cubicBezTo>
                  <a:cubicBezTo>
                    <a:pt x="9350" y="16590"/>
                    <a:pt x="9628" y="17053"/>
                    <a:pt x="9941" y="17284"/>
                  </a:cubicBezTo>
                  <a:cubicBezTo>
                    <a:pt x="10253" y="17516"/>
                    <a:pt x="10600" y="17516"/>
                    <a:pt x="11087" y="17053"/>
                  </a:cubicBezTo>
                  <a:cubicBezTo>
                    <a:pt x="11573" y="16590"/>
                    <a:pt x="12198" y="15664"/>
                    <a:pt x="12615" y="14816"/>
                  </a:cubicBezTo>
                  <a:cubicBezTo>
                    <a:pt x="13031" y="13967"/>
                    <a:pt x="13240" y="13196"/>
                    <a:pt x="13448" y="12501"/>
                  </a:cubicBezTo>
                  <a:cubicBezTo>
                    <a:pt x="13656" y="11807"/>
                    <a:pt x="13865" y="11190"/>
                    <a:pt x="14142" y="11036"/>
                  </a:cubicBezTo>
                  <a:cubicBezTo>
                    <a:pt x="14420" y="10881"/>
                    <a:pt x="14768" y="11190"/>
                    <a:pt x="15150" y="12116"/>
                  </a:cubicBezTo>
                  <a:cubicBezTo>
                    <a:pt x="15532" y="13041"/>
                    <a:pt x="15948" y="14584"/>
                    <a:pt x="16191" y="15818"/>
                  </a:cubicBezTo>
                  <a:cubicBezTo>
                    <a:pt x="16434" y="17053"/>
                    <a:pt x="16504" y="17978"/>
                    <a:pt x="16434" y="18750"/>
                  </a:cubicBezTo>
                  <a:cubicBezTo>
                    <a:pt x="16365" y="19521"/>
                    <a:pt x="16157" y="20138"/>
                    <a:pt x="15879" y="20524"/>
                  </a:cubicBezTo>
                  <a:cubicBezTo>
                    <a:pt x="15601" y="20910"/>
                    <a:pt x="15254" y="21064"/>
                    <a:pt x="14872" y="21218"/>
                  </a:cubicBezTo>
                  <a:cubicBezTo>
                    <a:pt x="14490" y="21373"/>
                    <a:pt x="14073" y="21527"/>
                    <a:pt x="13726" y="21218"/>
                  </a:cubicBezTo>
                  <a:cubicBezTo>
                    <a:pt x="13379" y="20910"/>
                    <a:pt x="13101" y="20138"/>
                    <a:pt x="13135" y="19676"/>
                  </a:cubicBezTo>
                  <a:cubicBezTo>
                    <a:pt x="13170" y="19213"/>
                    <a:pt x="13517" y="19058"/>
                    <a:pt x="14281" y="18750"/>
                  </a:cubicBezTo>
                  <a:cubicBezTo>
                    <a:pt x="15045" y="18441"/>
                    <a:pt x="16226" y="17978"/>
                    <a:pt x="17268" y="17438"/>
                  </a:cubicBezTo>
                  <a:cubicBezTo>
                    <a:pt x="18310" y="16898"/>
                    <a:pt x="19213" y="16281"/>
                    <a:pt x="19803" y="15741"/>
                  </a:cubicBezTo>
                  <a:cubicBezTo>
                    <a:pt x="20393" y="15201"/>
                    <a:pt x="20671" y="14738"/>
                    <a:pt x="20706" y="14198"/>
                  </a:cubicBezTo>
                  <a:cubicBezTo>
                    <a:pt x="20741" y="13658"/>
                    <a:pt x="20532" y="13041"/>
                    <a:pt x="20115" y="12656"/>
                  </a:cubicBezTo>
                  <a:cubicBezTo>
                    <a:pt x="19699" y="12270"/>
                    <a:pt x="19074" y="12116"/>
                    <a:pt x="18726" y="12501"/>
                  </a:cubicBezTo>
                  <a:cubicBezTo>
                    <a:pt x="18379" y="12887"/>
                    <a:pt x="18310" y="13813"/>
                    <a:pt x="18553" y="14816"/>
                  </a:cubicBezTo>
                  <a:cubicBezTo>
                    <a:pt x="18796" y="15818"/>
                    <a:pt x="19352" y="16898"/>
                    <a:pt x="19907" y="17670"/>
                  </a:cubicBezTo>
                  <a:cubicBezTo>
                    <a:pt x="20463" y="18441"/>
                    <a:pt x="21018" y="18904"/>
                    <a:pt x="21574" y="19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6" name="Line"/>
            <p:cNvSpPr/>
            <p:nvPr/>
          </p:nvSpPr>
          <p:spPr>
            <a:xfrm>
              <a:off x="17730442" y="11546665"/>
              <a:ext cx="241506" cy="2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39"/>
                  </a:moveTo>
                  <a:cubicBezTo>
                    <a:pt x="4500" y="4868"/>
                    <a:pt x="9000" y="-1303"/>
                    <a:pt x="12600" y="240"/>
                  </a:cubicBezTo>
                  <a:cubicBezTo>
                    <a:pt x="16200" y="1783"/>
                    <a:pt x="189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7" name="Line"/>
            <p:cNvSpPr/>
            <p:nvPr/>
          </p:nvSpPr>
          <p:spPr>
            <a:xfrm>
              <a:off x="19410910" y="11215870"/>
              <a:ext cx="496426" cy="61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248" extrusionOk="0">
                  <a:moveTo>
                    <a:pt x="0" y="11172"/>
                  </a:moveTo>
                  <a:cubicBezTo>
                    <a:pt x="435" y="11636"/>
                    <a:pt x="870" y="12101"/>
                    <a:pt x="1450" y="12391"/>
                  </a:cubicBezTo>
                  <a:cubicBezTo>
                    <a:pt x="2029" y="12681"/>
                    <a:pt x="2754" y="12797"/>
                    <a:pt x="3479" y="12797"/>
                  </a:cubicBezTo>
                  <a:cubicBezTo>
                    <a:pt x="4204" y="12797"/>
                    <a:pt x="4929" y="12681"/>
                    <a:pt x="5436" y="12333"/>
                  </a:cubicBezTo>
                  <a:cubicBezTo>
                    <a:pt x="5944" y="11985"/>
                    <a:pt x="6234" y="11404"/>
                    <a:pt x="5726" y="10823"/>
                  </a:cubicBezTo>
                  <a:cubicBezTo>
                    <a:pt x="5219" y="10243"/>
                    <a:pt x="3914" y="9662"/>
                    <a:pt x="2682" y="9488"/>
                  </a:cubicBezTo>
                  <a:cubicBezTo>
                    <a:pt x="1450" y="9314"/>
                    <a:pt x="290" y="9546"/>
                    <a:pt x="72" y="9720"/>
                  </a:cubicBezTo>
                  <a:cubicBezTo>
                    <a:pt x="-145" y="9894"/>
                    <a:pt x="580" y="10010"/>
                    <a:pt x="2972" y="9894"/>
                  </a:cubicBezTo>
                  <a:cubicBezTo>
                    <a:pt x="5364" y="9778"/>
                    <a:pt x="9423" y="9430"/>
                    <a:pt x="12685" y="8443"/>
                  </a:cubicBezTo>
                  <a:cubicBezTo>
                    <a:pt x="15946" y="7456"/>
                    <a:pt x="18411" y="5830"/>
                    <a:pt x="19788" y="4726"/>
                  </a:cubicBezTo>
                  <a:cubicBezTo>
                    <a:pt x="21165" y="3623"/>
                    <a:pt x="21455" y="3043"/>
                    <a:pt x="21455" y="2230"/>
                  </a:cubicBezTo>
                  <a:cubicBezTo>
                    <a:pt x="21455" y="1417"/>
                    <a:pt x="21165" y="372"/>
                    <a:pt x="20803" y="81"/>
                  </a:cubicBezTo>
                  <a:cubicBezTo>
                    <a:pt x="20440" y="-209"/>
                    <a:pt x="20005" y="256"/>
                    <a:pt x="19498" y="1881"/>
                  </a:cubicBezTo>
                  <a:cubicBezTo>
                    <a:pt x="18991" y="3507"/>
                    <a:pt x="18411" y="6294"/>
                    <a:pt x="17903" y="9372"/>
                  </a:cubicBezTo>
                  <a:cubicBezTo>
                    <a:pt x="17396" y="12449"/>
                    <a:pt x="16961" y="15817"/>
                    <a:pt x="16744" y="17965"/>
                  </a:cubicBezTo>
                  <a:cubicBezTo>
                    <a:pt x="16526" y="20114"/>
                    <a:pt x="16526" y="21043"/>
                    <a:pt x="16454" y="21217"/>
                  </a:cubicBezTo>
                  <a:cubicBezTo>
                    <a:pt x="16381" y="21391"/>
                    <a:pt x="16236" y="20810"/>
                    <a:pt x="16019" y="20230"/>
                  </a:cubicBezTo>
                  <a:cubicBezTo>
                    <a:pt x="15801" y="19649"/>
                    <a:pt x="15511" y="19068"/>
                    <a:pt x="15221" y="18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8" name="Line"/>
            <p:cNvSpPr/>
            <p:nvPr/>
          </p:nvSpPr>
          <p:spPr>
            <a:xfrm>
              <a:off x="19712791" y="11548603"/>
              <a:ext cx="241505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9" name="Line"/>
            <p:cNvSpPr/>
            <p:nvPr/>
          </p:nvSpPr>
          <p:spPr>
            <a:xfrm>
              <a:off x="20297925" y="11354058"/>
              <a:ext cx="306773" cy="435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97" extrusionOk="0">
                  <a:moveTo>
                    <a:pt x="15225" y="165"/>
                  </a:moveTo>
                  <a:cubicBezTo>
                    <a:pt x="11973" y="3792"/>
                    <a:pt x="8722" y="7420"/>
                    <a:pt x="6515" y="9811"/>
                  </a:cubicBezTo>
                  <a:cubicBezTo>
                    <a:pt x="4309" y="12202"/>
                    <a:pt x="3148" y="13356"/>
                    <a:pt x="2102" y="14427"/>
                  </a:cubicBezTo>
                  <a:cubicBezTo>
                    <a:pt x="1057" y="15499"/>
                    <a:pt x="128" y="16489"/>
                    <a:pt x="12" y="16653"/>
                  </a:cubicBezTo>
                  <a:cubicBezTo>
                    <a:pt x="-104" y="16818"/>
                    <a:pt x="593" y="16159"/>
                    <a:pt x="2683" y="14098"/>
                  </a:cubicBezTo>
                  <a:cubicBezTo>
                    <a:pt x="4773" y="12037"/>
                    <a:pt x="8257" y="8574"/>
                    <a:pt x="10348" y="6266"/>
                  </a:cubicBezTo>
                  <a:cubicBezTo>
                    <a:pt x="12438" y="3957"/>
                    <a:pt x="13135" y="2803"/>
                    <a:pt x="13599" y="1814"/>
                  </a:cubicBezTo>
                  <a:cubicBezTo>
                    <a:pt x="14064" y="824"/>
                    <a:pt x="14296" y="0"/>
                    <a:pt x="14644" y="0"/>
                  </a:cubicBezTo>
                  <a:cubicBezTo>
                    <a:pt x="14993" y="0"/>
                    <a:pt x="15457" y="824"/>
                    <a:pt x="16270" y="3133"/>
                  </a:cubicBezTo>
                  <a:cubicBezTo>
                    <a:pt x="17083" y="5441"/>
                    <a:pt x="18244" y="9234"/>
                    <a:pt x="18941" y="12037"/>
                  </a:cubicBezTo>
                  <a:cubicBezTo>
                    <a:pt x="19638" y="14840"/>
                    <a:pt x="19870" y="16653"/>
                    <a:pt x="20335" y="18220"/>
                  </a:cubicBezTo>
                  <a:cubicBezTo>
                    <a:pt x="20799" y="19786"/>
                    <a:pt x="21496" y="21105"/>
                    <a:pt x="21148" y="21353"/>
                  </a:cubicBezTo>
                  <a:cubicBezTo>
                    <a:pt x="20799" y="21600"/>
                    <a:pt x="19406" y="20776"/>
                    <a:pt x="18012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0" name="Line"/>
            <p:cNvSpPr/>
            <p:nvPr/>
          </p:nvSpPr>
          <p:spPr>
            <a:xfrm>
              <a:off x="20346739" y="11578791"/>
              <a:ext cx="231443" cy="1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0"/>
                    <a:pt x="11270" y="0"/>
                    <a:pt x="14870" y="3600"/>
                  </a:cubicBezTo>
                  <a:cubicBezTo>
                    <a:pt x="18470" y="7200"/>
                    <a:pt x="2003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1" name="Line"/>
            <p:cNvSpPr/>
            <p:nvPr/>
          </p:nvSpPr>
          <p:spPr>
            <a:xfrm>
              <a:off x="20306488" y="11260139"/>
              <a:ext cx="364051" cy="16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8640"/>
                  </a:moveTo>
                  <a:cubicBezTo>
                    <a:pt x="4161" y="4320"/>
                    <a:pt x="8323" y="0"/>
                    <a:pt x="11494" y="0"/>
                  </a:cubicBezTo>
                  <a:cubicBezTo>
                    <a:pt x="14664" y="0"/>
                    <a:pt x="16844" y="4320"/>
                    <a:pt x="18528" y="6480"/>
                  </a:cubicBezTo>
                  <a:cubicBezTo>
                    <a:pt x="20213" y="8640"/>
                    <a:pt x="21402" y="8640"/>
                    <a:pt x="21501" y="10800"/>
                  </a:cubicBezTo>
                  <a:cubicBezTo>
                    <a:pt x="21600" y="12960"/>
                    <a:pt x="20609" y="17280"/>
                    <a:pt x="19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2" name="Line"/>
            <p:cNvSpPr/>
            <p:nvPr/>
          </p:nvSpPr>
          <p:spPr>
            <a:xfrm>
              <a:off x="20940438" y="11709606"/>
              <a:ext cx="10063" cy="2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3" name="Line"/>
            <p:cNvSpPr/>
            <p:nvPr/>
          </p:nvSpPr>
          <p:spPr>
            <a:xfrm>
              <a:off x="21350105" y="11553103"/>
              <a:ext cx="506574" cy="44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335" extrusionOk="0">
                  <a:moveTo>
                    <a:pt x="3857" y="1742"/>
                  </a:moveTo>
                  <a:cubicBezTo>
                    <a:pt x="3857" y="5928"/>
                    <a:pt x="3857" y="10114"/>
                    <a:pt x="4003" y="12960"/>
                  </a:cubicBezTo>
                  <a:cubicBezTo>
                    <a:pt x="4149" y="15807"/>
                    <a:pt x="4441" y="17314"/>
                    <a:pt x="4587" y="17649"/>
                  </a:cubicBezTo>
                  <a:cubicBezTo>
                    <a:pt x="4733" y="17984"/>
                    <a:pt x="4733" y="17147"/>
                    <a:pt x="4587" y="14635"/>
                  </a:cubicBezTo>
                  <a:cubicBezTo>
                    <a:pt x="4441" y="12123"/>
                    <a:pt x="4149" y="7937"/>
                    <a:pt x="3930" y="5426"/>
                  </a:cubicBezTo>
                  <a:cubicBezTo>
                    <a:pt x="3712" y="2914"/>
                    <a:pt x="3566" y="2077"/>
                    <a:pt x="3785" y="1407"/>
                  </a:cubicBezTo>
                  <a:cubicBezTo>
                    <a:pt x="4003" y="737"/>
                    <a:pt x="4587" y="235"/>
                    <a:pt x="6047" y="67"/>
                  </a:cubicBezTo>
                  <a:cubicBezTo>
                    <a:pt x="7506" y="-100"/>
                    <a:pt x="9841" y="67"/>
                    <a:pt x="12249" y="319"/>
                  </a:cubicBezTo>
                  <a:cubicBezTo>
                    <a:pt x="14658" y="570"/>
                    <a:pt x="17139" y="905"/>
                    <a:pt x="18671" y="1323"/>
                  </a:cubicBezTo>
                  <a:cubicBezTo>
                    <a:pt x="20203" y="1742"/>
                    <a:pt x="20787" y="2244"/>
                    <a:pt x="21079" y="3333"/>
                  </a:cubicBezTo>
                  <a:cubicBezTo>
                    <a:pt x="21371" y="4421"/>
                    <a:pt x="21371" y="6095"/>
                    <a:pt x="21371" y="8858"/>
                  </a:cubicBezTo>
                  <a:cubicBezTo>
                    <a:pt x="21371" y="11621"/>
                    <a:pt x="21371" y="15472"/>
                    <a:pt x="21371" y="17816"/>
                  </a:cubicBezTo>
                  <a:cubicBezTo>
                    <a:pt x="21371" y="20160"/>
                    <a:pt x="21371" y="20998"/>
                    <a:pt x="21006" y="21249"/>
                  </a:cubicBezTo>
                  <a:cubicBezTo>
                    <a:pt x="20641" y="21500"/>
                    <a:pt x="19912" y="21165"/>
                    <a:pt x="17722" y="20747"/>
                  </a:cubicBezTo>
                  <a:cubicBezTo>
                    <a:pt x="15533" y="20328"/>
                    <a:pt x="11885" y="19826"/>
                    <a:pt x="8893" y="19574"/>
                  </a:cubicBezTo>
                  <a:cubicBezTo>
                    <a:pt x="5901" y="19323"/>
                    <a:pt x="3566" y="19323"/>
                    <a:pt x="2033" y="19323"/>
                  </a:cubicBezTo>
                  <a:cubicBezTo>
                    <a:pt x="501" y="19323"/>
                    <a:pt x="-229" y="19323"/>
                    <a:pt x="63" y="18988"/>
                  </a:cubicBezTo>
                  <a:cubicBezTo>
                    <a:pt x="355" y="18653"/>
                    <a:pt x="1668" y="17984"/>
                    <a:pt x="2982" y="173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4" name="Line"/>
            <p:cNvSpPr/>
            <p:nvPr/>
          </p:nvSpPr>
          <p:spPr>
            <a:xfrm>
              <a:off x="21456971" y="11640982"/>
              <a:ext cx="28900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4282" y="0"/>
                  </a:moveTo>
                  <a:cubicBezTo>
                    <a:pt x="10168" y="3600"/>
                    <a:pt x="6053" y="7200"/>
                    <a:pt x="3482" y="9562"/>
                  </a:cubicBezTo>
                  <a:cubicBezTo>
                    <a:pt x="911" y="11925"/>
                    <a:pt x="-118" y="13050"/>
                    <a:pt x="11" y="13612"/>
                  </a:cubicBezTo>
                  <a:cubicBezTo>
                    <a:pt x="139" y="14175"/>
                    <a:pt x="1425" y="14175"/>
                    <a:pt x="4768" y="13275"/>
                  </a:cubicBezTo>
                  <a:cubicBezTo>
                    <a:pt x="8111" y="12375"/>
                    <a:pt x="13511" y="10575"/>
                    <a:pt x="16853" y="9675"/>
                  </a:cubicBezTo>
                  <a:cubicBezTo>
                    <a:pt x="20196" y="8775"/>
                    <a:pt x="21482" y="8775"/>
                    <a:pt x="21482" y="9337"/>
                  </a:cubicBezTo>
                  <a:cubicBezTo>
                    <a:pt x="21482" y="9900"/>
                    <a:pt x="20196" y="11025"/>
                    <a:pt x="17111" y="13162"/>
                  </a:cubicBezTo>
                  <a:cubicBezTo>
                    <a:pt x="14025" y="15300"/>
                    <a:pt x="9139" y="18450"/>
                    <a:pt x="425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Example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3558" name="IMG_0111.png" descr="IMG_01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087" y="2029368"/>
            <a:ext cx="13627659" cy="4269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42" name="Drawing"/>
          <p:cNvGrpSpPr/>
          <p:nvPr/>
        </p:nvGrpSpPr>
        <p:grpSpPr>
          <a:xfrm>
            <a:off x="1706787" y="6600592"/>
            <a:ext cx="21804726" cy="6205523"/>
            <a:chOff x="0" y="0"/>
            <a:chExt cx="21804724" cy="6205521"/>
          </a:xfrm>
        </p:grpSpPr>
        <p:sp>
          <p:nvSpPr>
            <p:cNvPr id="3559" name="Line"/>
            <p:cNvSpPr/>
            <p:nvPr/>
          </p:nvSpPr>
          <p:spPr>
            <a:xfrm>
              <a:off x="599973" y="427050"/>
              <a:ext cx="370838" cy="50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73" extrusionOk="0">
                  <a:moveTo>
                    <a:pt x="21439" y="1249"/>
                  </a:moveTo>
                  <a:cubicBezTo>
                    <a:pt x="20639" y="665"/>
                    <a:pt x="19839" y="81"/>
                    <a:pt x="17739" y="8"/>
                  </a:cubicBezTo>
                  <a:cubicBezTo>
                    <a:pt x="15639" y="-65"/>
                    <a:pt x="12239" y="373"/>
                    <a:pt x="10039" y="884"/>
                  </a:cubicBezTo>
                  <a:cubicBezTo>
                    <a:pt x="7839" y="1394"/>
                    <a:pt x="6839" y="1978"/>
                    <a:pt x="6539" y="2927"/>
                  </a:cubicBezTo>
                  <a:cubicBezTo>
                    <a:pt x="6239" y="3876"/>
                    <a:pt x="6639" y="5189"/>
                    <a:pt x="8339" y="6503"/>
                  </a:cubicBezTo>
                  <a:cubicBezTo>
                    <a:pt x="10039" y="7816"/>
                    <a:pt x="13039" y="9130"/>
                    <a:pt x="15339" y="10662"/>
                  </a:cubicBezTo>
                  <a:cubicBezTo>
                    <a:pt x="17639" y="12194"/>
                    <a:pt x="19239" y="13946"/>
                    <a:pt x="20139" y="15332"/>
                  </a:cubicBezTo>
                  <a:cubicBezTo>
                    <a:pt x="21039" y="16719"/>
                    <a:pt x="21239" y="17740"/>
                    <a:pt x="21239" y="18616"/>
                  </a:cubicBezTo>
                  <a:cubicBezTo>
                    <a:pt x="21239" y="19492"/>
                    <a:pt x="21039" y="20221"/>
                    <a:pt x="20439" y="20732"/>
                  </a:cubicBezTo>
                  <a:cubicBezTo>
                    <a:pt x="19839" y="21243"/>
                    <a:pt x="18839" y="21535"/>
                    <a:pt x="16239" y="21462"/>
                  </a:cubicBezTo>
                  <a:cubicBezTo>
                    <a:pt x="13639" y="21389"/>
                    <a:pt x="9439" y="20951"/>
                    <a:pt x="6839" y="20513"/>
                  </a:cubicBezTo>
                  <a:cubicBezTo>
                    <a:pt x="4239" y="20076"/>
                    <a:pt x="3239" y="19638"/>
                    <a:pt x="2239" y="19200"/>
                  </a:cubicBezTo>
                  <a:cubicBezTo>
                    <a:pt x="1239" y="18762"/>
                    <a:pt x="239" y="18324"/>
                    <a:pt x="39" y="17813"/>
                  </a:cubicBezTo>
                  <a:cubicBezTo>
                    <a:pt x="-161" y="17303"/>
                    <a:pt x="439" y="16719"/>
                    <a:pt x="1039" y="1613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0" name="Line"/>
            <p:cNvSpPr/>
            <p:nvPr/>
          </p:nvSpPr>
          <p:spPr>
            <a:xfrm>
              <a:off x="1053823" y="205719"/>
              <a:ext cx="1349193" cy="643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88" extrusionOk="0">
                  <a:moveTo>
                    <a:pt x="663" y="20160"/>
                  </a:moveTo>
                  <a:cubicBezTo>
                    <a:pt x="1326" y="20275"/>
                    <a:pt x="1989" y="20391"/>
                    <a:pt x="2459" y="20333"/>
                  </a:cubicBezTo>
                  <a:cubicBezTo>
                    <a:pt x="2928" y="20275"/>
                    <a:pt x="3204" y="20044"/>
                    <a:pt x="3398" y="19640"/>
                  </a:cubicBezTo>
                  <a:cubicBezTo>
                    <a:pt x="3591" y="19236"/>
                    <a:pt x="3702" y="18658"/>
                    <a:pt x="3591" y="18254"/>
                  </a:cubicBezTo>
                  <a:cubicBezTo>
                    <a:pt x="3481" y="17850"/>
                    <a:pt x="3149" y="17619"/>
                    <a:pt x="2680" y="17388"/>
                  </a:cubicBezTo>
                  <a:cubicBezTo>
                    <a:pt x="2210" y="17157"/>
                    <a:pt x="1602" y="16926"/>
                    <a:pt x="1160" y="16810"/>
                  </a:cubicBezTo>
                  <a:cubicBezTo>
                    <a:pt x="718" y="16695"/>
                    <a:pt x="442" y="16695"/>
                    <a:pt x="249" y="16983"/>
                  </a:cubicBezTo>
                  <a:cubicBezTo>
                    <a:pt x="55" y="17272"/>
                    <a:pt x="-55" y="17850"/>
                    <a:pt x="28" y="18312"/>
                  </a:cubicBezTo>
                  <a:cubicBezTo>
                    <a:pt x="111" y="18774"/>
                    <a:pt x="387" y="19120"/>
                    <a:pt x="967" y="19236"/>
                  </a:cubicBezTo>
                  <a:cubicBezTo>
                    <a:pt x="1547" y="19351"/>
                    <a:pt x="2431" y="19236"/>
                    <a:pt x="3315" y="18196"/>
                  </a:cubicBezTo>
                  <a:cubicBezTo>
                    <a:pt x="4199" y="17157"/>
                    <a:pt x="5083" y="15193"/>
                    <a:pt x="5746" y="13229"/>
                  </a:cubicBezTo>
                  <a:cubicBezTo>
                    <a:pt x="6408" y="11266"/>
                    <a:pt x="6850" y="9302"/>
                    <a:pt x="7127" y="7338"/>
                  </a:cubicBezTo>
                  <a:cubicBezTo>
                    <a:pt x="7403" y="5375"/>
                    <a:pt x="7513" y="3411"/>
                    <a:pt x="7513" y="2083"/>
                  </a:cubicBezTo>
                  <a:cubicBezTo>
                    <a:pt x="7513" y="755"/>
                    <a:pt x="7403" y="62"/>
                    <a:pt x="7292" y="4"/>
                  </a:cubicBezTo>
                  <a:cubicBezTo>
                    <a:pt x="7182" y="-54"/>
                    <a:pt x="7071" y="524"/>
                    <a:pt x="6961" y="2314"/>
                  </a:cubicBezTo>
                  <a:cubicBezTo>
                    <a:pt x="6850" y="4104"/>
                    <a:pt x="6740" y="7107"/>
                    <a:pt x="6685" y="10053"/>
                  </a:cubicBezTo>
                  <a:cubicBezTo>
                    <a:pt x="6629" y="12998"/>
                    <a:pt x="6629" y="15886"/>
                    <a:pt x="6657" y="17619"/>
                  </a:cubicBezTo>
                  <a:cubicBezTo>
                    <a:pt x="6685" y="19351"/>
                    <a:pt x="6740" y="19929"/>
                    <a:pt x="6906" y="20333"/>
                  </a:cubicBezTo>
                  <a:cubicBezTo>
                    <a:pt x="7071" y="20737"/>
                    <a:pt x="7348" y="20968"/>
                    <a:pt x="7624" y="20968"/>
                  </a:cubicBezTo>
                  <a:cubicBezTo>
                    <a:pt x="7900" y="20968"/>
                    <a:pt x="8176" y="20737"/>
                    <a:pt x="8480" y="20160"/>
                  </a:cubicBezTo>
                  <a:cubicBezTo>
                    <a:pt x="8784" y="19582"/>
                    <a:pt x="9115" y="18658"/>
                    <a:pt x="9281" y="17907"/>
                  </a:cubicBezTo>
                  <a:cubicBezTo>
                    <a:pt x="9447" y="17157"/>
                    <a:pt x="9447" y="16579"/>
                    <a:pt x="9419" y="16579"/>
                  </a:cubicBezTo>
                  <a:cubicBezTo>
                    <a:pt x="9392" y="16579"/>
                    <a:pt x="9336" y="17157"/>
                    <a:pt x="9309" y="17734"/>
                  </a:cubicBezTo>
                  <a:cubicBezTo>
                    <a:pt x="9281" y="18312"/>
                    <a:pt x="9281" y="18889"/>
                    <a:pt x="9392" y="19351"/>
                  </a:cubicBezTo>
                  <a:cubicBezTo>
                    <a:pt x="9502" y="19813"/>
                    <a:pt x="9723" y="20160"/>
                    <a:pt x="9972" y="20391"/>
                  </a:cubicBezTo>
                  <a:cubicBezTo>
                    <a:pt x="10220" y="20622"/>
                    <a:pt x="10496" y="20737"/>
                    <a:pt x="10745" y="20564"/>
                  </a:cubicBezTo>
                  <a:cubicBezTo>
                    <a:pt x="10994" y="20391"/>
                    <a:pt x="11215" y="19929"/>
                    <a:pt x="11353" y="19236"/>
                  </a:cubicBezTo>
                  <a:cubicBezTo>
                    <a:pt x="11491" y="18543"/>
                    <a:pt x="11546" y="17619"/>
                    <a:pt x="11574" y="17503"/>
                  </a:cubicBezTo>
                  <a:cubicBezTo>
                    <a:pt x="11601" y="17388"/>
                    <a:pt x="11601" y="18081"/>
                    <a:pt x="11684" y="18716"/>
                  </a:cubicBezTo>
                  <a:cubicBezTo>
                    <a:pt x="11767" y="19351"/>
                    <a:pt x="11933" y="19929"/>
                    <a:pt x="12154" y="20391"/>
                  </a:cubicBezTo>
                  <a:cubicBezTo>
                    <a:pt x="12375" y="20853"/>
                    <a:pt x="12651" y="21199"/>
                    <a:pt x="12927" y="21373"/>
                  </a:cubicBezTo>
                  <a:cubicBezTo>
                    <a:pt x="13203" y="21546"/>
                    <a:pt x="13480" y="21546"/>
                    <a:pt x="13839" y="21084"/>
                  </a:cubicBezTo>
                  <a:cubicBezTo>
                    <a:pt x="14198" y="20622"/>
                    <a:pt x="14640" y="19698"/>
                    <a:pt x="15026" y="17907"/>
                  </a:cubicBezTo>
                  <a:cubicBezTo>
                    <a:pt x="15413" y="16117"/>
                    <a:pt x="15744" y="13460"/>
                    <a:pt x="15938" y="11497"/>
                  </a:cubicBezTo>
                  <a:cubicBezTo>
                    <a:pt x="16131" y="9533"/>
                    <a:pt x="16186" y="8263"/>
                    <a:pt x="16159" y="7338"/>
                  </a:cubicBezTo>
                  <a:cubicBezTo>
                    <a:pt x="16131" y="6414"/>
                    <a:pt x="16021" y="5837"/>
                    <a:pt x="15855" y="5202"/>
                  </a:cubicBezTo>
                  <a:cubicBezTo>
                    <a:pt x="15689" y="4566"/>
                    <a:pt x="15468" y="3873"/>
                    <a:pt x="15330" y="3873"/>
                  </a:cubicBezTo>
                  <a:cubicBezTo>
                    <a:pt x="15192" y="3873"/>
                    <a:pt x="15137" y="4566"/>
                    <a:pt x="15109" y="6761"/>
                  </a:cubicBezTo>
                  <a:cubicBezTo>
                    <a:pt x="15082" y="8956"/>
                    <a:pt x="15082" y="12652"/>
                    <a:pt x="15137" y="15135"/>
                  </a:cubicBezTo>
                  <a:cubicBezTo>
                    <a:pt x="15192" y="17619"/>
                    <a:pt x="15303" y="18889"/>
                    <a:pt x="15441" y="19756"/>
                  </a:cubicBezTo>
                  <a:cubicBezTo>
                    <a:pt x="15579" y="20622"/>
                    <a:pt x="15744" y="21084"/>
                    <a:pt x="16048" y="21315"/>
                  </a:cubicBezTo>
                  <a:cubicBezTo>
                    <a:pt x="16352" y="21546"/>
                    <a:pt x="16794" y="21546"/>
                    <a:pt x="17126" y="21315"/>
                  </a:cubicBezTo>
                  <a:cubicBezTo>
                    <a:pt x="17457" y="21084"/>
                    <a:pt x="17678" y="20622"/>
                    <a:pt x="17899" y="20160"/>
                  </a:cubicBezTo>
                  <a:cubicBezTo>
                    <a:pt x="18120" y="19698"/>
                    <a:pt x="18341" y="19236"/>
                    <a:pt x="18589" y="19178"/>
                  </a:cubicBezTo>
                  <a:cubicBezTo>
                    <a:pt x="18838" y="19120"/>
                    <a:pt x="19114" y="19467"/>
                    <a:pt x="19363" y="19813"/>
                  </a:cubicBezTo>
                  <a:cubicBezTo>
                    <a:pt x="19611" y="20160"/>
                    <a:pt x="19832" y="20506"/>
                    <a:pt x="20164" y="20737"/>
                  </a:cubicBezTo>
                  <a:cubicBezTo>
                    <a:pt x="20495" y="20968"/>
                    <a:pt x="20937" y="21084"/>
                    <a:pt x="21186" y="20853"/>
                  </a:cubicBezTo>
                  <a:cubicBezTo>
                    <a:pt x="21435" y="20622"/>
                    <a:pt x="21490" y="20044"/>
                    <a:pt x="21545" y="194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1" name="Line"/>
            <p:cNvSpPr/>
            <p:nvPr/>
          </p:nvSpPr>
          <p:spPr>
            <a:xfrm>
              <a:off x="2257718" y="508536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2" name="Line"/>
            <p:cNvSpPr/>
            <p:nvPr/>
          </p:nvSpPr>
          <p:spPr>
            <a:xfrm>
              <a:off x="1873722" y="61231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3" name="Line"/>
            <p:cNvSpPr/>
            <p:nvPr/>
          </p:nvSpPr>
          <p:spPr>
            <a:xfrm>
              <a:off x="2451380" y="634123"/>
              <a:ext cx="719629" cy="17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71" extrusionOk="0">
                  <a:moveTo>
                    <a:pt x="1346" y="5053"/>
                  </a:moveTo>
                  <a:cubicBezTo>
                    <a:pt x="829" y="5485"/>
                    <a:pt x="312" y="5917"/>
                    <a:pt x="106" y="7213"/>
                  </a:cubicBezTo>
                  <a:cubicBezTo>
                    <a:pt x="-101" y="8509"/>
                    <a:pt x="2" y="10669"/>
                    <a:pt x="364" y="12613"/>
                  </a:cubicBezTo>
                  <a:cubicBezTo>
                    <a:pt x="726" y="14557"/>
                    <a:pt x="1346" y="16285"/>
                    <a:pt x="1966" y="17365"/>
                  </a:cubicBezTo>
                  <a:cubicBezTo>
                    <a:pt x="2586" y="18445"/>
                    <a:pt x="3206" y="18877"/>
                    <a:pt x="3723" y="18445"/>
                  </a:cubicBezTo>
                  <a:cubicBezTo>
                    <a:pt x="4240" y="18013"/>
                    <a:pt x="4653" y="16717"/>
                    <a:pt x="4653" y="15421"/>
                  </a:cubicBezTo>
                  <a:cubicBezTo>
                    <a:pt x="4653" y="14125"/>
                    <a:pt x="4240" y="12829"/>
                    <a:pt x="3775" y="11749"/>
                  </a:cubicBezTo>
                  <a:cubicBezTo>
                    <a:pt x="3310" y="10669"/>
                    <a:pt x="2793" y="9805"/>
                    <a:pt x="2121" y="8293"/>
                  </a:cubicBezTo>
                  <a:cubicBezTo>
                    <a:pt x="1449" y="6781"/>
                    <a:pt x="622" y="4621"/>
                    <a:pt x="571" y="3109"/>
                  </a:cubicBezTo>
                  <a:cubicBezTo>
                    <a:pt x="519" y="1597"/>
                    <a:pt x="1243" y="733"/>
                    <a:pt x="2379" y="301"/>
                  </a:cubicBezTo>
                  <a:cubicBezTo>
                    <a:pt x="3516" y="-131"/>
                    <a:pt x="5066" y="-131"/>
                    <a:pt x="6307" y="517"/>
                  </a:cubicBezTo>
                  <a:cubicBezTo>
                    <a:pt x="7547" y="1165"/>
                    <a:pt x="8477" y="2461"/>
                    <a:pt x="8994" y="5269"/>
                  </a:cubicBezTo>
                  <a:cubicBezTo>
                    <a:pt x="9510" y="8077"/>
                    <a:pt x="9614" y="12397"/>
                    <a:pt x="9769" y="15637"/>
                  </a:cubicBezTo>
                  <a:cubicBezTo>
                    <a:pt x="9924" y="18877"/>
                    <a:pt x="10131" y="21037"/>
                    <a:pt x="10389" y="21253"/>
                  </a:cubicBezTo>
                  <a:cubicBezTo>
                    <a:pt x="10647" y="21469"/>
                    <a:pt x="10957" y="19741"/>
                    <a:pt x="11319" y="16501"/>
                  </a:cubicBezTo>
                  <a:cubicBezTo>
                    <a:pt x="11681" y="13261"/>
                    <a:pt x="12094" y="8509"/>
                    <a:pt x="12456" y="5269"/>
                  </a:cubicBezTo>
                  <a:cubicBezTo>
                    <a:pt x="12818" y="2029"/>
                    <a:pt x="13128" y="301"/>
                    <a:pt x="13489" y="301"/>
                  </a:cubicBezTo>
                  <a:cubicBezTo>
                    <a:pt x="13851" y="301"/>
                    <a:pt x="14265" y="2029"/>
                    <a:pt x="14523" y="4405"/>
                  </a:cubicBezTo>
                  <a:cubicBezTo>
                    <a:pt x="14781" y="6781"/>
                    <a:pt x="14885" y="9805"/>
                    <a:pt x="15350" y="12613"/>
                  </a:cubicBezTo>
                  <a:cubicBezTo>
                    <a:pt x="15815" y="15421"/>
                    <a:pt x="16642" y="18013"/>
                    <a:pt x="17727" y="17797"/>
                  </a:cubicBezTo>
                  <a:cubicBezTo>
                    <a:pt x="18812" y="17581"/>
                    <a:pt x="20155" y="14557"/>
                    <a:pt x="21499" y="115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4" name="Line"/>
            <p:cNvSpPr/>
            <p:nvPr/>
          </p:nvSpPr>
          <p:spPr>
            <a:xfrm>
              <a:off x="441518" y="1017072"/>
              <a:ext cx="2885165" cy="119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18514"/>
                  </a:moveTo>
                  <a:cubicBezTo>
                    <a:pt x="544" y="18514"/>
                    <a:pt x="1088" y="18514"/>
                    <a:pt x="1658" y="18823"/>
                  </a:cubicBezTo>
                  <a:cubicBezTo>
                    <a:pt x="2227" y="19131"/>
                    <a:pt x="2823" y="19749"/>
                    <a:pt x="3458" y="20366"/>
                  </a:cubicBezTo>
                  <a:cubicBezTo>
                    <a:pt x="4092" y="20983"/>
                    <a:pt x="4765" y="21600"/>
                    <a:pt x="5400" y="21291"/>
                  </a:cubicBezTo>
                  <a:cubicBezTo>
                    <a:pt x="6035" y="20983"/>
                    <a:pt x="6630" y="19749"/>
                    <a:pt x="7200" y="18823"/>
                  </a:cubicBezTo>
                  <a:cubicBezTo>
                    <a:pt x="7770" y="17897"/>
                    <a:pt x="8314" y="17280"/>
                    <a:pt x="8909" y="16663"/>
                  </a:cubicBezTo>
                  <a:cubicBezTo>
                    <a:pt x="9505" y="16046"/>
                    <a:pt x="10153" y="15429"/>
                    <a:pt x="10917" y="14811"/>
                  </a:cubicBezTo>
                  <a:cubicBezTo>
                    <a:pt x="11681" y="14194"/>
                    <a:pt x="12561" y="13577"/>
                    <a:pt x="13325" y="12960"/>
                  </a:cubicBezTo>
                  <a:cubicBezTo>
                    <a:pt x="14089" y="12343"/>
                    <a:pt x="14737" y="11726"/>
                    <a:pt x="15371" y="10800"/>
                  </a:cubicBezTo>
                  <a:cubicBezTo>
                    <a:pt x="16006" y="9874"/>
                    <a:pt x="16627" y="8640"/>
                    <a:pt x="17223" y="7714"/>
                  </a:cubicBezTo>
                  <a:cubicBezTo>
                    <a:pt x="17819" y="6789"/>
                    <a:pt x="18388" y="6171"/>
                    <a:pt x="19049" y="5554"/>
                  </a:cubicBezTo>
                  <a:cubicBezTo>
                    <a:pt x="19709" y="4937"/>
                    <a:pt x="20460" y="4320"/>
                    <a:pt x="20901" y="3394"/>
                  </a:cubicBezTo>
                  <a:cubicBezTo>
                    <a:pt x="21341" y="2469"/>
                    <a:pt x="21471" y="123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5" name="Line"/>
            <p:cNvSpPr/>
            <p:nvPr/>
          </p:nvSpPr>
          <p:spPr>
            <a:xfrm>
              <a:off x="4136189" y="383573"/>
              <a:ext cx="892534" cy="414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0" y="2699"/>
                  </a:moveTo>
                  <a:cubicBezTo>
                    <a:pt x="0" y="1450"/>
                    <a:pt x="0" y="200"/>
                    <a:pt x="209" y="22"/>
                  </a:cubicBezTo>
                  <a:cubicBezTo>
                    <a:pt x="419" y="-157"/>
                    <a:pt x="837" y="736"/>
                    <a:pt x="1465" y="3592"/>
                  </a:cubicBezTo>
                  <a:cubicBezTo>
                    <a:pt x="2093" y="6448"/>
                    <a:pt x="2930" y="11268"/>
                    <a:pt x="3433" y="14124"/>
                  </a:cubicBezTo>
                  <a:cubicBezTo>
                    <a:pt x="3935" y="16980"/>
                    <a:pt x="4102" y="17873"/>
                    <a:pt x="4270" y="18765"/>
                  </a:cubicBezTo>
                  <a:cubicBezTo>
                    <a:pt x="4437" y="19658"/>
                    <a:pt x="4605" y="20550"/>
                    <a:pt x="4772" y="20550"/>
                  </a:cubicBezTo>
                  <a:cubicBezTo>
                    <a:pt x="4940" y="20550"/>
                    <a:pt x="5107" y="19658"/>
                    <a:pt x="5191" y="17248"/>
                  </a:cubicBezTo>
                  <a:cubicBezTo>
                    <a:pt x="5274" y="14838"/>
                    <a:pt x="5274" y="10911"/>
                    <a:pt x="5233" y="8501"/>
                  </a:cubicBezTo>
                  <a:cubicBezTo>
                    <a:pt x="5191" y="6091"/>
                    <a:pt x="5107" y="5198"/>
                    <a:pt x="5191" y="5198"/>
                  </a:cubicBezTo>
                  <a:cubicBezTo>
                    <a:pt x="5274" y="5198"/>
                    <a:pt x="5526" y="6091"/>
                    <a:pt x="6112" y="8679"/>
                  </a:cubicBezTo>
                  <a:cubicBezTo>
                    <a:pt x="6698" y="11268"/>
                    <a:pt x="7619" y="15552"/>
                    <a:pt x="8205" y="18051"/>
                  </a:cubicBezTo>
                  <a:cubicBezTo>
                    <a:pt x="8791" y="20550"/>
                    <a:pt x="9042" y="21264"/>
                    <a:pt x="9335" y="21354"/>
                  </a:cubicBezTo>
                  <a:cubicBezTo>
                    <a:pt x="9628" y="21443"/>
                    <a:pt x="9963" y="20907"/>
                    <a:pt x="10172" y="20193"/>
                  </a:cubicBezTo>
                  <a:cubicBezTo>
                    <a:pt x="10381" y="19479"/>
                    <a:pt x="10465" y="18587"/>
                    <a:pt x="10549" y="17516"/>
                  </a:cubicBezTo>
                  <a:cubicBezTo>
                    <a:pt x="10633" y="16445"/>
                    <a:pt x="10716" y="15195"/>
                    <a:pt x="10926" y="14303"/>
                  </a:cubicBezTo>
                  <a:cubicBezTo>
                    <a:pt x="11135" y="13410"/>
                    <a:pt x="11470" y="12874"/>
                    <a:pt x="12516" y="12160"/>
                  </a:cubicBezTo>
                  <a:cubicBezTo>
                    <a:pt x="13563" y="11446"/>
                    <a:pt x="15321" y="10554"/>
                    <a:pt x="16367" y="9840"/>
                  </a:cubicBezTo>
                  <a:cubicBezTo>
                    <a:pt x="17414" y="9126"/>
                    <a:pt x="17749" y="8590"/>
                    <a:pt x="18000" y="7876"/>
                  </a:cubicBezTo>
                  <a:cubicBezTo>
                    <a:pt x="18251" y="7162"/>
                    <a:pt x="18419" y="6269"/>
                    <a:pt x="18209" y="5645"/>
                  </a:cubicBezTo>
                  <a:cubicBezTo>
                    <a:pt x="18000" y="5020"/>
                    <a:pt x="17414" y="4663"/>
                    <a:pt x="16702" y="4663"/>
                  </a:cubicBezTo>
                  <a:cubicBezTo>
                    <a:pt x="15991" y="4663"/>
                    <a:pt x="15153" y="5020"/>
                    <a:pt x="14567" y="5555"/>
                  </a:cubicBezTo>
                  <a:cubicBezTo>
                    <a:pt x="13981" y="6091"/>
                    <a:pt x="13647" y="6805"/>
                    <a:pt x="13479" y="7608"/>
                  </a:cubicBezTo>
                  <a:cubicBezTo>
                    <a:pt x="13312" y="8412"/>
                    <a:pt x="13312" y="9304"/>
                    <a:pt x="13940" y="11000"/>
                  </a:cubicBezTo>
                  <a:cubicBezTo>
                    <a:pt x="14567" y="12696"/>
                    <a:pt x="15823" y="15195"/>
                    <a:pt x="17205" y="16534"/>
                  </a:cubicBezTo>
                  <a:cubicBezTo>
                    <a:pt x="18586" y="17873"/>
                    <a:pt x="20093" y="18051"/>
                    <a:pt x="21600" y="18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6" name="Line"/>
            <p:cNvSpPr/>
            <p:nvPr/>
          </p:nvSpPr>
          <p:spPr>
            <a:xfrm>
              <a:off x="5547636" y="588282"/>
              <a:ext cx="1068966" cy="23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3160"/>
                  </a:moveTo>
                  <a:cubicBezTo>
                    <a:pt x="280" y="2207"/>
                    <a:pt x="559" y="1254"/>
                    <a:pt x="874" y="1095"/>
                  </a:cubicBezTo>
                  <a:cubicBezTo>
                    <a:pt x="1188" y="937"/>
                    <a:pt x="1538" y="1572"/>
                    <a:pt x="1783" y="3478"/>
                  </a:cubicBezTo>
                  <a:cubicBezTo>
                    <a:pt x="2027" y="5384"/>
                    <a:pt x="2167" y="8560"/>
                    <a:pt x="2237" y="10942"/>
                  </a:cubicBezTo>
                  <a:cubicBezTo>
                    <a:pt x="2307" y="13325"/>
                    <a:pt x="2307" y="14913"/>
                    <a:pt x="2342" y="14437"/>
                  </a:cubicBezTo>
                  <a:cubicBezTo>
                    <a:pt x="2377" y="13960"/>
                    <a:pt x="2447" y="11419"/>
                    <a:pt x="2551" y="9354"/>
                  </a:cubicBezTo>
                  <a:cubicBezTo>
                    <a:pt x="2656" y="7290"/>
                    <a:pt x="2796" y="5701"/>
                    <a:pt x="2971" y="4272"/>
                  </a:cubicBezTo>
                  <a:cubicBezTo>
                    <a:pt x="3146" y="2842"/>
                    <a:pt x="3355" y="1572"/>
                    <a:pt x="3635" y="778"/>
                  </a:cubicBezTo>
                  <a:cubicBezTo>
                    <a:pt x="3915" y="-16"/>
                    <a:pt x="4264" y="-334"/>
                    <a:pt x="4509" y="460"/>
                  </a:cubicBezTo>
                  <a:cubicBezTo>
                    <a:pt x="4753" y="1254"/>
                    <a:pt x="4893" y="3160"/>
                    <a:pt x="5173" y="5542"/>
                  </a:cubicBezTo>
                  <a:cubicBezTo>
                    <a:pt x="5452" y="7925"/>
                    <a:pt x="5872" y="10784"/>
                    <a:pt x="6466" y="12690"/>
                  </a:cubicBezTo>
                  <a:cubicBezTo>
                    <a:pt x="7060" y="14595"/>
                    <a:pt x="7829" y="15548"/>
                    <a:pt x="8598" y="15390"/>
                  </a:cubicBezTo>
                  <a:cubicBezTo>
                    <a:pt x="9367" y="15231"/>
                    <a:pt x="10136" y="13960"/>
                    <a:pt x="10765" y="12213"/>
                  </a:cubicBezTo>
                  <a:cubicBezTo>
                    <a:pt x="11394" y="10466"/>
                    <a:pt x="11883" y="8242"/>
                    <a:pt x="12163" y="6337"/>
                  </a:cubicBezTo>
                  <a:cubicBezTo>
                    <a:pt x="12443" y="4431"/>
                    <a:pt x="12513" y="2842"/>
                    <a:pt x="12338" y="1890"/>
                  </a:cubicBezTo>
                  <a:cubicBezTo>
                    <a:pt x="12163" y="937"/>
                    <a:pt x="11744" y="619"/>
                    <a:pt x="11359" y="460"/>
                  </a:cubicBezTo>
                  <a:cubicBezTo>
                    <a:pt x="10975" y="301"/>
                    <a:pt x="10625" y="301"/>
                    <a:pt x="10346" y="1254"/>
                  </a:cubicBezTo>
                  <a:cubicBezTo>
                    <a:pt x="10066" y="2207"/>
                    <a:pt x="9856" y="4113"/>
                    <a:pt x="9891" y="5860"/>
                  </a:cubicBezTo>
                  <a:cubicBezTo>
                    <a:pt x="9926" y="7607"/>
                    <a:pt x="10206" y="9195"/>
                    <a:pt x="11080" y="11260"/>
                  </a:cubicBezTo>
                  <a:cubicBezTo>
                    <a:pt x="11953" y="13325"/>
                    <a:pt x="13421" y="15866"/>
                    <a:pt x="14540" y="17137"/>
                  </a:cubicBezTo>
                  <a:cubicBezTo>
                    <a:pt x="15658" y="18407"/>
                    <a:pt x="16427" y="18407"/>
                    <a:pt x="17056" y="17295"/>
                  </a:cubicBezTo>
                  <a:cubicBezTo>
                    <a:pt x="17685" y="16184"/>
                    <a:pt x="18175" y="13960"/>
                    <a:pt x="18454" y="12054"/>
                  </a:cubicBezTo>
                  <a:cubicBezTo>
                    <a:pt x="18734" y="10148"/>
                    <a:pt x="18804" y="8560"/>
                    <a:pt x="18664" y="7131"/>
                  </a:cubicBezTo>
                  <a:cubicBezTo>
                    <a:pt x="18524" y="5701"/>
                    <a:pt x="18175" y="4431"/>
                    <a:pt x="17825" y="3478"/>
                  </a:cubicBezTo>
                  <a:cubicBezTo>
                    <a:pt x="17476" y="2525"/>
                    <a:pt x="17126" y="1890"/>
                    <a:pt x="16742" y="1572"/>
                  </a:cubicBezTo>
                  <a:cubicBezTo>
                    <a:pt x="16357" y="1254"/>
                    <a:pt x="15938" y="1254"/>
                    <a:pt x="15833" y="2207"/>
                  </a:cubicBezTo>
                  <a:cubicBezTo>
                    <a:pt x="15728" y="3160"/>
                    <a:pt x="15938" y="5066"/>
                    <a:pt x="16951" y="8401"/>
                  </a:cubicBezTo>
                  <a:cubicBezTo>
                    <a:pt x="17965" y="11737"/>
                    <a:pt x="19783" y="16501"/>
                    <a:pt x="21600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7" name="Line"/>
            <p:cNvSpPr/>
            <p:nvPr/>
          </p:nvSpPr>
          <p:spPr>
            <a:xfrm>
              <a:off x="6713464" y="278394"/>
              <a:ext cx="287134" cy="54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9108" y="16887"/>
                  </a:moveTo>
                  <a:cubicBezTo>
                    <a:pt x="8328" y="16340"/>
                    <a:pt x="7547" y="15793"/>
                    <a:pt x="6376" y="15383"/>
                  </a:cubicBezTo>
                  <a:cubicBezTo>
                    <a:pt x="5205" y="14973"/>
                    <a:pt x="3643" y="14699"/>
                    <a:pt x="2342" y="14768"/>
                  </a:cubicBezTo>
                  <a:cubicBezTo>
                    <a:pt x="1041" y="14836"/>
                    <a:pt x="0" y="15246"/>
                    <a:pt x="0" y="15998"/>
                  </a:cubicBezTo>
                  <a:cubicBezTo>
                    <a:pt x="0" y="16750"/>
                    <a:pt x="1041" y="17844"/>
                    <a:pt x="2863" y="18390"/>
                  </a:cubicBezTo>
                  <a:cubicBezTo>
                    <a:pt x="4684" y="18937"/>
                    <a:pt x="7287" y="18937"/>
                    <a:pt x="9499" y="17775"/>
                  </a:cubicBezTo>
                  <a:cubicBezTo>
                    <a:pt x="11711" y="16613"/>
                    <a:pt x="13533" y="14289"/>
                    <a:pt x="14183" y="11692"/>
                  </a:cubicBezTo>
                  <a:cubicBezTo>
                    <a:pt x="14834" y="9094"/>
                    <a:pt x="14313" y="6223"/>
                    <a:pt x="13793" y="4378"/>
                  </a:cubicBezTo>
                  <a:cubicBezTo>
                    <a:pt x="13272" y="2532"/>
                    <a:pt x="12752" y="1712"/>
                    <a:pt x="12101" y="1028"/>
                  </a:cubicBezTo>
                  <a:cubicBezTo>
                    <a:pt x="11451" y="345"/>
                    <a:pt x="10670" y="-202"/>
                    <a:pt x="10410" y="71"/>
                  </a:cubicBezTo>
                  <a:cubicBezTo>
                    <a:pt x="10149" y="345"/>
                    <a:pt x="10410" y="1439"/>
                    <a:pt x="11060" y="4173"/>
                  </a:cubicBezTo>
                  <a:cubicBezTo>
                    <a:pt x="11711" y="6907"/>
                    <a:pt x="12752" y="11282"/>
                    <a:pt x="13663" y="14016"/>
                  </a:cubicBezTo>
                  <a:cubicBezTo>
                    <a:pt x="14574" y="16750"/>
                    <a:pt x="15354" y="17844"/>
                    <a:pt x="16005" y="18801"/>
                  </a:cubicBezTo>
                  <a:cubicBezTo>
                    <a:pt x="16655" y="19757"/>
                    <a:pt x="17176" y="20578"/>
                    <a:pt x="18087" y="20988"/>
                  </a:cubicBezTo>
                  <a:cubicBezTo>
                    <a:pt x="18998" y="21398"/>
                    <a:pt x="20299" y="21398"/>
                    <a:pt x="21600" y="21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8" name="Line"/>
            <p:cNvSpPr/>
            <p:nvPr/>
          </p:nvSpPr>
          <p:spPr>
            <a:xfrm>
              <a:off x="7659915" y="456644"/>
              <a:ext cx="480805" cy="364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72" extrusionOk="0">
                  <a:moveTo>
                    <a:pt x="1144" y="2422"/>
                  </a:moveTo>
                  <a:cubicBezTo>
                    <a:pt x="990" y="1211"/>
                    <a:pt x="836" y="0"/>
                    <a:pt x="681" y="0"/>
                  </a:cubicBezTo>
                  <a:cubicBezTo>
                    <a:pt x="527" y="0"/>
                    <a:pt x="373" y="1211"/>
                    <a:pt x="219" y="4037"/>
                  </a:cubicBezTo>
                  <a:cubicBezTo>
                    <a:pt x="64" y="6864"/>
                    <a:pt x="-90" y="11305"/>
                    <a:pt x="64" y="14535"/>
                  </a:cubicBezTo>
                  <a:cubicBezTo>
                    <a:pt x="219" y="17764"/>
                    <a:pt x="681" y="19783"/>
                    <a:pt x="1684" y="20692"/>
                  </a:cubicBezTo>
                  <a:cubicBezTo>
                    <a:pt x="2687" y="21600"/>
                    <a:pt x="4230" y="21398"/>
                    <a:pt x="5541" y="20389"/>
                  </a:cubicBezTo>
                  <a:cubicBezTo>
                    <a:pt x="6853" y="19379"/>
                    <a:pt x="7933" y="17563"/>
                    <a:pt x="8781" y="16250"/>
                  </a:cubicBezTo>
                  <a:cubicBezTo>
                    <a:pt x="9630" y="14938"/>
                    <a:pt x="10247" y="14131"/>
                    <a:pt x="10864" y="14030"/>
                  </a:cubicBezTo>
                  <a:cubicBezTo>
                    <a:pt x="11481" y="13929"/>
                    <a:pt x="12099" y="14535"/>
                    <a:pt x="13179" y="15342"/>
                  </a:cubicBezTo>
                  <a:cubicBezTo>
                    <a:pt x="14259" y="16150"/>
                    <a:pt x="15801" y="17159"/>
                    <a:pt x="17036" y="17664"/>
                  </a:cubicBezTo>
                  <a:cubicBezTo>
                    <a:pt x="18270" y="18168"/>
                    <a:pt x="19196" y="18168"/>
                    <a:pt x="19890" y="17764"/>
                  </a:cubicBezTo>
                  <a:cubicBezTo>
                    <a:pt x="20584" y="17361"/>
                    <a:pt x="21047" y="16553"/>
                    <a:pt x="21279" y="15645"/>
                  </a:cubicBezTo>
                  <a:cubicBezTo>
                    <a:pt x="21510" y="14736"/>
                    <a:pt x="21510" y="13727"/>
                    <a:pt x="21201" y="12920"/>
                  </a:cubicBezTo>
                  <a:cubicBezTo>
                    <a:pt x="20893" y="12112"/>
                    <a:pt x="20276" y="11507"/>
                    <a:pt x="18810" y="11103"/>
                  </a:cubicBezTo>
                  <a:cubicBezTo>
                    <a:pt x="17344" y="10699"/>
                    <a:pt x="15030" y="10497"/>
                    <a:pt x="13564" y="10699"/>
                  </a:cubicBezTo>
                  <a:cubicBezTo>
                    <a:pt x="12099" y="10901"/>
                    <a:pt x="11481" y="11507"/>
                    <a:pt x="11096" y="12415"/>
                  </a:cubicBezTo>
                  <a:cubicBezTo>
                    <a:pt x="10710" y="13323"/>
                    <a:pt x="10556" y="14535"/>
                    <a:pt x="10864" y="15342"/>
                  </a:cubicBezTo>
                  <a:cubicBezTo>
                    <a:pt x="11173" y="16150"/>
                    <a:pt x="11944" y="16553"/>
                    <a:pt x="12716" y="16654"/>
                  </a:cubicBezTo>
                  <a:cubicBezTo>
                    <a:pt x="13487" y="16755"/>
                    <a:pt x="14259" y="16553"/>
                    <a:pt x="15030" y="16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9" name="Line"/>
            <p:cNvSpPr/>
            <p:nvPr/>
          </p:nvSpPr>
          <p:spPr>
            <a:xfrm>
              <a:off x="7529890" y="591562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0" name="Line"/>
            <p:cNvSpPr/>
            <p:nvPr/>
          </p:nvSpPr>
          <p:spPr>
            <a:xfrm>
              <a:off x="8657726" y="271463"/>
              <a:ext cx="1601654" cy="63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4" extrusionOk="0">
                  <a:moveTo>
                    <a:pt x="1443" y="8796"/>
                  </a:moveTo>
                  <a:cubicBezTo>
                    <a:pt x="1955" y="11275"/>
                    <a:pt x="2467" y="13754"/>
                    <a:pt x="2676" y="15642"/>
                  </a:cubicBezTo>
                  <a:cubicBezTo>
                    <a:pt x="2886" y="17531"/>
                    <a:pt x="2793" y="18829"/>
                    <a:pt x="2490" y="19655"/>
                  </a:cubicBezTo>
                  <a:cubicBezTo>
                    <a:pt x="2187" y="20482"/>
                    <a:pt x="1675" y="20836"/>
                    <a:pt x="1233" y="20777"/>
                  </a:cubicBezTo>
                  <a:cubicBezTo>
                    <a:pt x="791" y="20718"/>
                    <a:pt x="419" y="20246"/>
                    <a:pt x="209" y="19714"/>
                  </a:cubicBezTo>
                  <a:cubicBezTo>
                    <a:pt x="0" y="19183"/>
                    <a:pt x="-47" y="18593"/>
                    <a:pt x="46" y="18180"/>
                  </a:cubicBezTo>
                  <a:cubicBezTo>
                    <a:pt x="139" y="17767"/>
                    <a:pt x="372" y="17531"/>
                    <a:pt x="1047" y="17354"/>
                  </a:cubicBezTo>
                  <a:cubicBezTo>
                    <a:pt x="1722" y="17177"/>
                    <a:pt x="2839" y="17059"/>
                    <a:pt x="3677" y="16941"/>
                  </a:cubicBezTo>
                  <a:cubicBezTo>
                    <a:pt x="4515" y="16823"/>
                    <a:pt x="5074" y="16705"/>
                    <a:pt x="5539" y="16410"/>
                  </a:cubicBezTo>
                  <a:cubicBezTo>
                    <a:pt x="6005" y="16114"/>
                    <a:pt x="6377" y="15642"/>
                    <a:pt x="6494" y="15170"/>
                  </a:cubicBezTo>
                  <a:cubicBezTo>
                    <a:pt x="6610" y="14698"/>
                    <a:pt x="6470" y="14226"/>
                    <a:pt x="6237" y="13872"/>
                  </a:cubicBezTo>
                  <a:cubicBezTo>
                    <a:pt x="6005" y="13518"/>
                    <a:pt x="5679" y="13282"/>
                    <a:pt x="5400" y="13223"/>
                  </a:cubicBezTo>
                  <a:cubicBezTo>
                    <a:pt x="5120" y="13164"/>
                    <a:pt x="4887" y="13282"/>
                    <a:pt x="4748" y="13636"/>
                  </a:cubicBezTo>
                  <a:cubicBezTo>
                    <a:pt x="4608" y="13990"/>
                    <a:pt x="4562" y="14580"/>
                    <a:pt x="4631" y="15052"/>
                  </a:cubicBezTo>
                  <a:cubicBezTo>
                    <a:pt x="4701" y="15524"/>
                    <a:pt x="4887" y="15878"/>
                    <a:pt x="5097" y="16055"/>
                  </a:cubicBezTo>
                  <a:cubicBezTo>
                    <a:pt x="5306" y="16233"/>
                    <a:pt x="5539" y="16233"/>
                    <a:pt x="5772" y="16233"/>
                  </a:cubicBezTo>
                  <a:cubicBezTo>
                    <a:pt x="6005" y="16233"/>
                    <a:pt x="6237" y="16233"/>
                    <a:pt x="6540" y="15878"/>
                  </a:cubicBezTo>
                  <a:cubicBezTo>
                    <a:pt x="6843" y="15524"/>
                    <a:pt x="7215" y="14816"/>
                    <a:pt x="7657" y="13695"/>
                  </a:cubicBezTo>
                  <a:cubicBezTo>
                    <a:pt x="8100" y="12574"/>
                    <a:pt x="8612" y="11039"/>
                    <a:pt x="8961" y="9269"/>
                  </a:cubicBezTo>
                  <a:cubicBezTo>
                    <a:pt x="9310" y="7498"/>
                    <a:pt x="9496" y="5492"/>
                    <a:pt x="9589" y="4134"/>
                  </a:cubicBezTo>
                  <a:cubicBezTo>
                    <a:pt x="9682" y="2777"/>
                    <a:pt x="9682" y="2069"/>
                    <a:pt x="9612" y="1360"/>
                  </a:cubicBezTo>
                  <a:cubicBezTo>
                    <a:pt x="9543" y="652"/>
                    <a:pt x="9403" y="-56"/>
                    <a:pt x="9310" y="3"/>
                  </a:cubicBezTo>
                  <a:cubicBezTo>
                    <a:pt x="9217" y="62"/>
                    <a:pt x="9170" y="888"/>
                    <a:pt x="9077" y="2954"/>
                  </a:cubicBezTo>
                  <a:cubicBezTo>
                    <a:pt x="8984" y="5019"/>
                    <a:pt x="8844" y="8324"/>
                    <a:pt x="8775" y="10921"/>
                  </a:cubicBezTo>
                  <a:cubicBezTo>
                    <a:pt x="8705" y="13518"/>
                    <a:pt x="8705" y="15406"/>
                    <a:pt x="8751" y="16646"/>
                  </a:cubicBezTo>
                  <a:cubicBezTo>
                    <a:pt x="8798" y="17885"/>
                    <a:pt x="8891" y="18475"/>
                    <a:pt x="9054" y="18888"/>
                  </a:cubicBezTo>
                  <a:cubicBezTo>
                    <a:pt x="9217" y="19301"/>
                    <a:pt x="9450" y="19537"/>
                    <a:pt x="9706" y="19596"/>
                  </a:cubicBezTo>
                  <a:cubicBezTo>
                    <a:pt x="9962" y="19655"/>
                    <a:pt x="10241" y="19537"/>
                    <a:pt x="10544" y="18947"/>
                  </a:cubicBezTo>
                  <a:cubicBezTo>
                    <a:pt x="10846" y="18357"/>
                    <a:pt x="11172" y="17295"/>
                    <a:pt x="11381" y="16469"/>
                  </a:cubicBezTo>
                  <a:cubicBezTo>
                    <a:pt x="11591" y="15642"/>
                    <a:pt x="11684" y="15052"/>
                    <a:pt x="11800" y="15052"/>
                  </a:cubicBezTo>
                  <a:cubicBezTo>
                    <a:pt x="11917" y="15052"/>
                    <a:pt x="12056" y="15642"/>
                    <a:pt x="12196" y="16528"/>
                  </a:cubicBezTo>
                  <a:cubicBezTo>
                    <a:pt x="12336" y="17413"/>
                    <a:pt x="12475" y="18593"/>
                    <a:pt x="12615" y="19419"/>
                  </a:cubicBezTo>
                  <a:cubicBezTo>
                    <a:pt x="12755" y="20246"/>
                    <a:pt x="12894" y="20718"/>
                    <a:pt x="13034" y="20659"/>
                  </a:cubicBezTo>
                  <a:cubicBezTo>
                    <a:pt x="13174" y="20600"/>
                    <a:pt x="13313" y="20010"/>
                    <a:pt x="13406" y="19419"/>
                  </a:cubicBezTo>
                  <a:cubicBezTo>
                    <a:pt x="13500" y="18829"/>
                    <a:pt x="13546" y="18239"/>
                    <a:pt x="13639" y="17708"/>
                  </a:cubicBezTo>
                  <a:cubicBezTo>
                    <a:pt x="13732" y="17177"/>
                    <a:pt x="13872" y="16705"/>
                    <a:pt x="14198" y="16528"/>
                  </a:cubicBezTo>
                  <a:cubicBezTo>
                    <a:pt x="14524" y="16351"/>
                    <a:pt x="15036" y="16469"/>
                    <a:pt x="15548" y="16528"/>
                  </a:cubicBezTo>
                  <a:cubicBezTo>
                    <a:pt x="16060" y="16587"/>
                    <a:pt x="16572" y="16587"/>
                    <a:pt x="16944" y="16587"/>
                  </a:cubicBezTo>
                  <a:cubicBezTo>
                    <a:pt x="17317" y="16587"/>
                    <a:pt x="17550" y="16587"/>
                    <a:pt x="17759" y="16410"/>
                  </a:cubicBezTo>
                  <a:cubicBezTo>
                    <a:pt x="17969" y="16233"/>
                    <a:pt x="18155" y="15878"/>
                    <a:pt x="18178" y="15465"/>
                  </a:cubicBezTo>
                  <a:cubicBezTo>
                    <a:pt x="18201" y="15052"/>
                    <a:pt x="18062" y="14580"/>
                    <a:pt x="17829" y="14344"/>
                  </a:cubicBezTo>
                  <a:cubicBezTo>
                    <a:pt x="17596" y="14108"/>
                    <a:pt x="17270" y="14108"/>
                    <a:pt x="17061" y="14403"/>
                  </a:cubicBezTo>
                  <a:cubicBezTo>
                    <a:pt x="16851" y="14698"/>
                    <a:pt x="16758" y="15288"/>
                    <a:pt x="16712" y="15937"/>
                  </a:cubicBezTo>
                  <a:cubicBezTo>
                    <a:pt x="16665" y="16587"/>
                    <a:pt x="16665" y="17295"/>
                    <a:pt x="16921" y="18062"/>
                  </a:cubicBezTo>
                  <a:cubicBezTo>
                    <a:pt x="17177" y="18829"/>
                    <a:pt x="17689" y="19655"/>
                    <a:pt x="18504" y="20246"/>
                  </a:cubicBezTo>
                  <a:cubicBezTo>
                    <a:pt x="19319" y="20836"/>
                    <a:pt x="20436" y="21190"/>
                    <a:pt x="21553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1" name="Line"/>
            <p:cNvSpPr/>
            <p:nvPr/>
          </p:nvSpPr>
          <p:spPr>
            <a:xfrm>
              <a:off x="10858859" y="243116"/>
              <a:ext cx="894996" cy="524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982" extrusionOk="0">
                  <a:moveTo>
                    <a:pt x="1305" y="10623"/>
                  </a:moveTo>
                  <a:cubicBezTo>
                    <a:pt x="807" y="12008"/>
                    <a:pt x="308" y="13392"/>
                    <a:pt x="101" y="14915"/>
                  </a:cubicBezTo>
                  <a:cubicBezTo>
                    <a:pt x="-107" y="16438"/>
                    <a:pt x="-24" y="18100"/>
                    <a:pt x="641" y="19346"/>
                  </a:cubicBezTo>
                  <a:cubicBezTo>
                    <a:pt x="1305" y="20592"/>
                    <a:pt x="2551" y="21423"/>
                    <a:pt x="3756" y="20731"/>
                  </a:cubicBezTo>
                  <a:cubicBezTo>
                    <a:pt x="4961" y="20038"/>
                    <a:pt x="6124" y="17823"/>
                    <a:pt x="6705" y="14569"/>
                  </a:cubicBezTo>
                  <a:cubicBezTo>
                    <a:pt x="7287" y="11315"/>
                    <a:pt x="7287" y="7023"/>
                    <a:pt x="7204" y="4254"/>
                  </a:cubicBezTo>
                  <a:cubicBezTo>
                    <a:pt x="7121" y="1485"/>
                    <a:pt x="6955" y="238"/>
                    <a:pt x="6788" y="31"/>
                  </a:cubicBezTo>
                  <a:cubicBezTo>
                    <a:pt x="6622" y="-177"/>
                    <a:pt x="6456" y="654"/>
                    <a:pt x="6331" y="2731"/>
                  </a:cubicBezTo>
                  <a:cubicBezTo>
                    <a:pt x="6207" y="4808"/>
                    <a:pt x="6124" y="8131"/>
                    <a:pt x="6248" y="11246"/>
                  </a:cubicBezTo>
                  <a:cubicBezTo>
                    <a:pt x="6373" y="14361"/>
                    <a:pt x="6705" y="17269"/>
                    <a:pt x="7328" y="18931"/>
                  </a:cubicBezTo>
                  <a:cubicBezTo>
                    <a:pt x="7951" y="20592"/>
                    <a:pt x="8865" y="21008"/>
                    <a:pt x="10153" y="20938"/>
                  </a:cubicBezTo>
                  <a:cubicBezTo>
                    <a:pt x="11441" y="20869"/>
                    <a:pt x="13102" y="20315"/>
                    <a:pt x="14348" y="19485"/>
                  </a:cubicBezTo>
                  <a:cubicBezTo>
                    <a:pt x="15595" y="18654"/>
                    <a:pt x="16425" y="17546"/>
                    <a:pt x="16882" y="16577"/>
                  </a:cubicBezTo>
                  <a:cubicBezTo>
                    <a:pt x="17339" y="15608"/>
                    <a:pt x="17422" y="14777"/>
                    <a:pt x="17298" y="14154"/>
                  </a:cubicBezTo>
                  <a:cubicBezTo>
                    <a:pt x="17173" y="13531"/>
                    <a:pt x="16841" y="13115"/>
                    <a:pt x="16467" y="12908"/>
                  </a:cubicBezTo>
                  <a:cubicBezTo>
                    <a:pt x="16093" y="12700"/>
                    <a:pt x="15678" y="12700"/>
                    <a:pt x="15387" y="13115"/>
                  </a:cubicBezTo>
                  <a:cubicBezTo>
                    <a:pt x="15096" y="13531"/>
                    <a:pt x="14930" y="14361"/>
                    <a:pt x="15304" y="15469"/>
                  </a:cubicBezTo>
                  <a:cubicBezTo>
                    <a:pt x="15678" y="16577"/>
                    <a:pt x="16591" y="17961"/>
                    <a:pt x="17713" y="18792"/>
                  </a:cubicBezTo>
                  <a:cubicBezTo>
                    <a:pt x="18835" y="19623"/>
                    <a:pt x="20164" y="19900"/>
                    <a:pt x="21493" y="20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2" name="Line"/>
            <p:cNvSpPr/>
            <p:nvPr/>
          </p:nvSpPr>
          <p:spPr>
            <a:xfrm>
              <a:off x="10757538" y="591562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3" name="Line"/>
            <p:cNvSpPr/>
            <p:nvPr/>
          </p:nvSpPr>
          <p:spPr>
            <a:xfrm>
              <a:off x="12397307" y="501617"/>
              <a:ext cx="311350" cy="196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11" extrusionOk="0">
                  <a:moveTo>
                    <a:pt x="0" y="16386"/>
                  </a:moveTo>
                  <a:cubicBezTo>
                    <a:pt x="1899" y="14152"/>
                    <a:pt x="3798" y="11917"/>
                    <a:pt x="5934" y="10241"/>
                  </a:cubicBezTo>
                  <a:cubicBezTo>
                    <a:pt x="8071" y="8566"/>
                    <a:pt x="10444" y="7448"/>
                    <a:pt x="11869" y="5959"/>
                  </a:cubicBezTo>
                  <a:cubicBezTo>
                    <a:pt x="13293" y="4469"/>
                    <a:pt x="13767" y="2607"/>
                    <a:pt x="13293" y="1490"/>
                  </a:cubicBezTo>
                  <a:cubicBezTo>
                    <a:pt x="12818" y="372"/>
                    <a:pt x="11394" y="0"/>
                    <a:pt x="9376" y="0"/>
                  </a:cubicBezTo>
                  <a:cubicBezTo>
                    <a:pt x="7359" y="0"/>
                    <a:pt x="4748" y="372"/>
                    <a:pt x="2849" y="1117"/>
                  </a:cubicBezTo>
                  <a:cubicBezTo>
                    <a:pt x="950" y="1862"/>
                    <a:pt x="-237" y="2979"/>
                    <a:pt x="594" y="6517"/>
                  </a:cubicBezTo>
                  <a:cubicBezTo>
                    <a:pt x="1425" y="10055"/>
                    <a:pt x="4273" y="16014"/>
                    <a:pt x="8071" y="18807"/>
                  </a:cubicBezTo>
                  <a:cubicBezTo>
                    <a:pt x="11868" y="21600"/>
                    <a:pt x="16616" y="21228"/>
                    <a:pt x="21363" y="20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4" name="Line"/>
            <p:cNvSpPr/>
            <p:nvPr/>
          </p:nvSpPr>
          <p:spPr>
            <a:xfrm>
              <a:off x="12800069" y="520842"/>
              <a:ext cx="188802" cy="607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954" extrusionOk="0">
                  <a:moveTo>
                    <a:pt x="19078" y="1723"/>
                  </a:moveTo>
                  <a:cubicBezTo>
                    <a:pt x="15543" y="1126"/>
                    <a:pt x="12009" y="530"/>
                    <a:pt x="9259" y="231"/>
                  </a:cubicBezTo>
                  <a:cubicBezTo>
                    <a:pt x="6510" y="-67"/>
                    <a:pt x="4547" y="-67"/>
                    <a:pt x="2976" y="172"/>
                  </a:cubicBezTo>
                  <a:cubicBezTo>
                    <a:pt x="1405" y="410"/>
                    <a:pt x="227" y="888"/>
                    <a:pt x="30" y="1723"/>
                  </a:cubicBezTo>
                  <a:cubicBezTo>
                    <a:pt x="-166" y="2558"/>
                    <a:pt x="619" y="3752"/>
                    <a:pt x="1994" y="4468"/>
                  </a:cubicBezTo>
                  <a:cubicBezTo>
                    <a:pt x="3369" y="5184"/>
                    <a:pt x="5332" y="5423"/>
                    <a:pt x="8081" y="5303"/>
                  </a:cubicBezTo>
                  <a:cubicBezTo>
                    <a:pt x="10830" y="5184"/>
                    <a:pt x="14365" y="4706"/>
                    <a:pt x="15739" y="3990"/>
                  </a:cubicBezTo>
                  <a:cubicBezTo>
                    <a:pt x="17114" y="3274"/>
                    <a:pt x="16329" y="2320"/>
                    <a:pt x="15936" y="2260"/>
                  </a:cubicBezTo>
                  <a:cubicBezTo>
                    <a:pt x="15543" y="2200"/>
                    <a:pt x="15543" y="3036"/>
                    <a:pt x="16132" y="5064"/>
                  </a:cubicBezTo>
                  <a:cubicBezTo>
                    <a:pt x="16721" y="7093"/>
                    <a:pt x="17900" y="10315"/>
                    <a:pt x="18685" y="13418"/>
                  </a:cubicBezTo>
                  <a:cubicBezTo>
                    <a:pt x="19470" y="16521"/>
                    <a:pt x="19863" y="19504"/>
                    <a:pt x="20256" y="20519"/>
                  </a:cubicBezTo>
                  <a:cubicBezTo>
                    <a:pt x="20649" y="21533"/>
                    <a:pt x="21041" y="20578"/>
                    <a:pt x="21434" y="19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5" name="Line"/>
            <p:cNvSpPr/>
            <p:nvPr/>
          </p:nvSpPr>
          <p:spPr>
            <a:xfrm>
              <a:off x="13144544" y="591562"/>
              <a:ext cx="249080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6000"/>
                    <a:pt x="1200" y="12000"/>
                    <a:pt x="2100" y="15900"/>
                  </a:cubicBezTo>
                  <a:cubicBezTo>
                    <a:pt x="3000" y="19800"/>
                    <a:pt x="4200" y="21600"/>
                    <a:pt x="5400" y="21600"/>
                  </a:cubicBezTo>
                  <a:cubicBezTo>
                    <a:pt x="6600" y="21600"/>
                    <a:pt x="7800" y="19800"/>
                    <a:pt x="8550" y="17400"/>
                  </a:cubicBezTo>
                  <a:cubicBezTo>
                    <a:pt x="9300" y="15000"/>
                    <a:pt x="9600" y="12000"/>
                    <a:pt x="9600" y="9000"/>
                  </a:cubicBezTo>
                  <a:cubicBezTo>
                    <a:pt x="9600" y="6000"/>
                    <a:pt x="9300" y="3000"/>
                    <a:pt x="9450" y="3000"/>
                  </a:cubicBezTo>
                  <a:cubicBezTo>
                    <a:pt x="9600" y="3000"/>
                    <a:pt x="10200" y="6000"/>
                    <a:pt x="12300" y="9600"/>
                  </a:cubicBezTo>
                  <a:cubicBezTo>
                    <a:pt x="14400" y="13200"/>
                    <a:pt x="18000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6" name="Line"/>
            <p:cNvSpPr/>
            <p:nvPr/>
          </p:nvSpPr>
          <p:spPr>
            <a:xfrm>
              <a:off x="13492650" y="202233"/>
              <a:ext cx="793507" cy="51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249" extrusionOk="0">
                  <a:moveTo>
                    <a:pt x="2664" y="16957"/>
                  </a:moveTo>
                  <a:cubicBezTo>
                    <a:pt x="2289" y="16384"/>
                    <a:pt x="1913" y="15812"/>
                    <a:pt x="1491" y="15741"/>
                  </a:cubicBezTo>
                  <a:cubicBezTo>
                    <a:pt x="1068" y="15669"/>
                    <a:pt x="598" y="16098"/>
                    <a:pt x="317" y="16670"/>
                  </a:cubicBezTo>
                  <a:cubicBezTo>
                    <a:pt x="35" y="17243"/>
                    <a:pt x="-59" y="17958"/>
                    <a:pt x="35" y="18602"/>
                  </a:cubicBezTo>
                  <a:cubicBezTo>
                    <a:pt x="129" y="19245"/>
                    <a:pt x="411" y="19817"/>
                    <a:pt x="786" y="20175"/>
                  </a:cubicBezTo>
                  <a:cubicBezTo>
                    <a:pt x="1162" y="20533"/>
                    <a:pt x="1631" y="20676"/>
                    <a:pt x="2007" y="20461"/>
                  </a:cubicBezTo>
                  <a:cubicBezTo>
                    <a:pt x="2383" y="20247"/>
                    <a:pt x="2664" y="19674"/>
                    <a:pt x="2805" y="19031"/>
                  </a:cubicBezTo>
                  <a:cubicBezTo>
                    <a:pt x="2946" y="18387"/>
                    <a:pt x="2946" y="17672"/>
                    <a:pt x="3228" y="17743"/>
                  </a:cubicBezTo>
                  <a:cubicBezTo>
                    <a:pt x="3510" y="17815"/>
                    <a:pt x="4073" y="18673"/>
                    <a:pt x="4918" y="19245"/>
                  </a:cubicBezTo>
                  <a:cubicBezTo>
                    <a:pt x="5764" y="19817"/>
                    <a:pt x="6891" y="20104"/>
                    <a:pt x="7783" y="19746"/>
                  </a:cubicBezTo>
                  <a:cubicBezTo>
                    <a:pt x="8675" y="19388"/>
                    <a:pt x="9332" y="18387"/>
                    <a:pt x="9896" y="16241"/>
                  </a:cubicBezTo>
                  <a:cubicBezTo>
                    <a:pt x="10459" y="14096"/>
                    <a:pt x="10929" y="10806"/>
                    <a:pt x="11164" y="8088"/>
                  </a:cubicBezTo>
                  <a:cubicBezTo>
                    <a:pt x="11398" y="5370"/>
                    <a:pt x="11398" y="3224"/>
                    <a:pt x="11211" y="1865"/>
                  </a:cubicBezTo>
                  <a:cubicBezTo>
                    <a:pt x="11023" y="506"/>
                    <a:pt x="10647" y="-66"/>
                    <a:pt x="10459" y="6"/>
                  </a:cubicBezTo>
                  <a:cubicBezTo>
                    <a:pt x="10271" y="77"/>
                    <a:pt x="10271" y="792"/>
                    <a:pt x="10224" y="3582"/>
                  </a:cubicBezTo>
                  <a:cubicBezTo>
                    <a:pt x="10178" y="6371"/>
                    <a:pt x="10084" y="11235"/>
                    <a:pt x="10178" y="14382"/>
                  </a:cubicBezTo>
                  <a:cubicBezTo>
                    <a:pt x="10271" y="17529"/>
                    <a:pt x="10553" y="18959"/>
                    <a:pt x="11117" y="19960"/>
                  </a:cubicBezTo>
                  <a:cubicBezTo>
                    <a:pt x="11680" y="20962"/>
                    <a:pt x="12525" y="21534"/>
                    <a:pt x="13418" y="21105"/>
                  </a:cubicBezTo>
                  <a:cubicBezTo>
                    <a:pt x="14310" y="20676"/>
                    <a:pt x="15249" y="19245"/>
                    <a:pt x="15765" y="18172"/>
                  </a:cubicBezTo>
                  <a:cubicBezTo>
                    <a:pt x="16282" y="17100"/>
                    <a:pt x="16376" y="16384"/>
                    <a:pt x="16470" y="16384"/>
                  </a:cubicBezTo>
                  <a:cubicBezTo>
                    <a:pt x="16564" y="16384"/>
                    <a:pt x="16658" y="17100"/>
                    <a:pt x="17127" y="18029"/>
                  </a:cubicBezTo>
                  <a:cubicBezTo>
                    <a:pt x="17597" y="18959"/>
                    <a:pt x="18442" y="20104"/>
                    <a:pt x="19099" y="20676"/>
                  </a:cubicBezTo>
                  <a:cubicBezTo>
                    <a:pt x="19757" y="21248"/>
                    <a:pt x="20226" y="21248"/>
                    <a:pt x="20602" y="20819"/>
                  </a:cubicBezTo>
                  <a:cubicBezTo>
                    <a:pt x="20978" y="20390"/>
                    <a:pt x="21259" y="19531"/>
                    <a:pt x="21541" y="18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7" name="Line"/>
            <p:cNvSpPr/>
            <p:nvPr/>
          </p:nvSpPr>
          <p:spPr>
            <a:xfrm>
              <a:off x="14109725" y="332105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8" name="Line"/>
            <p:cNvSpPr/>
            <p:nvPr/>
          </p:nvSpPr>
          <p:spPr>
            <a:xfrm>
              <a:off x="13746486" y="477401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9" name="Line"/>
            <p:cNvSpPr/>
            <p:nvPr/>
          </p:nvSpPr>
          <p:spPr>
            <a:xfrm>
              <a:off x="14379562" y="500254"/>
              <a:ext cx="809506" cy="18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0" y="13900"/>
                  </a:moveTo>
                  <a:cubicBezTo>
                    <a:pt x="1200" y="15078"/>
                    <a:pt x="2400" y="16257"/>
                    <a:pt x="3231" y="16846"/>
                  </a:cubicBezTo>
                  <a:cubicBezTo>
                    <a:pt x="4062" y="17435"/>
                    <a:pt x="4523" y="17435"/>
                    <a:pt x="4892" y="16649"/>
                  </a:cubicBezTo>
                  <a:cubicBezTo>
                    <a:pt x="5262" y="15864"/>
                    <a:pt x="5538" y="14293"/>
                    <a:pt x="5538" y="12722"/>
                  </a:cubicBezTo>
                  <a:cubicBezTo>
                    <a:pt x="5538" y="11151"/>
                    <a:pt x="5262" y="9580"/>
                    <a:pt x="4615" y="8402"/>
                  </a:cubicBezTo>
                  <a:cubicBezTo>
                    <a:pt x="3969" y="7224"/>
                    <a:pt x="2954" y="6438"/>
                    <a:pt x="2215" y="5849"/>
                  </a:cubicBezTo>
                  <a:cubicBezTo>
                    <a:pt x="1477" y="5260"/>
                    <a:pt x="1015" y="4867"/>
                    <a:pt x="1015" y="5457"/>
                  </a:cubicBezTo>
                  <a:cubicBezTo>
                    <a:pt x="1015" y="6046"/>
                    <a:pt x="1477" y="7617"/>
                    <a:pt x="2400" y="8598"/>
                  </a:cubicBezTo>
                  <a:cubicBezTo>
                    <a:pt x="3323" y="9580"/>
                    <a:pt x="4708" y="9973"/>
                    <a:pt x="5815" y="9187"/>
                  </a:cubicBezTo>
                  <a:cubicBezTo>
                    <a:pt x="6923" y="8402"/>
                    <a:pt x="7754" y="6438"/>
                    <a:pt x="8308" y="4671"/>
                  </a:cubicBezTo>
                  <a:cubicBezTo>
                    <a:pt x="8862" y="2904"/>
                    <a:pt x="9138" y="1333"/>
                    <a:pt x="9508" y="547"/>
                  </a:cubicBezTo>
                  <a:cubicBezTo>
                    <a:pt x="9877" y="-238"/>
                    <a:pt x="10338" y="-238"/>
                    <a:pt x="10569" y="940"/>
                  </a:cubicBezTo>
                  <a:cubicBezTo>
                    <a:pt x="10800" y="2118"/>
                    <a:pt x="10800" y="4475"/>
                    <a:pt x="10800" y="7420"/>
                  </a:cubicBezTo>
                  <a:cubicBezTo>
                    <a:pt x="10800" y="10366"/>
                    <a:pt x="10800" y="13900"/>
                    <a:pt x="10800" y="16649"/>
                  </a:cubicBezTo>
                  <a:cubicBezTo>
                    <a:pt x="10800" y="19398"/>
                    <a:pt x="10800" y="21362"/>
                    <a:pt x="10892" y="21362"/>
                  </a:cubicBezTo>
                  <a:cubicBezTo>
                    <a:pt x="10985" y="21362"/>
                    <a:pt x="11169" y="19398"/>
                    <a:pt x="11538" y="16649"/>
                  </a:cubicBezTo>
                  <a:cubicBezTo>
                    <a:pt x="11908" y="13900"/>
                    <a:pt x="12462" y="10366"/>
                    <a:pt x="13062" y="7813"/>
                  </a:cubicBezTo>
                  <a:cubicBezTo>
                    <a:pt x="13662" y="5260"/>
                    <a:pt x="14308" y="3689"/>
                    <a:pt x="14677" y="3886"/>
                  </a:cubicBezTo>
                  <a:cubicBezTo>
                    <a:pt x="15046" y="4082"/>
                    <a:pt x="15138" y="6046"/>
                    <a:pt x="15508" y="8402"/>
                  </a:cubicBezTo>
                  <a:cubicBezTo>
                    <a:pt x="15877" y="10758"/>
                    <a:pt x="16523" y="13507"/>
                    <a:pt x="17585" y="14097"/>
                  </a:cubicBezTo>
                  <a:cubicBezTo>
                    <a:pt x="18646" y="14686"/>
                    <a:pt x="20123" y="13115"/>
                    <a:pt x="21600" y="1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0" name="Line"/>
            <p:cNvSpPr/>
            <p:nvPr/>
          </p:nvSpPr>
          <p:spPr>
            <a:xfrm>
              <a:off x="16005493" y="229169"/>
              <a:ext cx="354783" cy="51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067" extrusionOk="0">
                  <a:moveTo>
                    <a:pt x="12792" y="812"/>
                  </a:moveTo>
                  <a:cubicBezTo>
                    <a:pt x="9647" y="4483"/>
                    <a:pt x="6501" y="8153"/>
                    <a:pt x="4509" y="10765"/>
                  </a:cubicBezTo>
                  <a:cubicBezTo>
                    <a:pt x="2516" y="13377"/>
                    <a:pt x="1678" y="14930"/>
                    <a:pt x="1049" y="16059"/>
                  </a:cubicBezTo>
                  <a:cubicBezTo>
                    <a:pt x="419" y="17189"/>
                    <a:pt x="0" y="17895"/>
                    <a:pt x="0" y="17895"/>
                  </a:cubicBezTo>
                  <a:cubicBezTo>
                    <a:pt x="0" y="17895"/>
                    <a:pt x="419" y="17189"/>
                    <a:pt x="1887" y="15283"/>
                  </a:cubicBezTo>
                  <a:cubicBezTo>
                    <a:pt x="3355" y="13377"/>
                    <a:pt x="5872" y="10271"/>
                    <a:pt x="7550" y="7942"/>
                  </a:cubicBezTo>
                  <a:cubicBezTo>
                    <a:pt x="9227" y="5612"/>
                    <a:pt x="10066" y="4059"/>
                    <a:pt x="10381" y="2718"/>
                  </a:cubicBezTo>
                  <a:cubicBezTo>
                    <a:pt x="10695" y="1377"/>
                    <a:pt x="10485" y="248"/>
                    <a:pt x="10485" y="36"/>
                  </a:cubicBezTo>
                  <a:cubicBezTo>
                    <a:pt x="10485" y="-176"/>
                    <a:pt x="10695" y="530"/>
                    <a:pt x="11849" y="2577"/>
                  </a:cubicBezTo>
                  <a:cubicBezTo>
                    <a:pt x="13002" y="4624"/>
                    <a:pt x="15099" y="8012"/>
                    <a:pt x="16567" y="10553"/>
                  </a:cubicBezTo>
                  <a:cubicBezTo>
                    <a:pt x="18035" y="13095"/>
                    <a:pt x="18874" y="14789"/>
                    <a:pt x="19713" y="16553"/>
                  </a:cubicBezTo>
                  <a:cubicBezTo>
                    <a:pt x="20551" y="18318"/>
                    <a:pt x="21390" y="20153"/>
                    <a:pt x="21495" y="20789"/>
                  </a:cubicBezTo>
                  <a:cubicBezTo>
                    <a:pt x="21600" y="21424"/>
                    <a:pt x="20971" y="20859"/>
                    <a:pt x="20342" y="20224"/>
                  </a:cubicBezTo>
                  <a:cubicBezTo>
                    <a:pt x="19713" y="19589"/>
                    <a:pt x="19083" y="18883"/>
                    <a:pt x="18454" y="18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1" name="Line"/>
            <p:cNvSpPr/>
            <p:nvPr/>
          </p:nvSpPr>
          <p:spPr>
            <a:xfrm>
              <a:off x="16081600" y="529292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2" name="Line"/>
            <p:cNvSpPr/>
            <p:nvPr/>
          </p:nvSpPr>
          <p:spPr>
            <a:xfrm>
              <a:off x="16662785" y="428760"/>
              <a:ext cx="280215" cy="32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2489"/>
                  </a:moveTo>
                  <a:cubicBezTo>
                    <a:pt x="800" y="1589"/>
                    <a:pt x="1600" y="689"/>
                    <a:pt x="2667" y="239"/>
                  </a:cubicBezTo>
                  <a:cubicBezTo>
                    <a:pt x="3733" y="-211"/>
                    <a:pt x="5067" y="-211"/>
                    <a:pt x="6533" y="1927"/>
                  </a:cubicBezTo>
                  <a:cubicBezTo>
                    <a:pt x="8000" y="4064"/>
                    <a:pt x="9600" y="8339"/>
                    <a:pt x="10933" y="11714"/>
                  </a:cubicBezTo>
                  <a:cubicBezTo>
                    <a:pt x="12267" y="15089"/>
                    <a:pt x="13333" y="17564"/>
                    <a:pt x="14667" y="19139"/>
                  </a:cubicBezTo>
                  <a:cubicBezTo>
                    <a:pt x="16000" y="20714"/>
                    <a:pt x="17600" y="21389"/>
                    <a:pt x="18800" y="21276"/>
                  </a:cubicBezTo>
                  <a:cubicBezTo>
                    <a:pt x="20000" y="21164"/>
                    <a:pt x="20800" y="20264"/>
                    <a:pt x="21600" y="19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3" name="Line"/>
            <p:cNvSpPr/>
            <p:nvPr/>
          </p:nvSpPr>
          <p:spPr>
            <a:xfrm>
              <a:off x="16642028" y="435888"/>
              <a:ext cx="26983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46" y="4320"/>
                    <a:pt x="13292" y="8640"/>
                    <a:pt x="9692" y="12240"/>
                  </a:cubicBezTo>
                  <a:cubicBezTo>
                    <a:pt x="6092" y="15840"/>
                    <a:pt x="3046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4" name="Line"/>
            <p:cNvSpPr/>
            <p:nvPr/>
          </p:nvSpPr>
          <p:spPr>
            <a:xfrm>
              <a:off x="16527868" y="176431"/>
              <a:ext cx="37365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0" y="21600"/>
                  </a:moveTo>
                  <a:cubicBezTo>
                    <a:pt x="3567" y="20291"/>
                    <a:pt x="7134" y="18982"/>
                    <a:pt x="10305" y="18982"/>
                  </a:cubicBezTo>
                  <a:cubicBezTo>
                    <a:pt x="13475" y="18982"/>
                    <a:pt x="16250" y="20291"/>
                    <a:pt x="18132" y="20618"/>
                  </a:cubicBezTo>
                  <a:cubicBezTo>
                    <a:pt x="20015" y="20945"/>
                    <a:pt x="21006" y="20291"/>
                    <a:pt x="21303" y="18327"/>
                  </a:cubicBezTo>
                  <a:cubicBezTo>
                    <a:pt x="21600" y="16364"/>
                    <a:pt x="21204" y="13091"/>
                    <a:pt x="20609" y="9818"/>
                  </a:cubicBezTo>
                  <a:cubicBezTo>
                    <a:pt x="20015" y="6545"/>
                    <a:pt x="19222" y="3273"/>
                    <a:pt x="18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5" name="Line"/>
            <p:cNvSpPr/>
            <p:nvPr/>
          </p:nvSpPr>
          <p:spPr>
            <a:xfrm>
              <a:off x="17160942" y="457077"/>
              <a:ext cx="35470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700" extrusionOk="0">
                  <a:moveTo>
                    <a:pt x="0" y="20700"/>
                  </a:moveTo>
                  <a:cubicBezTo>
                    <a:pt x="6501" y="13500"/>
                    <a:pt x="13002" y="6300"/>
                    <a:pt x="16777" y="2700"/>
                  </a:cubicBezTo>
                  <a:cubicBezTo>
                    <a:pt x="20551" y="-900"/>
                    <a:pt x="21600" y="-900"/>
                    <a:pt x="21495" y="2700"/>
                  </a:cubicBezTo>
                  <a:cubicBezTo>
                    <a:pt x="21390" y="6300"/>
                    <a:pt x="20132" y="13500"/>
                    <a:pt x="18874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6" name="Line"/>
            <p:cNvSpPr/>
            <p:nvPr/>
          </p:nvSpPr>
          <p:spPr>
            <a:xfrm>
              <a:off x="17202456" y="581183"/>
              <a:ext cx="3424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0"/>
                    <a:pt x="12218" y="0"/>
                    <a:pt x="15818" y="3600"/>
                  </a:cubicBezTo>
                  <a:cubicBezTo>
                    <a:pt x="19418" y="7200"/>
                    <a:pt x="20509" y="14400"/>
                    <a:pt x="21055" y="180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7" name="Line"/>
            <p:cNvSpPr/>
            <p:nvPr/>
          </p:nvSpPr>
          <p:spPr>
            <a:xfrm>
              <a:off x="17835565" y="369598"/>
              <a:ext cx="305355" cy="236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062" extrusionOk="0">
                  <a:moveTo>
                    <a:pt x="10563" y="4061"/>
                  </a:moveTo>
                  <a:cubicBezTo>
                    <a:pt x="9624" y="3135"/>
                    <a:pt x="8685" y="2210"/>
                    <a:pt x="6806" y="2518"/>
                  </a:cubicBezTo>
                  <a:cubicBezTo>
                    <a:pt x="4928" y="2827"/>
                    <a:pt x="2111" y="4370"/>
                    <a:pt x="819" y="6684"/>
                  </a:cubicBezTo>
                  <a:cubicBezTo>
                    <a:pt x="-472" y="8998"/>
                    <a:pt x="-237" y="12084"/>
                    <a:pt x="1524" y="15015"/>
                  </a:cubicBezTo>
                  <a:cubicBezTo>
                    <a:pt x="3285" y="17947"/>
                    <a:pt x="6572" y="20724"/>
                    <a:pt x="10093" y="21032"/>
                  </a:cubicBezTo>
                  <a:cubicBezTo>
                    <a:pt x="13615" y="21341"/>
                    <a:pt x="17372" y="19181"/>
                    <a:pt x="19250" y="16404"/>
                  </a:cubicBezTo>
                  <a:cubicBezTo>
                    <a:pt x="21128" y="13627"/>
                    <a:pt x="21128" y="10232"/>
                    <a:pt x="19719" y="7455"/>
                  </a:cubicBezTo>
                  <a:cubicBezTo>
                    <a:pt x="18311" y="4678"/>
                    <a:pt x="15493" y="2518"/>
                    <a:pt x="13498" y="1284"/>
                  </a:cubicBezTo>
                  <a:cubicBezTo>
                    <a:pt x="11502" y="50"/>
                    <a:pt x="10328" y="-259"/>
                    <a:pt x="9389" y="204"/>
                  </a:cubicBezTo>
                  <a:cubicBezTo>
                    <a:pt x="8450" y="667"/>
                    <a:pt x="7745" y="1901"/>
                    <a:pt x="7041" y="3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8" name="Line"/>
            <p:cNvSpPr/>
            <p:nvPr/>
          </p:nvSpPr>
          <p:spPr>
            <a:xfrm>
              <a:off x="18292177" y="601940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0" y="4320"/>
                    <a:pt x="19800" y="8640"/>
                    <a:pt x="16200" y="12240"/>
                  </a:cubicBezTo>
                  <a:cubicBezTo>
                    <a:pt x="12600" y="15840"/>
                    <a:pt x="630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9" name="Line"/>
            <p:cNvSpPr/>
            <p:nvPr/>
          </p:nvSpPr>
          <p:spPr>
            <a:xfrm>
              <a:off x="19070548" y="324665"/>
              <a:ext cx="300972" cy="31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2618"/>
                  </a:moveTo>
                  <a:cubicBezTo>
                    <a:pt x="745" y="1679"/>
                    <a:pt x="1490" y="740"/>
                    <a:pt x="2483" y="271"/>
                  </a:cubicBezTo>
                  <a:cubicBezTo>
                    <a:pt x="3476" y="-199"/>
                    <a:pt x="4717" y="-199"/>
                    <a:pt x="6331" y="1444"/>
                  </a:cubicBezTo>
                  <a:cubicBezTo>
                    <a:pt x="7945" y="3088"/>
                    <a:pt x="9931" y="6375"/>
                    <a:pt x="11297" y="9310"/>
                  </a:cubicBezTo>
                  <a:cubicBezTo>
                    <a:pt x="12662" y="12245"/>
                    <a:pt x="13407" y="14827"/>
                    <a:pt x="14152" y="16705"/>
                  </a:cubicBezTo>
                  <a:cubicBezTo>
                    <a:pt x="14897" y="18584"/>
                    <a:pt x="15641" y="19758"/>
                    <a:pt x="16634" y="20462"/>
                  </a:cubicBezTo>
                  <a:cubicBezTo>
                    <a:pt x="17628" y="21166"/>
                    <a:pt x="18869" y="21401"/>
                    <a:pt x="19738" y="20931"/>
                  </a:cubicBezTo>
                  <a:cubicBezTo>
                    <a:pt x="20607" y="20462"/>
                    <a:pt x="21103" y="19288"/>
                    <a:pt x="21600" y="18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0" name="Line"/>
            <p:cNvSpPr/>
            <p:nvPr/>
          </p:nvSpPr>
          <p:spPr>
            <a:xfrm>
              <a:off x="19018657" y="321726"/>
              <a:ext cx="290592" cy="26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21600" y="0"/>
                  </a:moveTo>
                  <a:cubicBezTo>
                    <a:pt x="16457" y="6253"/>
                    <a:pt x="11314" y="12505"/>
                    <a:pt x="8100" y="16200"/>
                  </a:cubicBezTo>
                  <a:cubicBezTo>
                    <a:pt x="4886" y="19895"/>
                    <a:pt x="3600" y="21032"/>
                    <a:pt x="2571" y="21316"/>
                  </a:cubicBezTo>
                  <a:cubicBezTo>
                    <a:pt x="1543" y="21600"/>
                    <a:pt x="771" y="21032"/>
                    <a:pt x="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1" name="Line"/>
            <p:cNvSpPr/>
            <p:nvPr/>
          </p:nvSpPr>
          <p:spPr>
            <a:xfrm>
              <a:off x="18935631" y="72648"/>
              <a:ext cx="325715" cy="92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22" extrusionOk="0">
                  <a:moveTo>
                    <a:pt x="0" y="19200"/>
                  </a:moveTo>
                  <a:cubicBezTo>
                    <a:pt x="6139" y="20000"/>
                    <a:pt x="12278" y="20800"/>
                    <a:pt x="16029" y="21200"/>
                  </a:cubicBezTo>
                  <a:cubicBezTo>
                    <a:pt x="19781" y="21600"/>
                    <a:pt x="21145" y="21600"/>
                    <a:pt x="21373" y="20000"/>
                  </a:cubicBezTo>
                  <a:cubicBezTo>
                    <a:pt x="21600" y="18400"/>
                    <a:pt x="20691" y="15200"/>
                    <a:pt x="19213" y="11600"/>
                  </a:cubicBezTo>
                  <a:cubicBezTo>
                    <a:pt x="17735" y="8000"/>
                    <a:pt x="15688" y="4000"/>
                    <a:pt x="136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2" name="Line"/>
            <p:cNvSpPr/>
            <p:nvPr/>
          </p:nvSpPr>
          <p:spPr>
            <a:xfrm>
              <a:off x="19714002" y="310526"/>
              <a:ext cx="342485" cy="31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13745" y="2123"/>
                  </a:moveTo>
                  <a:cubicBezTo>
                    <a:pt x="13091" y="1204"/>
                    <a:pt x="12436" y="285"/>
                    <a:pt x="10800" y="55"/>
                  </a:cubicBezTo>
                  <a:cubicBezTo>
                    <a:pt x="9164" y="-175"/>
                    <a:pt x="6545" y="285"/>
                    <a:pt x="4255" y="2123"/>
                  </a:cubicBezTo>
                  <a:cubicBezTo>
                    <a:pt x="1964" y="3961"/>
                    <a:pt x="0" y="7178"/>
                    <a:pt x="0" y="10395"/>
                  </a:cubicBezTo>
                  <a:cubicBezTo>
                    <a:pt x="0" y="13612"/>
                    <a:pt x="1964" y="16829"/>
                    <a:pt x="5127" y="18782"/>
                  </a:cubicBezTo>
                  <a:cubicBezTo>
                    <a:pt x="8291" y="20736"/>
                    <a:pt x="12655" y="21425"/>
                    <a:pt x="15600" y="21195"/>
                  </a:cubicBezTo>
                  <a:cubicBezTo>
                    <a:pt x="18545" y="20965"/>
                    <a:pt x="20073" y="19816"/>
                    <a:pt x="21600" y="18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3" name="Line"/>
            <p:cNvSpPr/>
            <p:nvPr/>
          </p:nvSpPr>
          <p:spPr>
            <a:xfrm>
              <a:off x="19693245" y="446266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4" name="Line"/>
            <p:cNvSpPr/>
            <p:nvPr/>
          </p:nvSpPr>
          <p:spPr>
            <a:xfrm>
              <a:off x="20450861" y="280213"/>
              <a:ext cx="51892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657"/>
                    <a:pt x="11520" y="11314"/>
                    <a:pt x="15120" y="14914"/>
                  </a:cubicBezTo>
                  <a:cubicBezTo>
                    <a:pt x="18720" y="18514"/>
                    <a:pt x="2016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5" name="Line"/>
            <p:cNvSpPr/>
            <p:nvPr/>
          </p:nvSpPr>
          <p:spPr>
            <a:xfrm>
              <a:off x="20502752" y="300970"/>
              <a:ext cx="9340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3600"/>
                    <a:pt x="11200" y="7200"/>
                    <a:pt x="14800" y="10800"/>
                  </a:cubicBezTo>
                  <a:cubicBezTo>
                    <a:pt x="18400" y="14400"/>
                    <a:pt x="200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6" name="Line"/>
            <p:cNvSpPr/>
            <p:nvPr/>
          </p:nvSpPr>
          <p:spPr>
            <a:xfrm>
              <a:off x="20461238" y="240244"/>
              <a:ext cx="487783" cy="45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4836"/>
                  </a:moveTo>
                  <a:cubicBezTo>
                    <a:pt x="153" y="3691"/>
                    <a:pt x="306" y="2545"/>
                    <a:pt x="1455" y="1645"/>
                  </a:cubicBezTo>
                  <a:cubicBezTo>
                    <a:pt x="2604" y="745"/>
                    <a:pt x="4749" y="91"/>
                    <a:pt x="7200" y="9"/>
                  </a:cubicBezTo>
                  <a:cubicBezTo>
                    <a:pt x="9651" y="-73"/>
                    <a:pt x="12409" y="418"/>
                    <a:pt x="14247" y="1400"/>
                  </a:cubicBezTo>
                  <a:cubicBezTo>
                    <a:pt x="16085" y="2382"/>
                    <a:pt x="17004" y="3854"/>
                    <a:pt x="16774" y="5163"/>
                  </a:cubicBezTo>
                  <a:cubicBezTo>
                    <a:pt x="16545" y="6472"/>
                    <a:pt x="15166" y="7618"/>
                    <a:pt x="13481" y="8354"/>
                  </a:cubicBezTo>
                  <a:cubicBezTo>
                    <a:pt x="11796" y="9091"/>
                    <a:pt x="9804" y="9418"/>
                    <a:pt x="8349" y="9663"/>
                  </a:cubicBezTo>
                  <a:cubicBezTo>
                    <a:pt x="6894" y="9909"/>
                    <a:pt x="5974" y="10072"/>
                    <a:pt x="5821" y="9909"/>
                  </a:cubicBezTo>
                  <a:cubicBezTo>
                    <a:pt x="5668" y="9745"/>
                    <a:pt x="6281" y="9254"/>
                    <a:pt x="6970" y="9009"/>
                  </a:cubicBezTo>
                  <a:cubicBezTo>
                    <a:pt x="7660" y="8763"/>
                    <a:pt x="8426" y="8763"/>
                    <a:pt x="10111" y="10400"/>
                  </a:cubicBezTo>
                  <a:cubicBezTo>
                    <a:pt x="11796" y="12036"/>
                    <a:pt x="14400" y="15309"/>
                    <a:pt x="16468" y="17436"/>
                  </a:cubicBezTo>
                  <a:cubicBezTo>
                    <a:pt x="18536" y="19563"/>
                    <a:pt x="20068" y="20545"/>
                    <a:pt x="21600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7" name="Line"/>
            <p:cNvSpPr/>
            <p:nvPr/>
          </p:nvSpPr>
          <p:spPr>
            <a:xfrm>
              <a:off x="20876371" y="10378"/>
              <a:ext cx="226157" cy="188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047" extrusionOk="0">
                  <a:moveTo>
                    <a:pt x="11782" y="0"/>
                  </a:moveTo>
                  <a:cubicBezTo>
                    <a:pt x="10473" y="1157"/>
                    <a:pt x="9164" y="2314"/>
                    <a:pt x="9164" y="3471"/>
                  </a:cubicBezTo>
                  <a:cubicBezTo>
                    <a:pt x="9164" y="4629"/>
                    <a:pt x="10473" y="5786"/>
                    <a:pt x="12273" y="6943"/>
                  </a:cubicBezTo>
                  <a:cubicBezTo>
                    <a:pt x="14073" y="8100"/>
                    <a:pt x="16364" y="9257"/>
                    <a:pt x="18000" y="10607"/>
                  </a:cubicBezTo>
                  <a:cubicBezTo>
                    <a:pt x="19636" y="11957"/>
                    <a:pt x="20618" y="13500"/>
                    <a:pt x="21109" y="15236"/>
                  </a:cubicBezTo>
                  <a:cubicBezTo>
                    <a:pt x="21600" y="16971"/>
                    <a:pt x="21600" y="18900"/>
                    <a:pt x="19964" y="20057"/>
                  </a:cubicBezTo>
                  <a:cubicBezTo>
                    <a:pt x="18327" y="21214"/>
                    <a:pt x="15055" y="21600"/>
                    <a:pt x="11455" y="19864"/>
                  </a:cubicBezTo>
                  <a:cubicBezTo>
                    <a:pt x="7855" y="18129"/>
                    <a:pt x="3927" y="14271"/>
                    <a:pt x="0" y="10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8" name="Line"/>
            <p:cNvSpPr/>
            <p:nvPr/>
          </p:nvSpPr>
          <p:spPr>
            <a:xfrm>
              <a:off x="20928263" y="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9" name="Line"/>
            <p:cNvSpPr/>
            <p:nvPr/>
          </p:nvSpPr>
          <p:spPr>
            <a:xfrm>
              <a:off x="21249989" y="63307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0" name="Line"/>
            <p:cNvSpPr/>
            <p:nvPr/>
          </p:nvSpPr>
          <p:spPr>
            <a:xfrm>
              <a:off x="1080187" y="1931901"/>
              <a:ext cx="222730" cy="1285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574" extrusionOk="0">
                  <a:moveTo>
                    <a:pt x="11426" y="497"/>
                  </a:moveTo>
                  <a:cubicBezTo>
                    <a:pt x="10429" y="264"/>
                    <a:pt x="9432" y="32"/>
                    <a:pt x="8269" y="3"/>
                  </a:cubicBezTo>
                  <a:cubicBezTo>
                    <a:pt x="7106" y="-26"/>
                    <a:pt x="5777" y="148"/>
                    <a:pt x="4447" y="322"/>
                  </a:cubicBezTo>
                  <a:cubicBezTo>
                    <a:pt x="3118" y="497"/>
                    <a:pt x="1789" y="671"/>
                    <a:pt x="958" y="1048"/>
                  </a:cubicBezTo>
                  <a:cubicBezTo>
                    <a:pt x="127" y="1426"/>
                    <a:pt x="-205" y="2006"/>
                    <a:pt x="127" y="2935"/>
                  </a:cubicBezTo>
                  <a:cubicBezTo>
                    <a:pt x="460" y="3864"/>
                    <a:pt x="1457" y="5142"/>
                    <a:pt x="2287" y="6477"/>
                  </a:cubicBezTo>
                  <a:cubicBezTo>
                    <a:pt x="3118" y="7813"/>
                    <a:pt x="3783" y="9206"/>
                    <a:pt x="4281" y="10687"/>
                  </a:cubicBezTo>
                  <a:cubicBezTo>
                    <a:pt x="4780" y="12168"/>
                    <a:pt x="5112" y="13735"/>
                    <a:pt x="5444" y="15100"/>
                  </a:cubicBezTo>
                  <a:cubicBezTo>
                    <a:pt x="5777" y="16464"/>
                    <a:pt x="6109" y="17626"/>
                    <a:pt x="6275" y="18526"/>
                  </a:cubicBezTo>
                  <a:cubicBezTo>
                    <a:pt x="6441" y="19426"/>
                    <a:pt x="6441" y="20064"/>
                    <a:pt x="8933" y="20529"/>
                  </a:cubicBezTo>
                  <a:cubicBezTo>
                    <a:pt x="11426" y="20993"/>
                    <a:pt x="16410" y="21284"/>
                    <a:pt x="21395" y="21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1" name="Line"/>
            <p:cNvSpPr/>
            <p:nvPr/>
          </p:nvSpPr>
          <p:spPr>
            <a:xfrm>
              <a:off x="1562373" y="1951118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2" name="Line"/>
            <p:cNvSpPr/>
            <p:nvPr/>
          </p:nvSpPr>
          <p:spPr>
            <a:xfrm>
              <a:off x="2019018" y="1790779"/>
              <a:ext cx="244170" cy="364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243" extrusionOk="0">
                  <a:moveTo>
                    <a:pt x="5400" y="1483"/>
                  </a:moveTo>
                  <a:cubicBezTo>
                    <a:pt x="6600" y="877"/>
                    <a:pt x="7800" y="272"/>
                    <a:pt x="9150" y="70"/>
                  </a:cubicBezTo>
                  <a:cubicBezTo>
                    <a:pt x="10500" y="-132"/>
                    <a:pt x="12000" y="70"/>
                    <a:pt x="13050" y="1079"/>
                  </a:cubicBezTo>
                  <a:cubicBezTo>
                    <a:pt x="14100" y="2089"/>
                    <a:pt x="14700" y="3905"/>
                    <a:pt x="14100" y="5218"/>
                  </a:cubicBezTo>
                  <a:cubicBezTo>
                    <a:pt x="13500" y="6530"/>
                    <a:pt x="11700" y="7337"/>
                    <a:pt x="10050" y="7842"/>
                  </a:cubicBezTo>
                  <a:cubicBezTo>
                    <a:pt x="8400" y="8347"/>
                    <a:pt x="6900" y="8548"/>
                    <a:pt x="6900" y="8750"/>
                  </a:cubicBezTo>
                  <a:cubicBezTo>
                    <a:pt x="6900" y="8952"/>
                    <a:pt x="8400" y="9154"/>
                    <a:pt x="11100" y="10264"/>
                  </a:cubicBezTo>
                  <a:cubicBezTo>
                    <a:pt x="13800" y="11375"/>
                    <a:pt x="17700" y="13393"/>
                    <a:pt x="19650" y="15210"/>
                  </a:cubicBezTo>
                  <a:cubicBezTo>
                    <a:pt x="21600" y="17027"/>
                    <a:pt x="21600" y="18642"/>
                    <a:pt x="20100" y="19752"/>
                  </a:cubicBezTo>
                  <a:cubicBezTo>
                    <a:pt x="18600" y="20862"/>
                    <a:pt x="15600" y="21468"/>
                    <a:pt x="12000" y="21165"/>
                  </a:cubicBezTo>
                  <a:cubicBezTo>
                    <a:pt x="8400" y="20862"/>
                    <a:pt x="4200" y="19651"/>
                    <a:pt x="0" y="18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3" name="Line"/>
            <p:cNvSpPr/>
            <p:nvPr/>
          </p:nvSpPr>
          <p:spPr>
            <a:xfrm>
              <a:off x="1769939" y="2438898"/>
              <a:ext cx="1037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4" name="Line"/>
            <p:cNvSpPr/>
            <p:nvPr/>
          </p:nvSpPr>
          <p:spPr>
            <a:xfrm>
              <a:off x="1611464" y="2993711"/>
              <a:ext cx="262259" cy="315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91" extrusionOk="0">
                  <a:moveTo>
                    <a:pt x="1910" y="3902"/>
                  </a:moveTo>
                  <a:cubicBezTo>
                    <a:pt x="2191" y="2728"/>
                    <a:pt x="2471" y="1554"/>
                    <a:pt x="3593" y="850"/>
                  </a:cubicBezTo>
                  <a:cubicBezTo>
                    <a:pt x="4715" y="146"/>
                    <a:pt x="6679" y="-89"/>
                    <a:pt x="8362" y="28"/>
                  </a:cubicBezTo>
                  <a:cubicBezTo>
                    <a:pt x="10045" y="146"/>
                    <a:pt x="11448" y="615"/>
                    <a:pt x="12149" y="1554"/>
                  </a:cubicBezTo>
                  <a:cubicBezTo>
                    <a:pt x="12850" y="2494"/>
                    <a:pt x="12850" y="3902"/>
                    <a:pt x="11027" y="6133"/>
                  </a:cubicBezTo>
                  <a:cubicBezTo>
                    <a:pt x="9204" y="8363"/>
                    <a:pt x="5557" y="11415"/>
                    <a:pt x="3172" y="13411"/>
                  </a:cubicBezTo>
                  <a:cubicBezTo>
                    <a:pt x="788" y="15407"/>
                    <a:pt x="-334" y="16346"/>
                    <a:pt x="87" y="17168"/>
                  </a:cubicBezTo>
                  <a:cubicBezTo>
                    <a:pt x="508" y="17989"/>
                    <a:pt x="2471" y="18694"/>
                    <a:pt x="4996" y="19398"/>
                  </a:cubicBezTo>
                  <a:cubicBezTo>
                    <a:pt x="7521" y="20102"/>
                    <a:pt x="10606" y="20807"/>
                    <a:pt x="12850" y="21159"/>
                  </a:cubicBezTo>
                  <a:cubicBezTo>
                    <a:pt x="15095" y="21511"/>
                    <a:pt x="16497" y="21511"/>
                    <a:pt x="17759" y="20807"/>
                  </a:cubicBezTo>
                  <a:cubicBezTo>
                    <a:pt x="19022" y="20102"/>
                    <a:pt x="20144" y="18694"/>
                    <a:pt x="21266" y="17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5" name="Line"/>
            <p:cNvSpPr/>
            <p:nvPr/>
          </p:nvSpPr>
          <p:spPr>
            <a:xfrm>
              <a:off x="-1" y="2455691"/>
              <a:ext cx="307502" cy="44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165" extrusionOk="0">
                  <a:moveTo>
                    <a:pt x="10471" y="2662"/>
                  </a:moveTo>
                  <a:cubicBezTo>
                    <a:pt x="7831" y="5960"/>
                    <a:pt x="5191" y="9257"/>
                    <a:pt x="3511" y="11483"/>
                  </a:cubicBezTo>
                  <a:cubicBezTo>
                    <a:pt x="1831" y="13709"/>
                    <a:pt x="1111" y="14864"/>
                    <a:pt x="631" y="15853"/>
                  </a:cubicBezTo>
                  <a:cubicBezTo>
                    <a:pt x="151" y="16842"/>
                    <a:pt x="-89" y="17667"/>
                    <a:pt x="31" y="17667"/>
                  </a:cubicBezTo>
                  <a:cubicBezTo>
                    <a:pt x="151" y="17667"/>
                    <a:pt x="631" y="16842"/>
                    <a:pt x="2071" y="14534"/>
                  </a:cubicBezTo>
                  <a:cubicBezTo>
                    <a:pt x="3511" y="12225"/>
                    <a:pt x="5911" y="8433"/>
                    <a:pt x="7351" y="6125"/>
                  </a:cubicBezTo>
                  <a:cubicBezTo>
                    <a:pt x="8791" y="3816"/>
                    <a:pt x="9271" y="2992"/>
                    <a:pt x="9511" y="2085"/>
                  </a:cubicBezTo>
                  <a:cubicBezTo>
                    <a:pt x="9751" y="1178"/>
                    <a:pt x="9751" y="189"/>
                    <a:pt x="10111" y="24"/>
                  </a:cubicBezTo>
                  <a:cubicBezTo>
                    <a:pt x="10471" y="-141"/>
                    <a:pt x="11191" y="519"/>
                    <a:pt x="12511" y="2744"/>
                  </a:cubicBezTo>
                  <a:cubicBezTo>
                    <a:pt x="13831" y="4970"/>
                    <a:pt x="15751" y="8763"/>
                    <a:pt x="17191" y="11483"/>
                  </a:cubicBezTo>
                  <a:cubicBezTo>
                    <a:pt x="18631" y="14204"/>
                    <a:pt x="19591" y="15853"/>
                    <a:pt x="20311" y="17419"/>
                  </a:cubicBezTo>
                  <a:cubicBezTo>
                    <a:pt x="21031" y="18986"/>
                    <a:pt x="21511" y="20470"/>
                    <a:pt x="21271" y="20964"/>
                  </a:cubicBezTo>
                  <a:cubicBezTo>
                    <a:pt x="21031" y="21459"/>
                    <a:pt x="20071" y="20964"/>
                    <a:pt x="19351" y="20305"/>
                  </a:cubicBezTo>
                  <a:cubicBezTo>
                    <a:pt x="18631" y="19645"/>
                    <a:pt x="18151" y="18821"/>
                    <a:pt x="17671" y="17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6" name="Line"/>
            <p:cNvSpPr/>
            <p:nvPr/>
          </p:nvSpPr>
          <p:spPr>
            <a:xfrm>
              <a:off x="36764" y="2719112"/>
              <a:ext cx="13491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7" name="Line"/>
            <p:cNvSpPr/>
            <p:nvPr/>
          </p:nvSpPr>
          <p:spPr>
            <a:xfrm>
              <a:off x="483031" y="2656842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8" name="Line"/>
            <p:cNvSpPr/>
            <p:nvPr/>
          </p:nvSpPr>
          <p:spPr>
            <a:xfrm>
              <a:off x="503787" y="2750246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9" name="Line"/>
            <p:cNvSpPr/>
            <p:nvPr/>
          </p:nvSpPr>
          <p:spPr>
            <a:xfrm>
              <a:off x="3190490" y="1695690"/>
              <a:ext cx="188085" cy="37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8" h="20953" extrusionOk="0">
                  <a:moveTo>
                    <a:pt x="20248" y="357"/>
                  </a:moveTo>
                  <a:cubicBezTo>
                    <a:pt x="18013" y="-32"/>
                    <a:pt x="15779" y="-421"/>
                    <a:pt x="12054" y="1038"/>
                  </a:cubicBezTo>
                  <a:cubicBezTo>
                    <a:pt x="8330" y="2498"/>
                    <a:pt x="3117" y="5806"/>
                    <a:pt x="1068" y="8920"/>
                  </a:cubicBezTo>
                  <a:cubicBezTo>
                    <a:pt x="-980" y="12033"/>
                    <a:pt x="137" y="14952"/>
                    <a:pt x="2558" y="16995"/>
                  </a:cubicBezTo>
                  <a:cubicBezTo>
                    <a:pt x="4979" y="19038"/>
                    <a:pt x="8703" y="20206"/>
                    <a:pt x="11682" y="20693"/>
                  </a:cubicBezTo>
                  <a:cubicBezTo>
                    <a:pt x="14661" y="21179"/>
                    <a:pt x="16896" y="20984"/>
                    <a:pt x="18386" y="20109"/>
                  </a:cubicBezTo>
                  <a:cubicBezTo>
                    <a:pt x="19875" y="19233"/>
                    <a:pt x="20620" y="17676"/>
                    <a:pt x="19317" y="16314"/>
                  </a:cubicBezTo>
                  <a:cubicBezTo>
                    <a:pt x="18013" y="14952"/>
                    <a:pt x="14661" y="13784"/>
                    <a:pt x="11868" y="13006"/>
                  </a:cubicBezTo>
                  <a:cubicBezTo>
                    <a:pt x="9075" y="12228"/>
                    <a:pt x="6841" y="11838"/>
                    <a:pt x="4606" y="1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0" name="Line"/>
            <p:cNvSpPr/>
            <p:nvPr/>
          </p:nvSpPr>
          <p:spPr>
            <a:xfrm>
              <a:off x="3089879" y="2382893"/>
              <a:ext cx="195291" cy="26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373" extrusionOk="0">
                  <a:moveTo>
                    <a:pt x="4264" y="2859"/>
                  </a:moveTo>
                  <a:cubicBezTo>
                    <a:pt x="5382" y="1737"/>
                    <a:pt x="6499" y="615"/>
                    <a:pt x="8175" y="194"/>
                  </a:cubicBezTo>
                  <a:cubicBezTo>
                    <a:pt x="9851" y="-227"/>
                    <a:pt x="12085" y="54"/>
                    <a:pt x="13575" y="895"/>
                  </a:cubicBezTo>
                  <a:cubicBezTo>
                    <a:pt x="15064" y="1737"/>
                    <a:pt x="15809" y="3139"/>
                    <a:pt x="14878" y="5664"/>
                  </a:cubicBezTo>
                  <a:cubicBezTo>
                    <a:pt x="13947" y="8189"/>
                    <a:pt x="11340" y="11835"/>
                    <a:pt x="9106" y="14079"/>
                  </a:cubicBezTo>
                  <a:cubicBezTo>
                    <a:pt x="6871" y="16324"/>
                    <a:pt x="5009" y="17165"/>
                    <a:pt x="3147" y="18007"/>
                  </a:cubicBezTo>
                  <a:cubicBezTo>
                    <a:pt x="1285" y="18848"/>
                    <a:pt x="-577" y="19690"/>
                    <a:pt x="168" y="20111"/>
                  </a:cubicBezTo>
                  <a:cubicBezTo>
                    <a:pt x="913" y="20531"/>
                    <a:pt x="4264" y="20531"/>
                    <a:pt x="8175" y="20672"/>
                  </a:cubicBezTo>
                  <a:cubicBezTo>
                    <a:pt x="12085" y="20812"/>
                    <a:pt x="16554" y="21092"/>
                    <a:pt x="21023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1" name="Line"/>
            <p:cNvSpPr/>
            <p:nvPr/>
          </p:nvSpPr>
          <p:spPr>
            <a:xfrm>
              <a:off x="2870038" y="3217270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2" name="Line"/>
            <p:cNvSpPr/>
            <p:nvPr/>
          </p:nvSpPr>
          <p:spPr>
            <a:xfrm>
              <a:off x="3331724" y="3103108"/>
              <a:ext cx="23366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4784" y="0"/>
                  </a:moveTo>
                  <a:cubicBezTo>
                    <a:pt x="11926" y="4255"/>
                    <a:pt x="9067" y="8509"/>
                    <a:pt x="7002" y="11455"/>
                  </a:cubicBezTo>
                  <a:cubicBezTo>
                    <a:pt x="4937" y="14400"/>
                    <a:pt x="3667" y="16036"/>
                    <a:pt x="2396" y="17509"/>
                  </a:cubicBezTo>
                  <a:cubicBezTo>
                    <a:pt x="1126" y="18982"/>
                    <a:pt x="-145" y="20291"/>
                    <a:pt x="14" y="20782"/>
                  </a:cubicBezTo>
                  <a:cubicBezTo>
                    <a:pt x="173" y="21273"/>
                    <a:pt x="1761" y="20945"/>
                    <a:pt x="5573" y="20945"/>
                  </a:cubicBezTo>
                  <a:cubicBezTo>
                    <a:pt x="9384" y="20945"/>
                    <a:pt x="15420" y="21273"/>
                    <a:pt x="214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3" name="Line"/>
            <p:cNvSpPr/>
            <p:nvPr/>
          </p:nvSpPr>
          <p:spPr>
            <a:xfrm>
              <a:off x="3461600" y="3248404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4" name="Line"/>
            <p:cNvSpPr/>
            <p:nvPr/>
          </p:nvSpPr>
          <p:spPr>
            <a:xfrm>
              <a:off x="2703985" y="2521924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5" name="Line"/>
            <p:cNvSpPr/>
            <p:nvPr/>
          </p:nvSpPr>
          <p:spPr>
            <a:xfrm>
              <a:off x="4530564" y="1795443"/>
              <a:ext cx="19718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6" name="Line"/>
            <p:cNvSpPr/>
            <p:nvPr/>
          </p:nvSpPr>
          <p:spPr>
            <a:xfrm>
              <a:off x="4893804" y="1702039"/>
              <a:ext cx="3113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7" name="Line"/>
            <p:cNvSpPr/>
            <p:nvPr/>
          </p:nvSpPr>
          <p:spPr>
            <a:xfrm>
              <a:off x="4551320" y="2371014"/>
              <a:ext cx="197189" cy="2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9" extrusionOk="0">
                  <a:moveTo>
                    <a:pt x="0" y="5792"/>
                  </a:moveTo>
                  <a:cubicBezTo>
                    <a:pt x="379" y="4050"/>
                    <a:pt x="758" y="2308"/>
                    <a:pt x="1895" y="1263"/>
                  </a:cubicBezTo>
                  <a:cubicBezTo>
                    <a:pt x="3032" y="217"/>
                    <a:pt x="4926" y="-131"/>
                    <a:pt x="6821" y="43"/>
                  </a:cubicBezTo>
                  <a:cubicBezTo>
                    <a:pt x="8716" y="217"/>
                    <a:pt x="10611" y="914"/>
                    <a:pt x="11747" y="2134"/>
                  </a:cubicBezTo>
                  <a:cubicBezTo>
                    <a:pt x="12884" y="3353"/>
                    <a:pt x="13263" y="5095"/>
                    <a:pt x="12316" y="7534"/>
                  </a:cubicBezTo>
                  <a:cubicBezTo>
                    <a:pt x="11368" y="9972"/>
                    <a:pt x="9095" y="13108"/>
                    <a:pt x="7011" y="15198"/>
                  </a:cubicBezTo>
                  <a:cubicBezTo>
                    <a:pt x="4926" y="17288"/>
                    <a:pt x="3032" y="18333"/>
                    <a:pt x="3032" y="19204"/>
                  </a:cubicBezTo>
                  <a:cubicBezTo>
                    <a:pt x="3032" y="20075"/>
                    <a:pt x="4926" y="20772"/>
                    <a:pt x="8337" y="21121"/>
                  </a:cubicBezTo>
                  <a:cubicBezTo>
                    <a:pt x="11747" y="21469"/>
                    <a:pt x="16674" y="21469"/>
                    <a:pt x="21600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8" name="Line"/>
            <p:cNvSpPr/>
            <p:nvPr/>
          </p:nvSpPr>
          <p:spPr>
            <a:xfrm>
              <a:off x="4426781" y="3103108"/>
              <a:ext cx="267469" cy="331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122" extrusionOk="0">
                  <a:moveTo>
                    <a:pt x="10800" y="0"/>
                  </a:moveTo>
                  <a:cubicBezTo>
                    <a:pt x="10246" y="1102"/>
                    <a:pt x="9692" y="2204"/>
                    <a:pt x="9969" y="3086"/>
                  </a:cubicBezTo>
                  <a:cubicBezTo>
                    <a:pt x="10246" y="3967"/>
                    <a:pt x="11354" y="4629"/>
                    <a:pt x="13015" y="5620"/>
                  </a:cubicBezTo>
                  <a:cubicBezTo>
                    <a:pt x="14677" y="6612"/>
                    <a:pt x="16892" y="7935"/>
                    <a:pt x="18415" y="9808"/>
                  </a:cubicBezTo>
                  <a:cubicBezTo>
                    <a:pt x="19938" y="11682"/>
                    <a:pt x="20769" y="14106"/>
                    <a:pt x="21185" y="15869"/>
                  </a:cubicBezTo>
                  <a:cubicBezTo>
                    <a:pt x="21600" y="17633"/>
                    <a:pt x="21600" y="18735"/>
                    <a:pt x="19800" y="19727"/>
                  </a:cubicBezTo>
                  <a:cubicBezTo>
                    <a:pt x="18000" y="20718"/>
                    <a:pt x="14400" y="21600"/>
                    <a:pt x="10800" y="20829"/>
                  </a:cubicBezTo>
                  <a:cubicBezTo>
                    <a:pt x="7200" y="20057"/>
                    <a:pt x="3600" y="17633"/>
                    <a:pt x="0" y="15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9" name="Line"/>
            <p:cNvSpPr/>
            <p:nvPr/>
          </p:nvSpPr>
          <p:spPr>
            <a:xfrm>
              <a:off x="4540942" y="3103108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0" name="Line"/>
            <p:cNvSpPr/>
            <p:nvPr/>
          </p:nvSpPr>
          <p:spPr>
            <a:xfrm>
              <a:off x="5962768" y="1599050"/>
              <a:ext cx="20757" cy="28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2229"/>
                  </a:moveTo>
                  <a:cubicBezTo>
                    <a:pt x="0" y="959"/>
                    <a:pt x="0" y="-312"/>
                    <a:pt x="0" y="69"/>
                  </a:cubicBezTo>
                  <a:cubicBezTo>
                    <a:pt x="0" y="450"/>
                    <a:pt x="0" y="2483"/>
                    <a:pt x="1800" y="5660"/>
                  </a:cubicBezTo>
                  <a:cubicBezTo>
                    <a:pt x="3600" y="8836"/>
                    <a:pt x="7200" y="13156"/>
                    <a:pt x="10800" y="15952"/>
                  </a:cubicBezTo>
                  <a:cubicBezTo>
                    <a:pt x="14400" y="18747"/>
                    <a:pt x="18000" y="20017"/>
                    <a:pt x="19800" y="20653"/>
                  </a:cubicBezTo>
                  <a:cubicBezTo>
                    <a:pt x="21600" y="21288"/>
                    <a:pt x="21600" y="21288"/>
                    <a:pt x="21600" y="21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1" name="Line"/>
            <p:cNvSpPr/>
            <p:nvPr/>
          </p:nvSpPr>
          <p:spPr>
            <a:xfrm>
              <a:off x="5775959" y="2274385"/>
              <a:ext cx="214198" cy="390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386" extrusionOk="0">
                  <a:moveTo>
                    <a:pt x="4114" y="1053"/>
                  </a:moveTo>
                  <a:cubicBezTo>
                    <a:pt x="5486" y="484"/>
                    <a:pt x="6857" y="-84"/>
                    <a:pt x="9086" y="11"/>
                  </a:cubicBezTo>
                  <a:cubicBezTo>
                    <a:pt x="11314" y="105"/>
                    <a:pt x="14400" y="863"/>
                    <a:pt x="16114" y="1716"/>
                  </a:cubicBezTo>
                  <a:cubicBezTo>
                    <a:pt x="17829" y="2569"/>
                    <a:pt x="18171" y="3516"/>
                    <a:pt x="16800" y="4558"/>
                  </a:cubicBezTo>
                  <a:cubicBezTo>
                    <a:pt x="15429" y="5600"/>
                    <a:pt x="12343" y="6737"/>
                    <a:pt x="9943" y="7495"/>
                  </a:cubicBezTo>
                  <a:cubicBezTo>
                    <a:pt x="7543" y="8253"/>
                    <a:pt x="5829" y="8632"/>
                    <a:pt x="6000" y="8916"/>
                  </a:cubicBezTo>
                  <a:cubicBezTo>
                    <a:pt x="6171" y="9200"/>
                    <a:pt x="8229" y="9390"/>
                    <a:pt x="11143" y="10432"/>
                  </a:cubicBezTo>
                  <a:cubicBezTo>
                    <a:pt x="14057" y="11474"/>
                    <a:pt x="17829" y="13369"/>
                    <a:pt x="19714" y="14790"/>
                  </a:cubicBezTo>
                  <a:cubicBezTo>
                    <a:pt x="21600" y="16211"/>
                    <a:pt x="21600" y="17158"/>
                    <a:pt x="20400" y="18200"/>
                  </a:cubicBezTo>
                  <a:cubicBezTo>
                    <a:pt x="19200" y="19242"/>
                    <a:pt x="16800" y="20379"/>
                    <a:pt x="13714" y="20948"/>
                  </a:cubicBezTo>
                  <a:cubicBezTo>
                    <a:pt x="10629" y="21516"/>
                    <a:pt x="6857" y="21516"/>
                    <a:pt x="4457" y="21042"/>
                  </a:cubicBezTo>
                  <a:cubicBezTo>
                    <a:pt x="2057" y="20569"/>
                    <a:pt x="1029" y="19621"/>
                    <a:pt x="0" y="18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2" name="Line"/>
            <p:cNvSpPr/>
            <p:nvPr/>
          </p:nvSpPr>
          <p:spPr>
            <a:xfrm>
              <a:off x="5685869" y="3080189"/>
              <a:ext cx="193874" cy="328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21146" extrusionOk="0">
                  <a:moveTo>
                    <a:pt x="18320" y="6152"/>
                  </a:moveTo>
                  <a:cubicBezTo>
                    <a:pt x="18320" y="5038"/>
                    <a:pt x="18320" y="3925"/>
                    <a:pt x="17771" y="2923"/>
                  </a:cubicBezTo>
                  <a:cubicBezTo>
                    <a:pt x="17222" y="1921"/>
                    <a:pt x="16124" y="1030"/>
                    <a:pt x="14659" y="473"/>
                  </a:cubicBezTo>
                  <a:cubicBezTo>
                    <a:pt x="13195" y="-83"/>
                    <a:pt x="11364" y="-306"/>
                    <a:pt x="10266" y="696"/>
                  </a:cubicBezTo>
                  <a:cubicBezTo>
                    <a:pt x="9168" y="1698"/>
                    <a:pt x="8802" y="3925"/>
                    <a:pt x="10083" y="6040"/>
                  </a:cubicBezTo>
                  <a:cubicBezTo>
                    <a:pt x="11364" y="8156"/>
                    <a:pt x="14293" y="10160"/>
                    <a:pt x="16124" y="12387"/>
                  </a:cubicBezTo>
                  <a:cubicBezTo>
                    <a:pt x="17954" y="14614"/>
                    <a:pt x="18686" y="17063"/>
                    <a:pt x="18320" y="18622"/>
                  </a:cubicBezTo>
                  <a:cubicBezTo>
                    <a:pt x="17954" y="20181"/>
                    <a:pt x="16490" y="20849"/>
                    <a:pt x="13561" y="21071"/>
                  </a:cubicBezTo>
                  <a:cubicBezTo>
                    <a:pt x="10632" y="21294"/>
                    <a:pt x="6239" y="21071"/>
                    <a:pt x="3310" y="19735"/>
                  </a:cubicBezTo>
                  <a:cubicBezTo>
                    <a:pt x="381" y="18399"/>
                    <a:pt x="-1083" y="15950"/>
                    <a:pt x="931" y="13612"/>
                  </a:cubicBezTo>
                  <a:cubicBezTo>
                    <a:pt x="2944" y="11273"/>
                    <a:pt x="8436" y="9047"/>
                    <a:pt x="12280" y="7822"/>
                  </a:cubicBezTo>
                  <a:cubicBezTo>
                    <a:pt x="16124" y="6597"/>
                    <a:pt x="18320" y="6374"/>
                    <a:pt x="20517" y="6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3" name="Line"/>
            <p:cNvSpPr/>
            <p:nvPr/>
          </p:nvSpPr>
          <p:spPr>
            <a:xfrm>
              <a:off x="6896814" y="1671498"/>
              <a:ext cx="217946" cy="5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1714" y="1118"/>
                    <a:pt x="3429" y="-1582"/>
                    <a:pt x="7029" y="1118"/>
                  </a:cubicBezTo>
                  <a:cubicBezTo>
                    <a:pt x="10629" y="3818"/>
                    <a:pt x="16114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4" name="Line"/>
            <p:cNvSpPr/>
            <p:nvPr/>
          </p:nvSpPr>
          <p:spPr>
            <a:xfrm>
              <a:off x="7322324" y="1563008"/>
              <a:ext cx="283674" cy="440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1719"/>
                  </a:moveTo>
                  <a:cubicBezTo>
                    <a:pt x="790" y="1044"/>
                    <a:pt x="1580" y="369"/>
                    <a:pt x="2634" y="116"/>
                  </a:cubicBezTo>
                  <a:cubicBezTo>
                    <a:pt x="3688" y="-137"/>
                    <a:pt x="5005" y="32"/>
                    <a:pt x="7771" y="538"/>
                  </a:cubicBezTo>
                  <a:cubicBezTo>
                    <a:pt x="10537" y="1044"/>
                    <a:pt x="14751" y="1888"/>
                    <a:pt x="17517" y="2394"/>
                  </a:cubicBezTo>
                  <a:cubicBezTo>
                    <a:pt x="20283" y="2900"/>
                    <a:pt x="21600" y="3069"/>
                    <a:pt x="21600" y="3322"/>
                  </a:cubicBezTo>
                  <a:cubicBezTo>
                    <a:pt x="21600" y="3575"/>
                    <a:pt x="20283" y="3913"/>
                    <a:pt x="18571" y="5432"/>
                  </a:cubicBezTo>
                  <a:cubicBezTo>
                    <a:pt x="16859" y="6950"/>
                    <a:pt x="14751" y="9650"/>
                    <a:pt x="12907" y="12519"/>
                  </a:cubicBezTo>
                  <a:cubicBezTo>
                    <a:pt x="11063" y="15388"/>
                    <a:pt x="9483" y="18425"/>
                    <a:pt x="7902" y="21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5" name="Line"/>
            <p:cNvSpPr/>
            <p:nvPr/>
          </p:nvSpPr>
          <p:spPr>
            <a:xfrm>
              <a:off x="6959084" y="2470032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6" name="Line"/>
            <p:cNvSpPr/>
            <p:nvPr/>
          </p:nvSpPr>
          <p:spPr>
            <a:xfrm>
              <a:off x="7384594" y="2407763"/>
              <a:ext cx="41514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7" name="Line"/>
            <p:cNvSpPr/>
            <p:nvPr/>
          </p:nvSpPr>
          <p:spPr>
            <a:xfrm>
              <a:off x="6886436" y="3206891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8" name="Line"/>
            <p:cNvSpPr/>
            <p:nvPr/>
          </p:nvSpPr>
          <p:spPr>
            <a:xfrm>
              <a:off x="7393125" y="3071973"/>
              <a:ext cx="27168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600" extrusionOk="0">
                  <a:moveTo>
                    <a:pt x="14911" y="0"/>
                  </a:moveTo>
                  <a:cubicBezTo>
                    <a:pt x="11083" y="4608"/>
                    <a:pt x="7255" y="9216"/>
                    <a:pt x="4521" y="12528"/>
                  </a:cubicBezTo>
                  <a:cubicBezTo>
                    <a:pt x="1787" y="15840"/>
                    <a:pt x="146" y="17856"/>
                    <a:pt x="10" y="18576"/>
                  </a:cubicBezTo>
                  <a:cubicBezTo>
                    <a:pt x="-127" y="19296"/>
                    <a:pt x="1240" y="18720"/>
                    <a:pt x="4384" y="18720"/>
                  </a:cubicBezTo>
                  <a:cubicBezTo>
                    <a:pt x="7529" y="18720"/>
                    <a:pt x="12450" y="19296"/>
                    <a:pt x="15595" y="19872"/>
                  </a:cubicBezTo>
                  <a:cubicBezTo>
                    <a:pt x="18739" y="20448"/>
                    <a:pt x="20106" y="21024"/>
                    <a:pt x="214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9" name="Line"/>
            <p:cNvSpPr/>
            <p:nvPr/>
          </p:nvSpPr>
          <p:spPr>
            <a:xfrm>
              <a:off x="7498755" y="3196513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0" name="Line"/>
            <p:cNvSpPr/>
            <p:nvPr/>
          </p:nvSpPr>
          <p:spPr>
            <a:xfrm>
              <a:off x="8079939" y="1650148"/>
              <a:ext cx="285000" cy="159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0" y="0"/>
                  </a:moveTo>
                  <a:cubicBezTo>
                    <a:pt x="2863" y="140"/>
                    <a:pt x="5725" y="281"/>
                    <a:pt x="8458" y="514"/>
                  </a:cubicBezTo>
                  <a:cubicBezTo>
                    <a:pt x="11190" y="748"/>
                    <a:pt x="13793" y="1075"/>
                    <a:pt x="14964" y="1356"/>
                  </a:cubicBezTo>
                  <a:cubicBezTo>
                    <a:pt x="16135" y="1636"/>
                    <a:pt x="15875" y="1870"/>
                    <a:pt x="15875" y="2665"/>
                  </a:cubicBezTo>
                  <a:cubicBezTo>
                    <a:pt x="15875" y="3460"/>
                    <a:pt x="16135" y="4816"/>
                    <a:pt x="16525" y="6148"/>
                  </a:cubicBezTo>
                  <a:cubicBezTo>
                    <a:pt x="16916" y="7481"/>
                    <a:pt x="17436" y="8790"/>
                    <a:pt x="18217" y="10262"/>
                  </a:cubicBezTo>
                  <a:cubicBezTo>
                    <a:pt x="18998" y="11735"/>
                    <a:pt x="20039" y="13371"/>
                    <a:pt x="20689" y="14868"/>
                  </a:cubicBezTo>
                  <a:cubicBezTo>
                    <a:pt x="21340" y="16364"/>
                    <a:pt x="21600" y="17719"/>
                    <a:pt x="21340" y="18725"/>
                  </a:cubicBezTo>
                  <a:cubicBezTo>
                    <a:pt x="21080" y="19730"/>
                    <a:pt x="20299" y="20384"/>
                    <a:pt x="18347" y="20805"/>
                  </a:cubicBezTo>
                  <a:cubicBezTo>
                    <a:pt x="16395" y="21226"/>
                    <a:pt x="13272" y="21413"/>
                    <a:pt x="101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1" name="Line"/>
            <p:cNvSpPr/>
            <p:nvPr/>
          </p:nvSpPr>
          <p:spPr>
            <a:xfrm>
              <a:off x="8993228" y="2301994"/>
              <a:ext cx="477403" cy="80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8" extrusionOk="0">
                  <a:moveTo>
                    <a:pt x="0" y="18640"/>
                  </a:moveTo>
                  <a:cubicBezTo>
                    <a:pt x="0" y="14320"/>
                    <a:pt x="0" y="10000"/>
                    <a:pt x="313" y="6544"/>
                  </a:cubicBezTo>
                  <a:cubicBezTo>
                    <a:pt x="626" y="3088"/>
                    <a:pt x="1252" y="496"/>
                    <a:pt x="2504" y="64"/>
                  </a:cubicBezTo>
                  <a:cubicBezTo>
                    <a:pt x="3757" y="-368"/>
                    <a:pt x="5635" y="1360"/>
                    <a:pt x="7591" y="6112"/>
                  </a:cubicBezTo>
                  <a:cubicBezTo>
                    <a:pt x="9548" y="10864"/>
                    <a:pt x="11583" y="18640"/>
                    <a:pt x="13696" y="19936"/>
                  </a:cubicBezTo>
                  <a:cubicBezTo>
                    <a:pt x="15809" y="21232"/>
                    <a:pt x="18000" y="16048"/>
                    <a:pt x="19330" y="11728"/>
                  </a:cubicBezTo>
                  <a:cubicBezTo>
                    <a:pt x="20661" y="7408"/>
                    <a:pt x="21130" y="3952"/>
                    <a:pt x="21600" y="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2" name="Line"/>
            <p:cNvSpPr/>
            <p:nvPr/>
          </p:nvSpPr>
          <p:spPr>
            <a:xfrm>
              <a:off x="10082949" y="1630931"/>
              <a:ext cx="134919" cy="163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21600" y="253"/>
                  </a:moveTo>
                  <a:cubicBezTo>
                    <a:pt x="19385" y="117"/>
                    <a:pt x="17169" y="-20"/>
                    <a:pt x="15231" y="3"/>
                  </a:cubicBezTo>
                  <a:cubicBezTo>
                    <a:pt x="13292" y="26"/>
                    <a:pt x="11631" y="208"/>
                    <a:pt x="9138" y="869"/>
                  </a:cubicBezTo>
                  <a:cubicBezTo>
                    <a:pt x="6646" y="1529"/>
                    <a:pt x="3323" y="2669"/>
                    <a:pt x="1938" y="3922"/>
                  </a:cubicBezTo>
                  <a:cubicBezTo>
                    <a:pt x="554" y="5175"/>
                    <a:pt x="1108" y="6542"/>
                    <a:pt x="1108" y="7955"/>
                  </a:cubicBezTo>
                  <a:cubicBezTo>
                    <a:pt x="1108" y="9367"/>
                    <a:pt x="554" y="10826"/>
                    <a:pt x="277" y="12443"/>
                  </a:cubicBezTo>
                  <a:cubicBezTo>
                    <a:pt x="0" y="14061"/>
                    <a:pt x="0" y="15838"/>
                    <a:pt x="0" y="17160"/>
                  </a:cubicBezTo>
                  <a:cubicBezTo>
                    <a:pt x="0" y="18481"/>
                    <a:pt x="0" y="19347"/>
                    <a:pt x="0" y="19894"/>
                  </a:cubicBezTo>
                  <a:cubicBezTo>
                    <a:pt x="0" y="20441"/>
                    <a:pt x="0" y="20669"/>
                    <a:pt x="2769" y="20896"/>
                  </a:cubicBezTo>
                  <a:cubicBezTo>
                    <a:pt x="5538" y="21124"/>
                    <a:pt x="11077" y="21352"/>
                    <a:pt x="16615" y="21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3" name="Line"/>
            <p:cNvSpPr/>
            <p:nvPr/>
          </p:nvSpPr>
          <p:spPr>
            <a:xfrm>
              <a:off x="10601864" y="1639769"/>
              <a:ext cx="4151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600"/>
                    <a:pt x="3600" y="11200"/>
                    <a:pt x="7200" y="14800"/>
                  </a:cubicBezTo>
                  <a:cubicBezTo>
                    <a:pt x="10800" y="18400"/>
                    <a:pt x="16200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4" name="Line"/>
            <p:cNvSpPr/>
            <p:nvPr/>
          </p:nvSpPr>
          <p:spPr>
            <a:xfrm>
              <a:off x="11432128" y="1785066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5" name="Line"/>
            <p:cNvSpPr/>
            <p:nvPr/>
          </p:nvSpPr>
          <p:spPr>
            <a:xfrm>
              <a:off x="12001084" y="1646467"/>
              <a:ext cx="271685" cy="283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99" extrusionOk="0">
                  <a:moveTo>
                    <a:pt x="1787" y="3399"/>
                  </a:moveTo>
                  <a:cubicBezTo>
                    <a:pt x="2607" y="2358"/>
                    <a:pt x="3427" y="1317"/>
                    <a:pt x="4658" y="667"/>
                  </a:cubicBezTo>
                  <a:cubicBezTo>
                    <a:pt x="5888" y="16"/>
                    <a:pt x="7529" y="-244"/>
                    <a:pt x="9443" y="276"/>
                  </a:cubicBezTo>
                  <a:cubicBezTo>
                    <a:pt x="11357" y="797"/>
                    <a:pt x="13544" y="2098"/>
                    <a:pt x="14227" y="3920"/>
                  </a:cubicBezTo>
                  <a:cubicBezTo>
                    <a:pt x="14911" y="5742"/>
                    <a:pt x="14091" y="8084"/>
                    <a:pt x="11903" y="10556"/>
                  </a:cubicBezTo>
                  <a:cubicBezTo>
                    <a:pt x="9716" y="13028"/>
                    <a:pt x="6162" y="15631"/>
                    <a:pt x="3701" y="17452"/>
                  </a:cubicBezTo>
                  <a:cubicBezTo>
                    <a:pt x="1240" y="19274"/>
                    <a:pt x="-127" y="20315"/>
                    <a:pt x="10" y="20836"/>
                  </a:cubicBezTo>
                  <a:cubicBezTo>
                    <a:pt x="146" y="21356"/>
                    <a:pt x="1787" y="21356"/>
                    <a:pt x="5615" y="21226"/>
                  </a:cubicBezTo>
                  <a:cubicBezTo>
                    <a:pt x="9443" y="21096"/>
                    <a:pt x="15458" y="20836"/>
                    <a:pt x="21473" y="20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6" name="Line"/>
            <p:cNvSpPr/>
            <p:nvPr/>
          </p:nvSpPr>
          <p:spPr>
            <a:xfrm>
              <a:off x="13124630" y="1651169"/>
              <a:ext cx="258617" cy="299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527" extrusionOk="0">
                  <a:moveTo>
                    <a:pt x="3342" y="4396"/>
                  </a:moveTo>
                  <a:cubicBezTo>
                    <a:pt x="3910" y="3155"/>
                    <a:pt x="4479" y="1913"/>
                    <a:pt x="5473" y="1168"/>
                  </a:cubicBezTo>
                  <a:cubicBezTo>
                    <a:pt x="6468" y="424"/>
                    <a:pt x="7889" y="175"/>
                    <a:pt x="9310" y="51"/>
                  </a:cubicBezTo>
                  <a:cubicBezTo>
                    <a:pt x="10731" y="-73"/>
                    <a:pt x="12152" y="-73"/>
                    <a:pt x="13289" y="1293"/>
                  </a:cubicBezTo>
                  <a:cubicBezTo>
                    <a:pt x="14426" y="2658"/>
                    <a:pt x="15279" y="5389"/>
                    <a:pt x="13857" y="8120"/>
                  </a:cubicBezTo>
                  <a:cubicBezTo>
                    <a:pt x="12436" y="10851"/>
                    <a:pt x="8742" y="13582"/>
                    <a:pt x="5757" y="15444"/>
                  </a:cubicBezTo>
                  <a:cubicBezTo>
                    <a:pt x="2773" y="17306"/>
                    <a:pt x="500" y="18299"/>
                    <a:pt x="73" y="18796"/>
                  </a:cubicBezTo>
                  <a:cubicBezTo>
                    <a:pt x="-353" y="19292"/>
                    <a:pt x="1068" y="19292"/>
                    <a:pt x="4905" y="19665"/>
                  </a:cubicBezTo>
                  <a:cubicBezTo>
                    <a:pt x="8742" y="20037"/>
                    <a:pt x="14994" y="20782"/>
                    <a:pt x="21247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7" name="Line"/>
            <p:cNvSpPr/>
            <p:nvPr/>
          </p:nvSpPr>
          <p:spPr>
            <a:xfrm>
              <a:off x="14120105" y="1559234"/>
              <a:ext cx="223598" cy="39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7" h="21214" extrusionOk="0">
                  <a:moveTo>
                    <a:pt x="4836" y="2082"/>
                  </a:moveTo>
                  <a:cubicBezTo>
                    <a:pt x="5803" y="1344"/>
                    <a:pt x="6770" y="605"/>
                    <a:pt x="8221" y="236"/>
                  </a:cubicBezTo>
                  <a:cubicBezTo>
                    <a:pt x="9672" y="-133"/>
                    <a:pt x="11606" y="-133"/>
                    <a:pt x="13057" y="698"/>
                  </a:cubicBezTo>
                  <a:cubicBezTo>
                    <a:pt x="14507" y="1529"/>
                    <a:pt x="15475" y="3190"/>
                    <a:pt x="15475" y="4390"/>
                  </a:cubicBezTo>
                  <a:cubicBezTo>
                    <a:pt x="15475" y="5590"/>
                    <a:pt x="14507" y="6329"/>
                    <a:pt x="13057" y="6882"/>
                  </a:cubicBezTo>
                  <a:cubicBezTo>
                    <a:pt x="11606" y="7436"/>
                    <a:pt x="9672" y="7805"/>
                    <a:pt x="7899" y="8175"/>
                  </a:cubicBezTo>
                  <a:cubicBezTo>
                    <a:pt x="6125" y="8544"/>
                    <a:pt x="4513" y="8913"/>
                    <a:pt x="4513" y="9190"/>
                  </a:cubicBezTo>
                  <a:cubicBezTo>
                    <a:pt x="4513" y="9467"/>
                    <a:pt x="6125" y="9652"/>
                    <a:pt x="8704" y="10113"/>
                  </a:cubicBezTo>
                  <a:cubicBezTo>
                    <a:pt x="11284" y="10575"/>
                    <a:pt x="14830" y="11313"/>
                    <a:pt x="17409" y="12698"/>
                  </a:cubicBezTo>
                  <a:cubicBezTo>
                    <a:pt x="19988" y="14082"/>
                    <a:pt x="21600" y="16113"/>
                    <a:pt x="20472" y="17775"/>
                  </a:cubicBezTo>
                  <a:cubicBezTo>
                    <a:pt x="19343" y="19436"/>
                    <a:pt x="15475" y="20729"/>
                    <a:pt x="11928" y="21098"/>
                  </a:cubicBezTo>
                  <a:cubicBezTo>
                    <a:pt x="8382" y="21467"/>
                    <a:pt x="5158" y="20913"/>
                    <a:pt x="3224" y="20082"/>
                  </a:cubicBezTo>
                  <a:cubicBezTo>
                    <a:pt x="1289" y="19252"/>
                    <a:pt x="645" y="18144"/>
                    <a:pt x="0" y="17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8" name="Line"/>
            <p:cNvSpPr/>
            <p:nvPr/>
          </p:nvSpPr>
          <p:spPr>
            <a:xfrm>
              <a:off x="15023015" y="1743552"/>
              <a:ext cx="2490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9" name="Line"/>
            <p:cNvSpPr/>
            <p:nvPr/>
          </p:nvSpPr>
          <p:spPr>
            <a:xfrm>
              <a:off x="15479660" y="1639769"/>
              <a:ext cx="72650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17"/>
                    <a:pt x="8228" y="1234"/>
                    <a:pt x="11828" y="4834"/>
                  </a:cubicBezTo>
                  <a:cubicBezTo>
                    <a:pt x="15428" y="8434"/>
                    <a:pt x="18514" y="1501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0" name="Line"/>
            <p:cNvSpPr/>
            <p:nvPr/>
          </p:nvSpPr>
          <p:spPr>
            <a:xfrm>
              <a:off x="10394298" y="2438898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1" name="Line"/>
            <p:cNvSpPr/>
            <p:nvPr/>
          </p:nvSpPr>
          <p:spPr>
            <a:xfrm>
              <a:off x="10684890" y="2330223"/>
              <a:ext cx="207489" cy="381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63" extrusionOk="0">
                  <a:moveTo>
                    <a:pt x="4249" y="273"/>
                  </a:moveTo>
                  <a:cubicBezTo>
                    <a:pt x="6020" y="80"/>
                    <a:pt x="7790" y="-113"/>
                    <a:pt x="9384" y="80"/>
                  </a:cubicBezTo>
                  <a:cubicBezTo>
                    <a:pt x="10977" y="273"/>
                    <a:pt x="12393" y="851"/>
                    <a:pt x="13456" y="1623"/>
                  </a:cubicBezTo>
                  <a:cubicBezTo>
                    <a:pt x="14518" y="2394"/>
                    <a:pt x="15226" y="3358"/>
                    <a:pt x="14872" y="4226"/>
                  </a:cubicBezTo>
                  <a:cubicBezTo>
                    <a:pt x="14518" y="5094"/>
                    <a:pt x="13102" y="5866"/>
                    <a:pt x="11154" y="6541"/>
                  </a:cubicBezTo>
                  <a:cubicBezTo>
                    <a:pt x="9207" y="7216"/>
                    <a:pt x="6728" y="7794"/>
                    <a:pt x="6374" y="8373"/>
                  </a:cubicBezTo>
                  <a:cubicBezTo>
                    <a:pt x="6020" y="8951"/>
                    <a:pt x="7790" y="9530"/>
                    <a:pt x="10446" y="10398"/>
                  </a:cubicBezTo>
                  <a:cubicBezTo>
                    <a:pt x="13102" y="11266"/>
                    <a:pt x="16643" y="12423"/>
                    <a:pt x="18767" y="13483"/>
                  </a:cubicBezTo>
                  <a:cubicBezTo>
                    <a:pt x="20892" y="14544"/>
                    <a:pt x="21600" y="15508"/>
                    <a:pt x="21069" y="16762"/>
                  </a:cubicBezTo>
                  <a:cubicBezTo>
                    <a:pt x="20538" y="18016"/>
                    <a:pt x="18767" y="19558"/>
                    <a:pt x="15757" y="20426"/>
                  </a:cubicBezTo>
                  <a:cubicBezTo>
                    <a:pt x="12748" y="21294"/>
                    <a:pt x="8498" y="21487"/>
                    <a:pt x="5666" y="21005"/>
                  </a:cubicBezTo>
                  <a:cubicBezTo>
                    <a:pt x="2833" y="20523"/>
                    <a:pt x="1416" y="19366"/>
                    <a:pt x="0" y="18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2" name="Line"/>
            <p:cNvSpPr/>
            <p:nvPr/>
          </p:nvSpPr>
          <p:spPr>
            <a:xfrm>
              <a:off x="11903250" y="2345493"/>
              <a:ext cx="212770" cy="36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434" extrusionOk="0">
                  <a:moveTo>
                    <a:pt x="18548" y="0"/>
                  </a:moveTo>
                  <a:cubicBezTo>
                    <a:pt x="15224" y="0"/>
                    <a:pt x="11901" y="0"/>
                    <a:pt x="8744" y="1543"/>
                  </a:cubicBezTo>
                  <a:cubicBezTo>
                    <a:pt x="5587" y="3086"/>
                    <a:pt x="2597" y="6171"/>
                    <a:pt x="1101" y="9360"/>
                  </a:cubicBezTo>
                  <a:cubicBezTo>
                    <a:pt x="-394" y="12549"/>
                    <a:pt x="-394" y="15840"/>
                    <a:pt x="1268" y="18000"/>
                  </a:cubicBezTo>
                  <a:cubicBezTo>
                    <a:pt x="2929" y="20160"/>
                    <a:pt x="6252" y="21189"/>
                    <a:pt x="9741" y="21394"/>
                  </a:cubicBezTo>
                  <a:cubicBezTo>
                    <a:pt x="13231" y="21600"/>
                    <a:pt x="16886" y="20983"/>
                    <a:pt x="18880" y="20057"/>
                  </a:cubicBezTo>
                  <a:cubicBezTo>
                    <a:pt x="20874" y="19131"/>
                    <a:pt x="21206" y="17897"/>
                    <a:pt x="18381" y="16354"/>
                  </a:cubicBezTo>
                  <a:cubicBezTo>
                    <a:pt x="15557" y="14811"/>
                    <a:pt x="9575" y="12960"/>
                    <a:pt x="3594" y="1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3" name="Line"/>
            <p:cNvSpPr/>
            <p:nvPr/>
          </p:nvSpPr>
          <p:spPr>
            <a:xfrm>
              <a:off x="12947358" y="2537031"/>
              <a:ext cx="23870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22" y="2735"/>
                    <a:pt x="10644" y="-1585"/>
                    <a:pt x="14244" y="575"/>
                  </a:cubicBezTo>
                  <a:cubicBezTo>
                    <a:pt x="17844" y="2735"/>
                    <a:pt x="1972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4" name="Line"/>
            <p:cNvSpPr/>
            <p:nvPr/>
          </p:nvSpPr>
          <p:spPr>
            <a:xfrm>
              <a:off x="13320975" y="2459654"/>
              <a:ext cx="5189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5" name="Line"/>
            <p:cNvSpPr/>
            <p:nvPr/>
          </p:nvSpPr>
          <p:spPr>
            <a:xfrm>
              <a:off x="14213508" y="2490789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6" name="Line"/>
            <p:cNvSpPr/>
            <p:nvPr/>
          </p:nvSpPr>
          <p:spPr>
            <a:xfrm>
              <a:off x="15002258" y="2543834"/>
              <a:ext cx="207567" cy="6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4" extrusionOk="0">
                  <a:moveTo>
                    <a:pt x="0" y="3031"/>
                  </a:moveTo>
                  <a:cubicBezTo>
                    <a:pt x="1800" y="758"/>
                    <a:pt x="3600" y="-1516"/>
                    <a:pt x="7200" y="1326"/>
                  </a:cubicBezTo>
                  <a:cubicBezTo>
                    <a:pt x="10800" y="4168"/>
                    <a:pt x="16200" y="12126"/>
                    <a:pt x="21600" y="20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7" name="Line"/>
            <p:cNvSpPr/>
            <p:nvPr/>
          </p:nvSpPr>
          <p:spPr>
            <a:xfrm>
              <a:off x="15427769" y="2490789"/>
              <a:ext cx="325187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5" y="640"/>
                    <a:pt x="10570" y="1280"/>
                    <a:pt x="13787" y="1680"/>
                  </a:cubicBezTo>
                  <a:cubicBezTo>
                    <a:pt x="17004" y="2080"/>
                    <a:pt x="18153" y="2240"/>
                    <a:pt x="19302" y="2320"/>
                  </a:cubicBezTo>
                  <a:cubicBezTo>
                    <a:pt x="20451" y="2400"/>
                    <a:pt x="21600" y="2400"/>
                    <a:pt x="21600" y="2480"/>
                  </a:cubicBezTo>
                  <a:cubicBezTo>
                    <a:pt x="21600" y="2560"/>
                    <a:pt x="20451" y="2720"/>
                    <a:pt x="18843" y="4240"/>
                  </a:cubicBezTo>
                  <a:cubicBezTo>
                    <a:pt x="17234" y="5760"/>
                    <a:pt x="15166" y="8640"/>
                    <a:pt x="13328" y="11760"/>
                  </a:cubicBezTo>
                  <a:cubicBezTo>
                    <a:pt x="11489" y="14880"/>
                    <a:pt x="9881" y="18240"/>
                    <a:pt x="82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8" name="Line"/>
            <p:cNvSpPr/>
            <p:nvPr/>
          </p:nvSpPr>
          <p:spPr>
            <a:xfrm>
              <a:off x="10572720" y="3150243"/>
              <a:ext cx="257467" cy="305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448" extrusionOk="0">
                  <a:moveTo>
                    <a:pt x="5805" y="3974"/>
                  </a:moveTo>
                  <a:cubicBezTo>
                    <a:pt x="5805" y="2760"/>
                    <a:pt x="5805" y="1547"/>
                    <a:pt x="7084" y="819"/>
                  </a:cubicBezTo>
                  <a:cubicBezTo>
                    <a:pt x="8363" y="91"/>
                    <a:pt x="10920" y="-152"/>
                    <a:pt x="12768" y="91"/>
                  </a:cubicBezTo>
                  <a:cubicBezTo>
                    <a:pt x="14615" y="333"/>
                    <a:pt x="15752" y="1061"/>
                    <a:pt x="16320" y="2639"/>
                  </a:cubicBezTo>
                  <a:cubicBezTo>
                    <a:pt x="16889" y="4217"/>
                    <a:pt x="16889" y="6643"/>
                    <a:pt x="15041" y="9070"/>
                  </a:cubicBezTo>
                  <a:cubicBezTo>
                    <a:pt x="13194" y="11497"/>
                    <a:pt x="9499" y="13924"/>
                    <a:pt x="6373" y="15745"/>
                  </a:cubicBezTo>
                  <a:cubicBezTo>
                    <a:pt x="3247" y="17565"/>
                    <a:pt x="689" y="18778"/>
                    <a:pt x="120" y="19385"/>
                  </a:cubicBezTo>
                  <a:cubicBezTo>
                    <a:pt x="-448" y="19992"/>
                    <a:pt x="973" y="19992"/>
                    <a:pt x="4810" y="20235"/>
                  </a:cubicBezTo>
                  <a:cubicBezTo>
                    <a:pt x="8647" y="20477"/>
                    <a:pt x="14899" y="20963"/>
                    <a:pt x="21152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9" name="Line"/>
            <p:cNvSpPr/>
            <p:nvPr/>
          </p:nvSpPr>
          <p:spPr>
            <a:xfrm>
              <a:off x="11608557" y="3294646"/>
              <a:ext cx="26983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0" name="Line"/>
            <p:cNvSpPr/>
            <p:nvPr/>
          </p:nvSpPr>
          <p:spPr>
            <a:xfrm>
              <a:off x="12034033" y="3186134"/>
              <a:ext cx="25949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extrusionOk="0">
                  <a:moveTo>
                    <a:pt x="16203" y="0"/>
                  </a:moveTo>
                  <a:cubicBezTo>
                    <a:pt x="12224" y="4221"/>
                    <a:pt x="8245" y="8441"/>
                    <a:pt x="5687" y="11048"/>
                  </a:cubicBezTo>
                  <a:cubicBezTo>
                    <a:pt x="3129" y="13655"/>
                    <a:pt x="1993" y="14648"/>
                    <a:pt x="1140" y="15765"/>
                  </a:cubicBezTo>
                  <a:cubicBezTo>
                    <a:pt x="287" y="16883"/>
                    <a:pt x="-281" y="18124"/>
                    <a:pt x="145" y="18745"/>
                  </a:cubicBezTo>
                  <a:cubicBezTo>
                    <a:pt x="572" y="19365"/>
                    <a:pt x="1993" y="19365"/>
                    <a:pt x="5687" y="19738"/>
                  </a:cubicBezTo>
                  <a:cubicBezTo>
                    <a:pt x="9382" y="20110"/>
                    <a:pt x="15351" y="20855"/>
                    <a:pt x="213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1" name="Line"/>
            <p:cNvSpPr/>
            <p:nvPr/>
          </p:nvSpPr>
          <p:spPr>
            <a:xfrm>
              <a:off x="12168985" y="3341809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2" name="Line"/>
            <p:cNvSpPr/>
            <p:nvPr/>
          </p:nvSpPr>
          <p:spPr>
            <a:xfrm>
              <a:off x="13040761" y="3248404"/>
              <a:ext cx="261231" cy="331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1782" y="0"/>
                  </a:moveTo>
                  <a:cubicBezTo>
                    <a:pt x="10660" y="668"/>
                    <a:pt x="9538" y="1336"/>
                    <a:pt x="8696" y="2227"/>
                  </a:cubicBezTo>
                  <a:cubicBezTo>
                    <a:pt x="7855" y="3118"/>
                    <a:pt x="7294" y="4231"/>
                    <a:pt x="7574" y="5122"/>
                  </a:cubicBezTo>
                  <a:cubicBezTo>
                    <a:pt x="7855" y="6012"/>
                    <a:pt x="8977" y="6680"/>
                    <a:pt x="11081" y="7682"/>
                  </a:cubicBezTo>
                  <a:cubicBezTo>
                    <a:pt x="13184" y="8685"/>
                    <a:pt x="16270" y="10021"/>
                    <a:pt x="18374" y="11802"/>
                  </a:cubicBezTo>
                  <a:cubicBezTo>
                    <a:pt x="20478" y="13584"/>
                    <a:pt x="21600" y="15810"/>
                    <a:pt x="21039" y="17592"/>
                  </a:cubicBezTo>
                  <a:cubicBezTo>
                    <a:pt x="20478" y="19373"/>
                    <a:pt x="18234" y="20709"/>
                    <a:pt x="15709" y="21155"/>
                  </a:cubicBezTo>
                  <a:cubicBezTo>
                    <a:pt x="13184" y="21600"/>
                    <a:pt x="10379" y="21155"/>
                    <a:pt x="7714" y="19707"/>
                  </a:cubicBezTo>
                  <a:cubicBezTo>
                    <a:pt x="5049" y="18260"/>
                    <a:pt x="2525" y="15810"/>
                    <a:pt x="0" y="13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3" name="Line"/>
            <p:cNvSpPr/>
            <p:nvPr/>
          </p:nvSpPr>
          <p:spPr>
            <a:xfrm>
              <a:off x="13123789" y="3269161"/>
              <a:ext cx="2490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4" name="Line"/>
            <p:cNvSpPr/>
            <p:nvPr/>
          </p:nvSpPr>
          <p:spPr>
            <a:xfrm>
              <a:off x="14119667" y="3194520"/>
              <a:ext cx="218383" cy="390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96" extrusionOk="0">
                  <a:moveTo>
                    <a:pt x="16242" y="4088"/>
                  </a:moveTo>
                  <a:cubicBezTo>
                    <a:pt x="15567" y="3141"/>
                    <a:pt x="14892" y="2194"/>
                    <a:pt x="13880" y="1436"/>
                  </a:cubicBezTo>
                  <a:cubicBezTo>
                    <a:pt x="12867" y="678"/>
                    <a:pt x="11518" y="109"/>
                    <a:pt x="9661" y="15"/>
                  </a:cubicBezTo>
                  <a:cubicBezTo>
                    <a:pt x="7805" y="-80"/>
                    <a:pt x="5443" y="299"/>
                    <a:pt x="4261" y="962"/>
                  </a:cubicBezTo>
                  <a:cubicBezTo>
                    <a:pt x="3080" y="1625"/>
                    <a:pt x="3080" y="2573"/>
                    <a:pt x="4936" y="4088"/>
                  </a:cubicBezTo>
                  <a:cubicBezTo>
                    <a:pt x="6792" y="5604"/>
                    <a:pt x="10505" y="7688"/>
                    <a:pt x="13205" y="10436"/>
                  </a:cubicBezTo>
                  <a:cubicBezTo>
                    <a:pt x="15905" y="13183"/>
                    <a:pt x="17592" y="16594"/>
                    <a:pt x="17761" y="18583"/>
                  </a:cubicBezTo>
                  <a:cubicBezTo>
                    <a:pt x="17930" y="20573"/>
                    <a:pt x="16580" y="21141"/>
                    <a:pt x="14218" y="21331"/>
                  </a:cubicBezTo>
                  <a:cubicBezTo>
                    <a:pt x="11855" y="21520"/>
                    <a:pt x="8480" y="21331"/>
                    <a:pt x="5611" y="20383"/>
                  </a:cubicBezTo>
                  <a:cubicBezTo>
                    <a:pt x="2743" y="19436"/>
                    <a:pt x="380" y="17731"/>
                    <a:pt x="43" y="15646"/>
                  </a:cubicBezTo>
                  <a:cubicBezTo>
                    <a:pt x="-295" y="13562"/>
                    <a:pt x="1393" y="11099"/>
                    <a:pt x="4261" y="9394"/>
                  </a:cubicBezTo>
                  <a:cubicBezTo>
                    <a:pt x="7130" y="7688"/>
                    <a:pt x="11180" y="6741"/>
                    <a:pt x="14218" y="6078"/>
                  </a:cubicBezTo>
                  <a:cubicBezTo>
                    <a:pt x="17255" y="5415"/>
                    <a:pt x="19280" y="5036"/>
                    <a:pt x="21305" y="4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5" name="Line"/>
            <p:cNvSpPr/>
            <p:nvPr/>
          </p:nvSpPr>
          <p:spPr>
            <a:xfrm>
              <a:off x="15220203" y="3460699"/>
              <a:ext cx="23870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22" y="2735"/>
                    <a:pt x="10644" y="-1585"/>
                    <a:pt x="14244" y="575"/>
                  </a:cubicBezTo>
                  <a:cubicBezTo>
                    <a:pt x="17844" y="2735"/>
                    <a:pt x="1972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6" name="Line"/>
            <p:cNvSpPr/>
            <p:nvPr/>
          </p:nvSpPr>
          <p:spPr>
            <a:xfrm>
              <a:off x="15652631" y="3362566"/>
              <a:ext cx="28367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7" y="0"/>
                  </a:moveTo>
                  <a:cubicBezTo>
                    <a:pt x="9483" y="5067"/>
                    <a:pt x="6059" y="10133"/>
                    <a:pt x="3688" y="13600"/>
                  </a:cubicBezTo>
                  <a:cubicBezTo>
                    <a:pt x="1317" y="17067"/>
                    <a:pt x="0" y="18933"/>
                    <a:pt x="0" y="19600"/>
                  </a:cubicBezTo>
                  <a:cubicBezTo>
                    <a:pt x="0" y="20267"/>
                    <a:pt x="1317" y="19733"/>
                    <a:pt x="5137" y="19867"/>
                  </a:cubicBezTo>
                  <a:cubicBezTo>
                    <a:pt x="8956" y="20000"/>
                    <a:pt x="15278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7" name="Line"/>
            <p:cNvSpPr/>
            <p:nvPr/>
          </p:nvSpPr>
          <p:spPr>
            <a:xfrm>
              <a:off x="15770252" y="3559753"/>
              <a:ext cx="3113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8" name="Line"/>
            <p:cNvSpPr/>
            <p:nvPr/>
          </p:nvSpPr>
          <p:spPr>
            <a:xfrm>
              <a:off x="16206140" y="1484095"/>
              <a:ext cx="154238" cy="216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extrusionOk="0">
                  <a:moveTo>
                    <a:pt x="7043" y="0"/>
                  </a:moveTo>
                  <a:cubicBezTo>
                    <a:pt x="12209" y="517"/>
                    <a:pt x="17374" y="1033"/>
                    <a:pt x="19487" y="1705"/>
                  </a:cubicBezTo>
                  <a:cubicBezTo>
                    <a:pt x="21600" y="2377"/>
                    <a:pt x="20661" y="3204"/>
                    <a:pt x="19956" y="4186"/>
                  </a:cubicBezTo>
                  <a:cubicBezTo>
                    <a:pt x="19252" y="5167"/>
                    <a:pt x="18783" y="6304"/>
                    <a:pt x="18783" y="7544"/>
                  </a:cubicBezTo>
                  <a:cubicBezTo>
                    <a:pt x="18783" y="8785"/>
                    <a:pt x="19252" y="10128"/>
                    <a:pt x="19487" y="11506"/>
                  </a:cubicBezTo>
                  <a:cubicBezTo>
                    <a:pt x="19722" y="12884"/>
                    <a:pt x="19722" y="14297"/>
                    <a:pt x="20191" y="15468"/>
                  </a:cubicBezTo>
                  <a:cubicBezTo>
                    <a:pt x="20661" y="16639"/>
                    <a:pt x="21600" y="17569"/>
                    <a:pt x="20191" y="18465"/>
                  </a:cubicBezTo>
                  <a:cubicBezTo>
                    <a:pt x="18783" y="19361"/>
                    <a:pt x="15026" y="20222"/>
                    <a:pt x="11269" y="20739"/>
                  </a:cubicBezTo>
                  <a:cubicBezTo>
                    <a:pt x="7513" y="21256"/>
                    <a:pt x="3756" y="2142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9" name="Line"/>
            <p:cNvSpPr/>
            <p:nvPr/>
          </p:nvSpPr>
          <p:spPr>
            <a:xfrm>
              <a:off x="8505449" y="1845337"/>
              <a:ext cx="330568" cy="672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25" extrusionOk="0">
                  <a:moveTo>
                    <a:pt x="0" y="17586"/>
                  </a:moveTo>
                  <a:cubicBezTo>
                    <a:pt x="225" y="18137"/>
                    <a:pt x="450" y="18688"/>
                    <a:pt x="2138" y="19349"/>
                  </a:cubicBezTo>
                  <a:cubicBezTo>
                    <a:pt x="3825" y="20010"/>
                    <a:pt x="6975" y="20782"/>
                    <a:pt x="9338" y="21167"/>
                  </a:cubicBezTo>
                  <a:cubicBezTo>
                    <a:pt x="11700" y="21553"/>
                    <a:pt x="13275" y="21553"/>
                    <a:pt x="14850" y="20837"/>
                  </a:cubicBezTo>
                  <a:cubicBezTo>
                    <a:pt x="16425" y="20120"/>
                    <a:pt x="18000" y="18688"/>
                    <a:pt x="19238" y="16649"/>
                  </a:cubicBezTo>
                  <a:cubicBezTo>
                    <a:pt x="20475" y="14610"/>
                    <a:pt x="21375" y="11965"/>
                    <a:pt x="21487" y="9486"/>
                  </a:cubicBezTo>
                  <a:cubicBezTo>
                    <a:pt x="21600" y="7006"/>
                    <a:pt x="20925" y="4692"/>
                    <a:pt x="20475" y="3259"/>
                  </a:cubicBezTo>
                  <a:cubicBezTo>
                    <a:pt x="20025" y="1826"/>
                    <a:pt x="19800" y="1275"/>
                    <a:pt x="19238" y="835"/>
                  </a:cubicBezTo>
                  <a:cubicBezTo>
                    <a:pt x="18675" y="394"/>
                    <a:pt x="17775" y="63"/>
                    <a:pt x="16088" y="8"/>
                  </a:cubicBezTo>
                  <a:cubicBezTo>
                    <a:pt x="14400" y="-47"/>
                    <a:pt x="11925" y="173"/>
                    <a:pt x="9900" y="394"/>
                  </a:cubicBezTo>
                  <a:cubicBezTo>
                    <a:pt x="7875" y="614"/>
                    <a:pt x="6300" y="835"/>
                    <a:pt x="4725" y="105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0" name="Line"/>
            <p:cNvSpPr/>
            <p:nvPr/>
          </p:nvSpPr>
          <p:spPr>
            <a:xfrm>
              <a:off x="8546522" y="1785066"/>
              <a:ext cx="135359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600" extrusionOk="0">
                  <a:moveTo>
                    <a:pt x="21129" y="0"/>
                  </a:moveTo>
                  <a:cubicBezTo>
                    <a:pt x="15729" y="2000"/>
                    <a:pt x="10329" y="4000"/>
                    <a:pt x="6279" y="5800"/>
                  </a:cubicBezTo>
                  <a:cubicBezTo>
                    <a:pt x="2229" y="7600"/>
                    <a:pt x="-471" y="9200"/>
                    <a:pt x="69" y="11000"/>
                  </a:cubicBezTo>
                  <a:cubicBezTo>
                    <a:pt x="609" y="12800"/>
                    <a:pt x="4389" y="14800"/>
                    <a:pt x="7359" y="16600"/>
                  </a:cubicBezTo>
                  <a:cubicBezTo>
                    <a:pt x="10329" y="18400"/>
                    <a:pt x="12489" y="20000"/>
                    <a:pt x="14649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1" name="Line"/>
            <p:cNvSpPr/>
            <p:nvPr/>
          </p:nvSpPr>
          <p:spPr>
            <a:xfrm>
              <a:off x="8434698" y="2371735"/>
              <a:ext cx="174534" cy="139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91" extrusionOk="0">
                  <a:moveTo>
                    <a:pt x="20957" y="745"/>
                  </a:moveTo>
                  <a:cubicBezTo>
                    <a:pt x="18880" y="218"/>
                    <a:pt x="16803" y="-309"/>
                    <a:pt x="14726" y="218"/>
                  </a:cubicBezTo>
                  <a:cubicBezTo>
                    <a:pt x="12649" y="745"/>
                    <a:pt x="10572" y="2325"/>
                    <a:pt x="7665" y="4432"/>
                  </a:cubicBezTo>
                  <a:cubicBezTo>
                    <a:pt x="4757" y="6540"/>
                    <a:pt x="1019" y="9174"/>
                    <a:pt x="188" y="11018"/>
                  </a:cubicBezTo>
                  <a:cubicBezTo>
                    <a:pt x="-643" y="12862"/>
                    <a:pt x="1434" y="13915"/>
                    <a:pt x="3511" y="15496"/>
                  </a:cubicBezTo>
                  <a:cubicBezTo>
                    <a:pt x="5588" y="17076"/>
                    <a:pt x="7665" y="19184"/>
                    <a:pt x="9742" y="2129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2" name="Line"/>
            <p:cNvSpPr/>
            <p:nvPr/>
          </p:nvSpPr>
          <p:spPr>
            <a:xfrm>
              <a:off x="825514" y="4880487"/>
              <a:ext cx="581186" cy="13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43" extrusionOk="0">
                  <a:moveTo>
                    <a:pt x="0" y="16186"/>
                  </a:moveTo>
                  <a:cubicBezTo>
                    <a:pt x="1029" y="11163"/>
                    <a:pt x="2057" y="6140"/>
                    <a:pt x="3279" y="3126"/>
                  </a:cubicBezTo>
                  <a:cubicBezTo>
                    <a:pt x="4500" y="112"/>
                    <a:pt x="5914" y="-893"/>
                    <a:pt x="7071" y="865"/>
                  </a:cubicBezTo>
                  <a:cubicBezTo>
                    <a:pt x="8229" y="2623"/>
                    <a:pt x="9129" y="7144"/>
                    <a:pt x="10157" y="11665"/>
                  </a:cubicBezTo>
                  <a:cubicBezTo>
                    <a:pt x="11186" y="16186"/>
                    <a:pt x="12343" y="20707"/>
                    <a:pt x="14271" y="20205"/>
                  </a:cubicBezTo>
                  <a:cubicBezTo>
                    <a:pt x="16200" y="19702"/>
                    <a:pt x="18900" y="14177"/>
                    <a:pt x="21600" y="8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3" name="Line"/>
            <p:cNvSpPr/>
            <p:nvPr/>
          </p:nvSpPr>
          <p:spPr>
            <a:xfrm>
              <a:off x="1900040" y="4078586"/>
              <a:ext cx="150113" cy="1826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560" extrusionOk="0">
                  <a:moveTo>
                    <a:pt x="16884" y="123"/>
                  </a:moveTo>
                  <a:cubicBezTo>
                    <a:pt x="14429" y="42"/>
                    <a:pt x="11975" y="-40"/>
                    <a:pt x="9766" y="21"/>
                  </a:cubicBezTo>
                  <a:cubicBezTo>
                    <a:pt x="7557" y="82"/>
                    <a:pt x="5593" y="287"/>
                    <a:pt x="3875" y="858"/>
                  </a:cubicBezTo>
                  <a:cubicBezTo>
                    <a:pt x="2157" y="1430"/>
                    <a:pt x="684" y="2369"/>
                    <a:pt x="193" y="3410"/>
                  </a:cubicBezTo>
                  <a:cubicBezTo>
                    <a:pt x="-298" y="4451"/>
                    <a:pt x="193" y="5595"/>
                    <a:pt x="1175" y="6616"/>
                  </a:cubicBezTo>
                  <a:cubicBezTo>
                    <a:pt x="2157" y="7636"/>
                    <a:pt x="3629" y="8535"/>
                    <a:pt x="4366" y="9617"/>
                  </a:cubicBezTo>
                  <a:cubicBezTo>
                    <a:pt x="5102" y="10699"/>
                    <a:pt x="5102" y="11965"/>
                    <a:pt x="5347" y="13230"/>
                  </a:cubicBezTo>
                  <a:cubicBezTo>
                    <a:pt x="5593" y="14496"/>
                    <a:pt x="6084" y="15762"/>
                    <a:pt x="6575" y="16721"/>
                  </a:cubicBezTo>
                  <a:cubicBezTo>
                    <a:pt x="7066" y="17681"/>
                    <a:pt x="7557" y="18334"/>
                    <a:pt x="8293" y="18967"/>
                  </a:cubicBezTo>
                  <a:cubicBezTo>
                    <a:pt x="9029" y="19600"/>
                    <a:pt x="10011" y="20213"/>
                    <a:pt x="12220" y="20641"/>
                  </a:cubicBezTo>
                  <a:cubicBezTo>
                    <a:pt x="14429" y="21070"/>
                    <a:pt x="17866" y="21315"/>
                    <a:pt x="21302" y="21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4" name="Line"/>
            <p:cNvSpPr/>
            <p:nvPr/>
          </p:nvSpPr>
          <p:spPr>
            <a:xfrm>
              <a:off x="2641715" y="4120181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5" name="Line"/>
            <p:cNvSpPr/>
            <p:nvPr/>
          </p:nvSpPr>
          <p:spPr>
            <a:xfrm>
              <a:off x="3430465" y="4198315"/>
              <a:ext cx="217945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6" name="Line"/>
            <p:cNvSpPr/>
            <p:nvPr/>
          </p:nvSpPr>
          <p:spPr>
            <a:xfrm>
              <a:off x="3933668" y="4070217"/>
              <a:ext cx="254413" cy="299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62" extrusionOk="0">
                  <a:moveTo>
                    <a:pt x="6580" y="2841"/>
                  </a:moveTo>
                  <a:cubicBezTo>
                    <a:pt x="7455" y="1848"/>
                    <a:pt x="8331" y="855"/>
                    <a:pt x="9790" y="359"/>
                  </a:cubicBezTo>
                  <a:cubicBezTo>
                    <a:pt x="11250" y="-138"/>
                    <a:pt x="13293" y="-138"/>
                    <a:pt x="14607" y="483"/>
                  </a:cubicBezTo>
                  <a:cubicBezTo>
                    <a:pt x="15920" y="1103"/>
                    <a:pt x="16504" y="2345"/>
                    <a:pt x="16212" y="4083"/>
                  </a:cubicBezTo>
                  <a:cubicBezTo>
                    <a:pt x="15920" y="5821"/>
                    <a:pt x="14752" y="8055"/>
                    <a:pt x="12271" y="10414"/>
                  </a:cubicBezTo>
                  <a:cubicBezTo>
                    <a:pt x="9790" y="12772"/>
                    <a:pt x="5996" y="15255"/>
                    <a:pt x="3515" y="16869"/>
                  </a:cubicBezTo>
                  <a:cubicBezTo>
                    <a:pt x="1034" y="18483"/>
                    <a:pt x="-134" y="19228"/>
                    <a:pt x="12" y="19600"/>
                  </a:cubicBezTo>
                  <a:cubicBezTo>
                    <a:pt x="158" y="19972"/>
                    <a:pt x="1617" y="19972"/>
                    <a:pt x="5412" y="20221"/>
                  </a:cubicBezTo>
                  <a:cubicBezTo>
                    <a:pt x="9207" y="20469"/>
                    <a:pt x="15336" y="20965"/>
                    <a:pt x="21466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7" name="Line"/>
            <p:cNvSpPr/>
            <p:nvPr/>
          </p:nvSpPr>
          <p:spPr>
            <a:xfrm>
              <a:off x="4964605" y="4070803"/>
              <a:ext cx="240548" cy="31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03" extrusionOk="0">
                  <a:moveTo>
                    <a:pt x="2942" y="6037"/>
                  </a:moveTo>
                  <a:cubicBezTo>
                    <a:pt x="2942" y="4888"/>
                    <a:pt x="2942" y="3739"/>
                    <a:pt x="3559" y="2820"/>
                  </a:cubicBezTo>
                  <a:cubicBezTo>
                    <a:pt x="4176" y="1901"/>
                    <a:pt x="5410" y="1212"/>
                    <a:pt x="7107" y="637"/>
                  </a:cubicBezTo>
                  <a:cubicBezTo>
                    <a:pt x="8805" y="63"/>
                    <a:pt x="10965" y="-397"/>
                    <a:pt x="12662" y="522"/>
                  </a:cubicBezTo>
                  <a:cubicBezTo>
                    <a:pt x="14359" y="1441"/>
                    <a:pt x="15593" y="3739"/>
                    <a:pt x="14667" y="6382"/>
                  </a:cubicBezTo>
                  <a:cubicBezTo>
                    <a:pt x="13742" y="9024"/>
                    <a:pt x="10656" y="12012"/>
                    <a:pt x="8496" y="13850"/>
                  </a:cubicBezTo>
                  <a:cubicBezTo>
                    <a:pt x="6336" y="15688"/>
                    <a:pt x="5102" y="16377"/>
                    <a:pt x="3559" y="17067"/>
                  </a:cubicBezTo>
                  <a:cubicBezTo>
                    <a:pt x="2016" y="17756"/>
                    <a:pt x="165" y="18446"/>
                    <a:pt x="10" y="18790"/>
                  </a:cubicBezTo>
                  <a:cubicBezTo>
                    <a:pt x="-144" y="19135"/>
                    <a:pt x="1399" y="19135"/>
                    <a:pt x="5256" y="19480"/>
                  </a:cubicBezTo>
                  <a:cubicBezTo>
                    <a:pt x="9113" y="19824"/>
                    <a:pt x="15285" y="20514"/>
                    <a:pt x="21456" y="21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8" name="Line"/>
            <p:cNvSpPr/>
            <p:nvPr/>
          </p:nvSpPr>
          <p:spPr>
            <a:xfrm>
              <a:off x="5942012" y="4064830"/>
              <a:ext cx="231080" cy="382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34" extrusionOk="0">
                  <a:moveTo>
                    <a:pt x="2859" y="771"/>
                  </a:moveTo>
                  <a:cubicBezTo>
                    <a:pt x="6353" y="386"/>
                    <a:pt x="9847" y="0"/>
                    <a:pt x="12388" y="0"/>
                  </a:cubicBezTo>
                  <a:cubicBezTo>
                    <a:pt x="14929" y="0"/>
                    <a:pt x="16518" y="386"/>
                    <a:pt x="17312" y="1157"/>
                  </a:cubicBezTo>
                  <a:cubicBezTo>
                    <a:pt x="18106" y="1929"/>
                    <a:pt x="18106" y="3086"/>
                    <a:pt x="16835" y="4339"/>
                  </a:cubicBezTo>
                  <a:cubicBezTo>
                    <a:pt x="15565" y="5593"/>
                    <a:pt x="13024" y="6943"/>
                    <a:pt x="10959" y="7811"/>
                  </a:cubicBezTo>
                  <a:cubicBezTo>
                    <a:pt x="8894" y="8679"/>
                    <a:pt x="7306" y="9064"/>
                    <a:pt x="7465" y="9161"/>
                  </a:cubicBezTo>
                  <a:cubicBezTo>
                    <a:pt x="7624" y="9257"/>
                    <a:pt x="9529" y="9064"/>
                    <a:pt x="12071" y="9932"/>
                  </a:cubicBezTo>
                  <a:cubicBezTo>
                    <a:pt x="14612" y="10800"/>
                    <a:pt x="17788" y="12729"/>
                    <a:pt x="19535" y="14271"/>
                  </a:cubicBezTo>
                  <a:cubicBezTo>
                    <a:pt x="21282" y="15814"/>
                    <a:pt x="21600" y="16971"/>
                    <a:pt x="20806" y="18225"/>
                  </a:cubicBezTo>
                  <a:cubicBezTo>
                    <a:pt x="20012" y="19479"/>
                    <a:pt x="18106" y="20829"/>
                    <a:pt x="15247" y="21214"/>
                  </a:cubicBezTo>
                  <a:cubicBezTo>
                    <a:pt x="12388" y="21600"/>
                    <a:pt x="8576" y="21021"/>
                    <a:pt x="5876" y="19961"/>
                  </a:cubicBezTo>
                  <a:cubicBezTo>
                    <a:pt x="3176" y="18900"/>
                    <a:pt x="1588" y="17357"/>
                    <a:pt x="0" y="15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9" name="Line"/>
            <p:cNvSpPr/>
            <p:nvPr/>
          </p:nvSpPr>
          <p:spPr>
            <a:xfrm>
              <a:off x="6896814" y="4194368"/>
              <a:ext cx="269837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831" y="10932"/>
                    <a:pt x="1662" y="1332"/>
                    <a:pt x="5262" y="132"/>
                  </a:cubicBezTo>
                  <a:cubicBezTo>
                    <a:pt x="8862" y="-1068"/>
                    <a:pt x="15231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0" name="Line"/>
            <p:cNvSpPr/>
            <p:nvPr/>
          </p:nvSpPr>
          <p:spPr>
            <a:xfrm>
              <a:off x="7405350" y="4047532"/>
              <a:ext cx="72649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00"/>
                    <a:pt x="8229" y="1200"/>
                    <a:pt x="11829" y="4800"/>
                  </a:cubicBezTo>
                  <a:cubicBezTo>
                    <a:pt x="15429" y="8400"/>
                    <a:pt x="18514" y="15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1" name="Line"/>
            <p:cNvSpPr/>
            <p:nvPr/>
          </p:nvSpPr>
          <p:spPr>
            <a:xfrm>
              <a:off x="2471096" y="4846661"/>
              <a:ext cx="249008" cy="23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453" extrusionOk="0">
                  <a:moveTo>
                    <a:pt x="13521" y="2817"/>
                  </a:moveTo>
                  <a:cubicBezTo>
                    <a:pt x="12353" y="1878"/>
                    <a:pt x="11186" y="939"/>
                    <a:pt x="9288" y="1096"/>
                  </a:cubicBezTo>
                  <a:cubicBezTo>
                    <a:pt x="7391" y="1252"/>
                    <a:pt x="4764" y="2504"/>
                    <a:pt x="3013" y="3757"/>
                  </a:cubicBezTo>
                  <a:cubicBezTo>
                    <a:pt x="1261" y="5009"/>
                    <a:pt x="386" y="6261"/>
                    <a:pt x="94" y="8452"/>
                  </a:cubicBezTo>
                  <a:cubicBezTo>
                    <a:pt x="-198" y="10643"/>
                    <a:pt x="94" y="13774"/>
                    <a:pt x="2429" y="16435"/>
                  </a:cubicBezTo>
                  <a:cubicBezTo>
                    <a:pt x="4764" y="19096"/>
                    <a:pt x="9143" y="21287"/>
                    <a:pt x="12645" y="21443"/>
                  </a:cubicBezTo>
                  <a:cubicBezTo>
                    <a:pt x="16148" y="21600"/>
                    <a:pt x="18775" y="19722"/>
                    <a:pt x="20088" y="17217"/>
                  </a:cubicBezTo>
                  <a:cubicBezTo>
                    <a:pt x="21402" y="14713"/>
                    <a:pt x="21402" y="11583"/>
                    <a:pt x="19505" y="8609"/>
                  </a:cubicBezTo>
                  <a:cubicBezTo>
                    <a:pt x="17607" y="5635"/>
                    <a:pt x="13813" y="2817"/>
                    <a:pt x="10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2" name="Line"/>
            <p:cNvSpPr/>
            <p:nvPr/>
          </p:nvSpPr>
          <p:spPr>
            <a:xfrm>
              <a:off x="3725403" y="4908931"/>
              <a:ext cx="314556" cy="24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0780" extrusionOk="0">
                  <a:moveTo>
                    <a:pt x="8766" y="888"/>
                  </a:moveTo>
                  <a:cubicBezTo>
                    <a:pt x="7605" y="296"/>
                    <a:pt x="6443" y="-296"/>
                    <a:pt x="4934" y="296"/>
                  </a:cubicBezTo>
                  <a:cubicBezTo>
                    <a:pt x="3424" y="888"/>
                    <a:pt x="1566" y="2663"/>
                    <a:pt x="637" y="5178"/>
                  </a:cubicBezTo>
                  <a:cubicBezTo>
                    <a:pt x="-292" y="7693"/>
                    <a:pt x="-292" y="10948"/>
                    <a:pt x="1218" y="13907"/>
                  </a:cubicBezTo>
                  <a:cubicBezTo>
                    <a:pt x="2727" y="16866"/>
                    <a:pt x="5747" y="19529"/>
                    <a:pt x="9114" y="20416"/>
                  </a:cubicBezTo>
                  <a:cubicBezTo>
                    <a:pt x="12482" y="21304"/>
                    <a:pt x="16198" y="20416"/>
                    <a:pt x="18405" y="19381"/>
                  </a:cubicBezTo>
                  <a:cubicBezTo>
                    <a:pt x="20611" y="18345"/>
                    <a:pt x="21308" y="17162"/>
                    <a:pt x="21076" y="15238"/>
                  </a:cubicBezTo>
                  <a:cubicBezTo>
                    <a:pt x="20843" y="13315"/>
                    <a:pt x="19682" y="10652"/>
                    <a:pt x="17708" y="7989"/>
                  </a:cubicBezTo>
                  <a:cubicBezTo>
                    <a:pt x="15734" y="5326"/>
                    <a:pt x="12947" y="2663"/>
                    <a:pt x="10973" y="1331"/>
                  </a:cubicBezTo>
                  <a:cubicBezTo>
                    <a:pt x="8998" y="0"/>
                    <a:pt x="7837" y="0"/>
                    <a:pt x="66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3" name="Line"/>
            <p:cNvSpPr/>
            <p:nvPr/>
          </p:nvSpPr>
          <p:spPr>
            <a:xfrm>
              <a:off x="4883426" y="4908931"/>
              <a:ext cx="277620" cy="34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93" extrusionOk="0">
                  <a:moveTo>
                    <a:pt x="6400" y="0"/>
                  </a:moveTo>
                  <a:cubicBezTo>
                    <a:pt x="6133" y="1069"/>
                    <a:pt x="5867" y="2139"/>
                    <a:pt x="5467" y="3315"/>
                  </a:cubicBezTo>
                  <a:cubicBezTo>
                    <a:pt x="5067" y="4491"/>
                    <a:pt x="4533" y="5774"/>
                    <a:pt x="5200" y="6523"/>
                  </a:cubicBezTo>
                  <a:cubicBezTo>
                    <a:pt x="5867" y="7271"/>
                    <a:pt x="7733" y="7485"/>
                    <a:pt x="9867" y="8020"/>
                  </a:cubicBezTo>
                  <a:cubicBezTo>
                    <a:pt x="12000" y="8554"/>
                    <a:pt x="14400" y="9410"/>
                    <a:pt x="16400" y="11121"/>
                  </a:cubicBezTo>
                  <a:cubicBezTo>
                    <a:pt x="18400" y="12832"/>
                    <a:pt x="20000" y="15398"/>
                    <a:pt x="20800" y="17216"/>
                  </a:cubicBezTo>
                  <a:cubicBezTo>
                    <a:pt x="21600" y="19034"/>
                    <a:pt x="21600" y="20103"/>
                    <a:pt x="20800" y="20745"/>
                  </a:cubicBezTo>
                  <a:cubicBezTo>
                    <a:pt x="20000" y="21386"/>
                    <a:pt x="18400" y="21600"/>
                    <a:pt x="15733" y="20638"/>
                  </a:cubicBezTo>
                  <a:cubicBezTo>
                    <a:pt x="13067" y="19675"/>
                    <a:pt x="9333" y="17537"/>
                    <a:pt x="6533" y="15826"/>
                  </a:cubicBezTo>
                  <a:cubicBezTo>
                    <a:pt x="3733" y="14115"/>
                    <a:pt x="1867" y="12832"/>
                    <a:pt x="0" y="1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4" name="Line"/>
            <p:cNvSpPr/>
            <p:nvPr/>
          </p:nvSpPr>
          <p:spPr>
            <a:xfrm>
              <a:off x="4966452" y="4878621"/>
              <a:ext cx="238702" cy="5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21256"/>
                  </a:moveTo>
                  <a:cubicBezTo>
                    <a:pt x="626" y="14056"/>
                    <a:pt x="1252" y="6856"/>
                    <a:pt x="2348" y="3256"/>
                  </a:cubicBezTo>
                  <a:cubicBezTo>
                    <a:pt x="3443" y="-344"/>
                    <a:pt x="5009" y="-344"/>
                    <a:pt x="8296" y="376"/>
                  </a:cubicBezTo>
                  <a:cubicBezTo>
                    <a:pt x="11583" y="1096"/>
                    <a:pt x="16591" y="2536"/>
                    <a:pt x="21600" y="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5" name="Line"/>
            <p:cNvSpPr/>
            <p:nvPr/>
          </p:nvSpPr>
          <p:spPr>
            <a:xfrm>
              <a:off x="5921255" y="4950444"/>
              <a:ext cx="1037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6" name="Line"/>
            <p:cNvSpPr/>
            <p:nvPr/>
          </p:nvSpPr>
          <p:spPr>
            <a:xfrm>
              <a:off x="6126613" y="4991957"/>
              <a:ext cx="211555" cy="2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348" extrusionOk="0">
                  <a:moveTo>
                    <a:pt x="10340" y="4114"/>
                  </a:moveTo>
                  <a:cubicBezTo>
                    <a:pt x="8653" y="3771"/>
                    <a:pt x="6965" y="3429"/>
                    <a:pt x="5278" y="3257"/>
                  </a:cubicBezTo>
                  <a:cubicBezTo>
                    <a:pt x="3590" y="3086"/>
                    <a:pt x="1903" y="3086"/>
                    <a:pt x="890" y="4971"/>
                  </a:cubicBezTo>
                  <a:cubicBezTo>
                    <a:pt x="-122" y="6857"/>
                    <a:pt x="-460" y="10629"/>
                    <a:pt x="890" y="13714"/>
                  </a:cubicBezTo>
                  <a:cubicBezTo>
                    <a:pt x="2240" y="16800"/>
                    <a:pt x="5277" y="19200"/>
                    <a:pt x="8484" y="20400"/>
                  </a:cubicBezTo>
                  <a:cubicBezTo>
                    <a:pt x="11690" y="21600"/>
                    <a:pt x="15065" y="21600"/>
                    <a:pt x="17428" y="20743"/>
                  </a:cubicBezTo>
                  <a:cubicBezTo>
                    <a:pt x="19790" y="19886"/>
                    <a:pt x="21140" y="18171"/>
                    <a:pt x="20465" y="14571"/>
                  </a:cubicBezTo>
                  <a:cubicBezTo>
                    <a:pt x="19790" y="10971"/>
                    <a:pt x="17090" y="5486"/>
                    <a:pt x="14390" y="2743"/>
                  </a:cubicBezTo>
                  <a:cubicBezTo>
                    <a:pt x="11690" y="0"/>
                    <a:pt x="8990" y="0"/>
                    <a:pt x="62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7" name="Line"/>
            <p:cNvSpPr/>
            <p:nvPr/>
          </p:nvSpPr>
          <p:spPr>
            <a:xfrm>
              <a:off x="6990219" y="4940066"/>
              <a:ext cx="23870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70" y="2400"/>
                    <a:pt x="8139" y="4800"/>
                    <a:pt x="11739" y="8400"/>
                  </a:cubicBezTo>
                  <a:cubicBezTo>
                    <a:pt x="15339" y="12000"/>
                    <a:pt x="1847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8" name="Line"/>
            <p:cNvSpPr/>
            <p:nvPr/>
          </p:nvSpPr>
          <p:spPr>
            <a:xfrm>
              <a:off x="7436485" y="4888174"/>
              <a:ext cx="10380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9" name="Line"/>
            <p:cNvSpPr/>
            <p:nvPr/>
          </p:nvSpPr>
          <p:spPr>
            <a:xfrm>
              <a:off x="7618714" y="4938067"/>
              <a:ext cx="224516" cy="226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103" extrusionOk="0">
                  <a:moveTo>
                    <a:pt x="11234" y="1154"/>
                  </a:moveTo>
                  <a:cubicBezTo>
                    <a:pt x="9597" y="509"/>
                    <a:pt x="7961" y="-136"/>
                    <a:pt x="6488" y="25"/>
                  </a:cubicBezTo>
                  <a:cubicBezTo>
                    <a:pt x="5015" y="186"/>
                    <a:pt x="3706" y="1154"/>
                    <a:pt x="2561" y="3249"/>
                  </a:cubicBezTo>
                  <a:cubicBezTo>
                    <a:pt x="1415" y="5345"/>
                    <a:pt x="434" y="8568"/>
                    <a:pt x="106" y="10986"/>
                  </a:cubicBezTo>
                  <a:cubicBezTo>
                    <a:pt x="-221" y="13404"/>
                    <a:pt x="106" y="15016"/>
                    <a:pt x="2561" y="16789"/>
                  </a:cubicBezTo>
                  <a:cubicBezTo>
                    <a:pt x="5015" y="18563"/>
                    <a:pt x="9597" y="20497"/>
                    <a:pt x="12870" y="20980"/>
                  </a:cubicBezTo>
                  <a:cubicBezTo>
                    <a:pt x="16143" y="21464"/>
                    <a:pt x="18106" y="20497"/>
                    <a:pt x="19415" y="18401"/>
                  </a:cubicBezTo>
                  <a:cubicBezTo>
                    <a:pt x="20724" y="16306"/>
                    <a:pt x="21379" y="13082"/>
                    <a:pt x="21215" y="10825"/>
                  </a:cubicBezTo>
                  <a:cubicBezTo>
                    <a:pt x="21052" y="8568"/>
                    <a:pt x="20070" y="7279"/>
                    <a:pt x="17943" y="6151"/>
                  </a:cubicBezTo>
                  <a:cubicBezTo>
                    <a:pt x="15815" y="5022"/>
                    <a:pt x="12543" y="4055"/>
                    <a:pt x="9270" y="3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0" name="Line"/>
            <p:cNvSpPr/>
            <p:nvPr/>
          </p:nvSpPr>
          <p:spPr>
            <a:xfrm>
              <a:off x="2465423" y="5687303"/>
              <a:ext cx="231024" cy="19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1153" extrusionOk="0">
                  <a:moveTo>
                    <a:pt x="8439" y="2197"/>
                  </a:moveTo>
                  <a:cubicBezTo>
                    <a:pt x="6874" y="2197"/>
                    <a:pt x="5309" y="2197"/>
                    <a:pt x="3744" y="2563"/>
                  </a:cubicBezTo>
                  <a:cubicBezTo>
                    <a:pt x="2178" y="2929"/>
                    <a:pt x="613" y="3661"/>
                    <a:pt x="144" y="5858"/>
                  </a:cubicBezTo>
                  <a:cubicBezTo>
                    <a:pt x="-326" y="8054"/>
                    <a:pt x="300" y="11715"/>
                    <a:pt x="2804" y="14644"/>
                  </a:cubicBezTo>
                  <a:cubicBezTo>
                    <a:pt x="5309" y="17573"/>
                    <a:pt x="9691" y="19769"/>
                    <a:pt x="12665" y="20685"/>
                  </a:cubicBezTo>
                  <a:cubicBezTo>
                    <a:pt x="15639" y="21600"/>
                    <a:pt x="17204" y="21234"/>
                    <a:pt x="18613" y="19037"/>
                  </a:cubicBezTo>
                  <a:cubicBezTo>
                    <a:pt x="20022" y="16841"/>
                    <a:pt x="21274" y="12814"/>
                    <a:pt x="20804" y="9519"/>
                  </a:cubicBezTo>
                  <a:cubicBezTo>
                    <a:pt x="20335" y="6224"/>
                    <a:pt x="18144" y="3661"/>
                    <a:pt x="15326" y="2197"/>
                  </a:cubicBezTo>
                  <a:cubicBezTo>
                    <a:pt x="12509" y="732"/>
                    <a:pt x="9065" y="366"/>
                    <a:pt x="56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1" name="Line"/>
            <p:cNvSpPr/>
            <p:nvPr/>
          </p:nvSpPr>
          <p:spPr>
            <a:xfrm>
              <a:off x="3694707" y="5656168"/>
              <a:ext cx="24510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21600" extrusionOk="0">
                  <a:moveTo>
                    <a:pt x="9355" y="2945"/>
                  </a:moveTo>
                  <a:cubicBezTo>
                    <a:pt x="7876" y="2618"/>
                    <a:pt x="6396" y="2291"/>
                    <a:pt x="4621" y="3436"/>
                  </a:cubicBezTo>
                  <a:cubicBezTo>
                    <a:pt x="2846" y="4582"/>
                    <a:pt x="775" y="7200"/>
                    <a:pt x="183" y="10145"/>
                  </a:cubicBezTo>
                  <a:cubicBezTo>
                    <a:pt x="-409" y="13091"/>
                    <a:pt x="479" y="16364"/>
                    <a:pt x="2254" y="18491"/>
                  </a:cubicBezTo>
                  <a:cubicBezTo>
                    <a:pt x="4029" y="20618"/>
                    <a:pt x="6692" y="21600"/>
                    <a:pt x="9503" y="21600"/>
                  </a:cubicBezTo>
                  <a:cubicBezTo>
                    <a:pt x="12314" y="21600"/>
                    <a:pt x="15273" y="20618"/>
                    <a:pt x="17344" y="19636"/>
                  </a:cubicBezTo>
                  <a:cubicBezTo>
                    <a:pt x="19416" y="18655"/>
                    <a:pt x="20599" y="17673"/>
                    <a:pt x="20895" y="15545"/>
                  </a:cubicBezTo>
                  <a:cubicBezTo>
                    <a:pt x="21191" y="13418"/>
                    <a:pt x="20599" y="10145"/>
                    <a:pt x="17936" y="7364"/>
                  </a:cubicBezTo>
                  <a:cubicBezTo>
                    <a:pt x="15273" y="4582"/>
                    <a:pt x="10539" y="2291"/>
                    <a:pt x="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2" name="Line"/>
            <p:cNvSpPr/>
            <p:nvPr/>
          </p:nvSpPr>
          <p:spPr>
            <a:xfrm>
              <a:off x="4987209" y="5714978"/>
              <a:ext cx="47144" cy="2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0" y="3724"/>
                  </a:moveTo>
                  <a:cubicBezTo>
                    <a:pt x="1543" y="1862"/>
                    <a:pt x="3086" y="0"/>
                    <a:pt x="6171" y="0"/>
                  </a:cubicBezTo>
                  <a:cubicBezTo>
                    <a:pt x="9257" y="0"/>
                    <a:pt x="13886" y="1862"/>
                    <a:pt x="16972" y="4841"/>
                  </a:cubicBezTo>
                  <a:cubicBezTo>
                    <a:pt x="20057" y="7821"/>
                    <a:pt x="21600" y="11917"/>
                    <a:pt x="20829" y="14897"/>
                  </a:cubicBezTo>
                  <a:cubicBezTo>
                    <a:pt x="20057" y="17876"/>
                    <a:pt x="16971" y="19738"/>
                    <a:pt x="138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3" name="Line"/>
            <p:cNvSpPr/>
            <p:nvPr/>
          </p:nvSpPr>
          <p:spPr>
            <a:xfrm>
              <a:off x="5900499" y="5701140"/>
              <a:ext cx="207566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649"/>
                  </a:moveTo>
                  <a:cubicBezTo>
                    <a:pt x="1080" y="3988"/>
                    <a:pt x="2160" y="2326"/>
                    <a:pt x="3600" y="1329"/>
                  </a:cubicBezTo>
                  <a:cubicBezTo>
                    <a:pt x="5040" y="332"/>
                    <a:pt x="6840" y="0"/>
                    <a:pt x="8820" y="0"/>
                  </a:cubicBezTo>
                  <a:cubicBezTo>
                    <a:pt x="10800" y="0"/>
                    <a:pt x="12960" y="332"/>
                    <a:pt x="13500" y="2326"/>
                  </a:cubicBezTo>
                  <a:cubicBezTo>
                    <a:pt x="14040" y="4320"/>
                    <a:pt x="12960" y="7975"/>
                    <a:pt x="10980" y="10800"/>
                  </a:cubicBezTo>
                  <a:cubicBezTo>
                    <a:pt x="9000" y="13625"/>
                    <a:pt x="6120" y="15618"/>
                    <a:pt x="3960" y="17114"/>
                  </a:cubicBezTo>
                  <a:cubicBezTo>
                    <a:pt x="1800" y="18609"/>
                    <a:pt x="360" y="19606"/>
                    <a:pt x="540" y="20271"/>
                  </a:cubicBezTo>
                  <a:cubicBezTo>
                    <a:pt x="720" y="20935"/>
                    <a:pt x="2520" y="21268"/>
                    <a:pt x="6300" y="21434"/>
                  </a:cubicBezTo>
                  <a:cubicBezTo>
                    <a:pt x="10080" y="21600"/>
                    <a:pt x="158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4" name="Line"/>
            <p:cNvSpPr/>
            <p:nvPr/>
          </p:nvSpPr>
          <p:spPr>
            <a:xfrm>
              <a:off x="6969462" y="5739194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5" name="Line"/>
            <p:cNvSpPr/>
            <p:nvPr/>
          </p:nvSpPr>
          <p:spPr>
            <a:xfrm>
              <a:off x="7445016" y="5650573"/>
              <a:ext cx="219793" cy="23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78" extrusionOk="0">
                  <a:moveTo>
                    <a:pt x="1193" y="1466"/>
                  </a:moveTo>
                  <a:cubicBezTo>
                    <a:pt x="2880" y="831"/>
                    <a:pt x="4568" y="196"/>
                    <a:pt x="6255" y="37"/>
                  </a:cubicBezTo>
                  <a:cubicBezTo>
                    <a:pt x="7943" y="-122"/>
                    <a:pt x="9631" y="196"/>
                    <a:pt x="10474" y="1625"/>
                  </a:cubicBezTo>
                  <a:cubicBezTo>
                    <a:pt x="11318" y="3054"/>
                    <a:pt x="11318" y="5596"/>
                    <a:pt x="10137" y="7978"/>
                  </a:cubicBezTo>
                  <a:cubicBezTo>
                    <a:pt x="8956" y="10360"/>
                    <a:pt x="6593" y="12584"/>
                    <a:pt x="4399" y="14331"/>
                  </a:cubicBezTo>
                  <a:cubicBezTo>
                    <a:pt x="2206" y="16078"/>
                    <a:pt x="181" y="17349"/>
                    <a:pt x="12" y="18143"/>
                  </a:cubicBezTo>
                  <a:cubicBezTo>
                    <a:pt x="-157" y="18937"/>
                    <a:pt x="1530" y="19254"/>
                    <a:pt x="5412" y="19731"/>
                  </a:cubicBezTo>
                  <a:cubicBezTo>
                    <a:pt x="9293" y="20207"/>
                    <a:pt x="15368" y="20843"/>
                    <a:pt x="21443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6" name="Line"/>
            <p:cNvSpPr/>
            <p:nvPr/>
          </p:nvSpPr>
          <p:spPr>
            <a:xfrm>
              <a:off x="8131831" y="3943750"/>
              <a:ext cx="196216" cy="1881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55" extrusionOk="0">
                  <a:moveTo>
                    <a:pt x="11368" y="0"/>
                  </a:moveTo>
                  <a:cubicBezTo>
                    <a:pt x="14779" y="912"/>
                    <a:pt x="18189" y="1823"/>
                    <a:pt x="19895" y="3131"/>
                  </a:cubicBezTo>
                  <a:cubicBezTo>
                    <a:pt x="21600" y="4439"/>
                    <a:pt x="21600" y="6143"/>
                    <a:pt x="21411" y="7510"/>
                  </a:cubicBezTo>
                  <a:cubicBezTo>
                    <a:pt x="21221" y="8878"/>
                    <a:pt x="20842" y="9908"/>
                    <a:pt x="20463" y="11177"/>
                  </a:cubicBezTo>
                  <a:cubicBezTo>
                    <a:pt x="20084" y="12445"/>
                    <a:pt x="19705" y="13951"/>
                    <a:pt x="19705" y="15179"/>
                  </a:cubicBezTo>
                  <a:cubicBezTo>
                    <a:pt x="19705" y="16408"/>
                    <a:pt x="20084" y="17359"/>
                    <a:pt x="19516" y="18192"/>
                  </a:cubicBezTo>
                  <a:cubicBezTo>
                    <a:pt x="18947" y="19024"/>
                    <a:pt x="17432" y="19737"/>
                    <a:pt x="15916" y="20292"/>
                  </a:cubicBezTo>
                  <a:cubicBezTo>
                    <a:pt x="14400" y="20847"/>
                    <a:pt x="12884" y="21243"/>
                    <a:pt x="10232" y="21422"/>
                  </a:cubicBezTo>
                  <a:cubicBezTo>
                    <a:pt x="7579" y="21600"/>
                    <a:pt x="3789" y="21560"/>
                    <a:pt x="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7" name="Line"/>
            <p:cNvSpPr/>
            <p:nvPr/>
          </p:nvSpPr>
          <p:spPr>
            <a:xfrm>
              <a:off x="9122447" y="4880581"/>
              <a:ext cx="431210" cy="125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089" extrusionOk="0">
                  <a:moveTo>
                    <a:pt x="797" y="9523"/>
                  </a:moveTo>
                  <a:cubicBezTo>
                    <a:pt x="282" y="7308"/>
                    <a:pt x="-232" y="5092"/>
                    <a:pt x="111" y="3154"/>
                  </a:cubicBezTo>
                  <a:cubicBezTo>
                    <a:pt x="454" y="1216"/>
                    <a:pt x="1654" y="-446"/>
                    <a:pt x="3368" y="108"/>
                  </a:cubicBezTo>
                  <a:cubicBezTo>
                    <a:pt x="5082" y="662"/>
                    <a:pt x="7311" y="3431"/>
                    <a:pt x="9454" y="7585"/>
                  </a:cubicBezTo>
                  <a:cubicBezTo>
                    <a:pt x="11597" y="11739"/>
                    <a:pt x="13654" y="17277"/>
                    <a:pt x="15625" y="19216"/>
                  </a:cubicBezTo>
                  <a:cubicBezTo>
                    <a:pt x="17597" y="21154"/>
                    <a:pt x="19482" y="19492"/>
                    <a:pt x="21368" y="17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8" name="Line"/>
            <p:cNvSpPr/>
            <p:nvPr/>
          </p:nvSpPr>
          <p:spPr>
            <a:xfrm>
              <a:off x="10138300" y="4112191"/>
              <a:ext cx="204107" cy="17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21600" y="99"/>
                  </a:moveTo>
                  <a:cubicBezTo>
                    <a:pt x="19769" y="13"/>
                    <a:pt x="17939" y="-73"/>
                    <a:pt x="15376" y="99"/>
                  </a:cubicBezTo>
                  <a:cubicBezTo>
                    <a:pt x="12814" y="271"/>
                    <a:pt x="9519" y="702"/>
                    <a:pt x="7322" y="1454"/>
                  </a:cubicBezTo>
                  <a:cubicBezTo>
                    <a:pt x="5125" y="2207"/>
                    <a:pt x="4027" y="3283"/>
                    <a:pt x="3295" y="4423"/>
                  </a:cubicBezTo>
                  <a:cubicBezTo>
                    <a:pt x="2563" y="5564"/>
                    <a:pt x="2197" y="6768"/>
                    <a:pt x="2014" y="8231"/>
                  </a:cubicBezTo>
                  <a:cubicBezTo>
                    <a:pt x="1830" y="9694"/>
                    <a:pt x="1830" y="11415"/>
                    <a:pt x="1647" y="12921"/>
                  </a:cubicBezTo>
                  <a:cubicBezTo>
                    <a:pt x="1464" y="14427"/>
                    <a:pt x="1098" y="15718"/>
                    <a:pt x="732" y="16880"/>
                  </a:cubicBezTo>
                  <a:cubicBezTo>
                    <a:pt x="366" y="18042"/>
                    <a:pt x="0" y="19074"/>
                    <a:pt x="0" y="19698"/>
                  </a:cubicBezTo>
                  <a:cubicBezTo>
                    <a:pt x="0" y="20322"/>
                    <a:pt x="366" y="20537"/>
                    <a:pt x="2014" y="20774"/>
                  </a:cubicBezTo>
                  <a:cubicBezTo>
                    <a:pt x="3661" y="21011"/>
                    <a:pt x="6590" y="21269"/>
                    <a:pt x="9519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9" name="Line"/>
            <p:cNvSpPr/>
            <p:nvPr/>
          </p:nvSpPr>
          <p:spPr>
            <a:xfrm>
              <a:off x="10736782" y="4182451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0" name="Line"/>
            <p:cNvSpPr/>
            <p:nvPr/>
          </p:nvSpPr>
          <p:spPr>
            <a:xfrm>
              <a:off x="11317966" y="4290963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64" y="2735"/>
                    <a:pt x="11127" y="-1585"/>
                    <a:pt x="14727" y="575"/>
                  </a:cubicBezTo>
                  <a:cubicBezTo>
                    <a:pt x="18327" y="2735"/>
                    <a:pt x="1996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1" name="Line"/>
            <p:cNvSpPr/>
            <p:nvPr/>
          </p:nvSpPr>
          <p:spPr>
            <a:xfrm>
              <a:off x="11862681" y="4201208"/>
              <a:ext cx="212901" cy="26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381" extrusionOk="0">
                  <a:moveTo>
                    <a:pt x="4717" y="991"/>
                  </a:moveTo>
                  <a:cubicBezTo>
                    <a:pt x="6459" y="437"/>
                    <a:pt x="8201" y="-117"/>
                    <a:pt x="9769" y="21"/>
                  </a:cubicBezTo>
                  <a:cubicBezTo>
                    <a:pt x="11337" y="160"/>
                    <a:pt x="12730" y="991"/>
                    <a:pt x="13427" y="2098"/>
                  </a:cubicBezTo>
                  <a:cubicBezTo>
                    <a:pt x="14124" y="3206"/>
                    <a:pt x="14124" y="4591"/>
                    <a:pt x="12208" y="7221"/>
                  </a:cubicBezTo>
                  <a:cubicBezTo>
                    <a:pt x="10292" y="9852"/>
                    <a:pt x="6459" y="13729"/>
                    <a:pt x="3846" y="16083"/>
                  </a:cubicBezTo>
                  <a:cubicBezTo>
                    <a:pt x="1234" y="18437"/>
                    <a:pt x="-160" y="19268"/>
                    <a:pt x="14" y="19960"/>
                  </a:cubicBezTo>
                  <a:cubicBezTo>
                    <a:pt x="188" y="20652"/>
                    <a:pt x="1930" y="21206"/>
                    <a:pt x="5763" y="21345"/>
                  </a:cubicBezTo>
                  <a:cubicBezTo>
                    <a:pt x="9595" y="21483"/>
                    <a:pt x="15517" y="21206"/>
                    <a:pt x="21440" y="20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2" name="Line"/>
            <p:cNvSpPr/>
            <p:nvPr/>
          </p:nvSpPr>
          <p:spPr>
            <a:xfrm>
              <a:off x="12625190" y="4230661"/>
              <a:ext cx="249520" cy="263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37" extrusionOk="0">
                  <a:moveTo>
                    <a:pt x="2701" y="3664"/>
                  </a:moveTo>
                  <a:cubicBezTo>
                    <a:pt x="3589" y="2542"/>
                    <a:pt x="4476" y="1420"/>
                    <a:pt x="6843" y="719"/>
                  </a:cubicBezTo>
                  <a:cubicBezTo>
                    <a:pt x="9211" y="18"/>
                    <a:pt x="13057" y="-263"/>
                    <a:pt x="15424" y="298"/>
                  </a:cubicBezTo>
                  <a:cubicBezTo>
                    <a:pt x="17791" y="859"/>
                    <a:pt x="18679" y="2262"/>
                    <a:pt x="17791" y="4786"/>
                  </a:cubicBezTo>
                  <a:cubicBezTo>
                    <a:pt x="16904" y="7311"/>
                    <a:pt x="14241" y="10958"/>
                    <a:pt x="11430" y="13482"/>
                  </a:cubicBezTo>
                  <a:cubicBezTo>
                    <a:pt x="8619" y="16007"/>
                    <a:pt x="5660" y="17410"/>
                    <a:pt x="3441" y="18532"/>
                  </a:cubicBezTo>
                  <a:cubicBezTo>
                    <a:pt x="1221" y="19654"/>
                    <a:pt x="-258" y="20495"/>
                    <a:pt x="38" y="20916"/>
                  </a:cubicBezTo>
                  <a:cubicBezTo>
                    <a:pt x="334" y="21337"/>
                    <a:pt x="2405" y="21337"/>
                    <a:pt x="6252" y="21337"/>
                  </a:cubicBezTo>
                  <a:cubicBezTo>
                    <a:pt x="10098" y="21337"/>
                    <a:pt x="15720" y="21337"/>
                    <a:pt x="21342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3" name="Line"/>
            <p:cNvSpPr/>
            <p:nvPr/>
          </p:nvSpPr>
          <p:spPr>
            <a:xfrm>
              <a:off x="13559677" y="4232349"/>
              <a:ext cx="239550" cy="42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212" extrusionOk="0">
                  <a:moveTo>
                    <a:pt x="4629" y="1137"/>
                  </a:moveTo>
                  <a:cubicBezTo>
                    <a:pt x="5863" y="618"/>
                    <a:pt x="7097" y="100"/>
                    <a:pt x="9257" y="13"/>
                  </a:cubicBezTo>
                  <a:cubicBezTo>
                    <a:pt x="11417" y="-73"/>
                    <a:pt x="14503" y="273"/>
                    <a:pt x="16046" y="877"/>
                  </a:cubicBezTo>
                  <a:cubicBezTo>
                    <a:pt x="17589" y="1482"/>
                    <a:pt x="17589" y="2346"/>
                    <a:pt x="17589" y="3210"/>
                  </a:cubicBezTo>
                  <a:cubicBezTo>
                    <a:pt x="17589" y="4074"/>
                    <a:pt x="17589" y="4938"/>
                    <a:pt x="16354" y="5889"/>
                  </a:cubicBezTo>
                  <a:cubicBezTo>
                    <a:pt x="15120" y="6839"/>
                    <a:pt x="12651" y="7876"/>
                    <a:pt x="10337" y="8481"/>
                  </a:cubicBezTo>
                  <a:cubicBezTo>
                    <a:pt x="8023" y="9085"/>
                    <a:pt x="5863" y="9258"/>
                    <a:pt x="6017" y="9258"/>
                  </a:cubicBezTo>
                  <a:cubicBezTo>
                    <a:pt x="6171" y="9258"/>
                    <a:pt x="8640" y="9085"/>
                    <a:pt x="11417" y="9604"/>
                  </a:cubicBezTo>
                  <a:cubicBezTo>
                    <a:pt x="14194" y="10122"/>
                    <a:pt x="17280" y="11332"/>
                    <a:pt x="19131" y="12801"/>
                  </a:cubicBezTo>
                  <a:cubicBezTo>
                    <a:pt x="20983" y="14269"/>
                    <a:pt x="21600" y="15997"/>
                    <a:pt x="21291" y="17380"/>
                  </a:cubicBezTo>
                  <a:cubicBezTo>
                    <a:pt x="20983" y="18762"/>
                    <a:pt x="19749" y="19799"/>
                    <a:pt x="17280" y="20490"/>
                  </a:cubicBezTo>
                  <a:cubicBezTo>
                    <a:pt x="14811" y="21181"/>
                    <a:pt x="11109" y="21527"/>
                    <a:pt x="8023" y="20836"/>
                  </a:cubicBezTo>
                  <a:cubicBezTo>
                    <a:pt x="4937" y="20145"/>
                    <a:pt x="2469" y="18417"/>
                    <a:pt x="0" y="16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4" name="Line"/>
            <p:cNvSpPr/>
            <p:nvPr/>
          </p:nvSpPr>
          <p:spPr>
            <a:xfrm>
              <a:off x="14296536" y="4394745"/>
              <a:ext cx="23870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22" y="2735"/>
                    <a:pt x="10643" y="-1585"/>
                    <a:pt x="14243" y="575"/>
                  </a:cubicBezTo>
                  <a:cubicBezTo>
                    <a:pt x="17843" y="2735"/>
                    <a:pt x="1972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5" name="Line"/>
            <p:cNvSpPr/>
            <p:nvPr/>
          </p:nvSpPr>
          <p:spPr>
            <a:xfrm>
              <a:off x="14742801" y="4286233"/>
              <a:ext cx="72650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6" name="Line"/>
            <p:cNvSpPr/>
            <p:nvPr/>
          </p:nvSpPr>
          <p:spPr>
            <a:xfrm>
              <a:off x="10547324" y="4971201"/>
              <a:ext cx="284375" cy="21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1323" extrusionOk="0">
                  <a:moveTo>
                    <a:pt x="10867" y="1029"/>
                  </a:moveTo>
                  <a:cubicBezTo>
                    <a:pt x="8326" y="686"/>
                    <a:pt x="5785" y="343"/>
                    <a:pt x="4006" y="857"/>
                  </a:cubicBezTo>
                  <a:cubicBezTo>
                    <a:pt x="2227" y="1371"/>
                    <a:pt x="1211" y="2743"/>
                    <a:pt x="575" y="5143"/>
                  </a:cubicBezTo>
                  <a:cubicBezTo>
                    <a:pt x="-60" y="7543"/>
                    <a:pt x="-314" y="10971"/>
                    <a:pt x="575" y="13886"/>
                  </a:cubicBezTo>
                  <a:cubicBezTo>
                    <a:pt x="1465" y="16800"/>
                    <a:pt x="3498" y="19200"/>
                    <a:pt x="6166" y="20400"/>
                  </a:cubicBezTo>
                  <a:cubicBezTo>
                    <a:pt x="8834" y="21600"/>
                    <a:pt x="12138" y="21600"/>
                    <a:pt x="14806" y="20571"/>
                  </a:cubicBezTo>
                  <a:cubicBezTo>
                    <a:pt x="17474" y="19543"/>
                    <a:pt x="19507" y="17486"/>
                    <a:pt x="20397" y="15600"/>
                  </a:cubicBezTo>
                  <a:cubicBezTo>
                    <a:pt x="21286" y="13714"/>
                    <a:pt x="21032" y="12000"/>
                    <a:pt x="19126" y="9429"/>
                  </a:cubicBezTo>
                  <a:cubicBezTo>
                    <a:pt x="17220" y="6857"/>
                    <a:pt x="13662" y="3429"/>
                    <a:pt x="101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7" name="Line"/>
            <p:cNvSpPr/>
            <p:nvPr/>
          </p:nvSpPr>
          <p:spPr>
            <a:xfrm>
              <a:off x="11694405" y="4950444"/>
              <a:ext cx="283038" cy="232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331" extrusionOk="0">
                  <a:moveTo>
                    <a:pt x="10466" y="4765"/>
                  </a:moveTo>
                  <a:cubicBezTo>
                    <a:pt x="7925" y="4765"/>
                    <a:pt x="5384" y="4765"/>
                    <a:pt x="3478" y="5400"/>
                  </a:cubicBezTo>
                  <a:cubicBezTo>
                    <a:pt x="1572" y="6035"/>
                    <a:pt x="301" y="7306"/>
                    <a:pt x="47" y="9371"/>
                  </a:cubicBezTo>
                  <a:cubicBezTo>
                    <a:pt x="-207" y="11435"/>
                    <a:pt x="555" y="14294"/>
                    <a:pt x="2715" y="16677"/>
                  </a:cubicBezTo>
                  <a:cubicBezTo>
                    <a:pt x="4875" y="19059"/>
                    <a:pt x="8433" y="20965"/>
                    <a:pt x="11864" y="21282"/>
                  </a:cubicBezTo>
                  <a:cubicBezTo>
                    <a:pt x="15294" y="21600"/>
                    <a:pt x="18598" y="20329"/>
                    <a:pt x="19995" y="18106"/>
                  </a:cubicBezTo>
                  <a:cubicBezTo>
                    <a:pt x="21393" y="15882"/>
                    <a:pt x="20885" y="12706"/>
                    <a:pt x="18979" y="9529"/>
                  </a:cubicBezTo>
                  <a:cubicBezTo>
                    <a:pt x="17073" y="6353"/>
                    <a:pt x="13769" y="3176"/>
                    <a:pt x="104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8" name="Line"/>
            <p:cNvSpPr/>
            <p:nvPr/>
          </p:nvSpPr>
          <p:spPr>
            <a:xfrm>
              <a:off x="12687901" y="4971201"/>
              <a:ext cx="1037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9" name="Line"/>
            <p:cNvSpPr/>
            <p:nvPr/>
          </p:nvSpPr>
          <p:spPr>
            <a:xfrm>
              <a:off x="13526694" y="4997550"/>
              <a:ext cx="250927" cy="2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97" extrusionOk="0">
                  <a:moveTo>
                    <a:pt x="158" y="4130"/>
                  </a:moveTo>
                  <a:cubicBezTo>
                    <a:pt x="1046" y="2896"/>
                    <a:pt x="1933" y="1661"/>
                    <a:pt x="4152" y="890"/>
                  </a:cubicBezTo>
                  <a:cubicBezTo>
                    <a:pt x="6372" y="119"/>
                    <a:pt x="9922" y="-190"/>
                    <a:pt x="12289" y="119"/>
                  </a:cubicBezTo>
                  <a:cubicBezTo>
                    <a:pt x="14657" y="427"/>
                    <a:pt x="15840" y="1353"/>
                    <a:pt x="16136" y="3359"/>
                  </a:cubicBezTo>
                  <a:cubicBezTo>
                    <a:pt x="16432" y="5364"/>
                    <a:pt x="15840" y="8450"/>
                    <a:pt x="13473" y="11381"/>
                  </a:cubicBezTo>
                  <a:cubicBezTo>
                    <a:pt x="11106" y="14313"/>
                    <a:pt x="6963" y="17090"/>
                    <a:pt x="4152" y="18787"/>
                  </a:cubicBezTo>
                  <a:cubicBezTo>
                    <a:pt x="1341" y="20484"/>
                    <a:pt x="-138" y="21101"/>
                    <a:pt x="10" y="21256"/>
                  </a:cubicBezTo>
                  <a:cubicBezTo>
                    <a:pt x="158" y="21410"/>
                    <a:pt x="1933" y="21101"/>
                    <a:pt x="5780" y="20947"/>
                  </a:cubicBezTo>
                  <a:cubicBezTo>
                    <a:pt x="9626" y="20793"/>
                    <a:pt x="15544" y="20793"/>
                    <a:pt x="21462" y="20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0" name="Line"/>
            <p:cNvSpPr/>
            <p:nvPr/>
          </p:nvSpPr>
          <p:spPr>
            <a:xfrm>
              <a:off x="14358805" y="5107658"/>
              <a:ext cx="217944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371" y="6132"/>
                    <a:pt x="2743" y="-1068"/>
                    <a:pt x="6343" y="132"/>
                  </a:cubicBezTo>
                  <a:cubicBezTo>
                    <a:pt x="9943" y="1332"/>
                    <a:pt x="15771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1" name="Line"/>
            <p:cNvSpPr/>
            <p:nvPr/>
          </p:nvSpPr>
          <p:spPr>
            <a:xfrm>
              <a:off x="14813600" y="5054227"/>
              <a:ext cx="230173" cy="243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22" extrusionOk="0">
                  <a:moveTo>
                    <a:pt x="172" y="1825"/>
                  </a:moveTo>
                  <a:cubicBezTo>
                    <a:pt x="1462" y="913"/>
                    <a:pt x="2751" y="0"/>
                    <a:pt x="5008" y="0"/>
                  </a:cubicBezTo>
                  <a:cubicBezTo>
                    <a:pt x="7265" y="0"/>
                    <a:pt x="10489" y="913"/>
                    <a:pt x="12101" y="2130"/>
                  </a:cubicBezTo>
                  <a:cubicBezTo>
                    <a:pt x="13713" y="3346"/>
                    <a:pt x="13713" y="4868"/>
                    <a:pt x="11939" y="7301"/>
                  </a:cubicBezTo>
                  <a:cubicBezTo>
                    <a:pt x="10166" y="9735"/>
                    <a:pt x="6620" y="13082"/>
                    <a:pt x="4041" y="15211"/>
                  </a:cubicBezTo>
                  <a:cubicBezTo>
                    <a:pt x="1462" y="17341"/>
                    <a:pt x="-150" y="18254"/>
                    <a:pt x="11" y="19166"/>
                  </a:cubicBezTo>
                  <a:cubicBezTo>
                    <a:pt x="172" y="20079"/>
                    <a:pt x="2107" y="20992"/>
                    <a:pt x="5975" y="21296"/>
                  </a:cubicBezTo>
                  <a:cubicBezTo>
                    <a:pt x="9844" y="21600"/>
                    <a:pt x="15647" y="21296"/>
                    <a:pt x="21450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2" name="Line"/>
            <p:cNvSpPr/>
            <p:nvPr/>
          </p:nvSpPr>
          <p:spPr>
            <a:xfrm>
              <a:off x="10588557" y="5697681"/>
              <a:ext cx="307889" cy="224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77" extrusionOk="0">
                  <a:moveTo>
                    <a:pt x="10170" y="0"/>
                  </a:moveTo>
                  <a:cubicBezTo>
                    <a:pt x="7796" y="0"/>
                    <a:pt x="5423" y="0"/>
                    <a:pt x="3642" y="818"/>
                  </a:cubicBezTo>
                  <a:cubicBezTo>
                    <a:pt x="1862" y="1636"/>
                    <a:pt x="675" y="3273"/>
                    <a:pt x="201" y="5727"/>
                  </a:cubicBezTo>
                  <a:cubicBezTo>
                    <a:pt x="-274" y="8182"/>
                    <a:pt x="-37" y="11455"/>
                    <a:pt x="2337" y="14236"/>
                  </a:cubicBezTo>
                  <a:cubicBezTo>
                    <a:pt x="4711" y="17018"/>
                    <a:pt x="9220" y="19309"/>
                    <a:pt x="12425" y="20455"/>
                  </a:cubicBezTo>
                  <a:cubicBezTo>
                    <a:pt x="15629" y="21600"/>
                    <a:pt x="17528" y="21600"/>
                    <a:pt x="18952" y="20127"/>
                  </a:cubicBezTo>
                  <a:cubicBezTo>
                    <a:pt x="20377" y="18655"/>
                    <a:pt x="21326" y="15709"/>
                    <a:pt x="21089" y="12927"/>
                  </a:cubicBezTo>
                  <a:cubicBezTo>
                    <a:pt x="20851" y="10145"/>
                    <a:pt x="19427" y="7527"/>
                    <a:pt x="17528" y="5727"/>
                  </a:cubicBezTo>
                  <a:cubicBezTo>
                    <a:pt x="15629" y="3927"/>
                    <a:pt x="13256" y="2945"/>
                    <a:pt x="10882" y="1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3" name="Line"/>
            <p:cNvSpPr/>
            <p:nvPr/>
          </p:nvSpPr>
          <p:spPr>
            <a:xfrm>
              <a:off x="11760313" y="5735735"/>
              <a:ext cx="268790" cy="192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045" extrusionOk="0">
                  <a:moveTo>
                    <a:pt x="9902" y="379"/>
                  </a:moveTo>
                  <a:cubicBezTo>
                    <a:pt x="8569" y="0"/>
                    <a:pt x="7235" y="-379"/>
                    <a:pt x="5369" y="758"/>
                  </a:cubicBezTo>
                  <a:cubicBezTo>
                    <a:pt x="3502" y="1895"/>
                    <a:pt x="1102" y="4547"/>
                    <a:pt x="302" y="7579"/>
                  </a:cubicBezTo>
                  <a:cubicBezTo>
                    <a:pt x="-498" y="10610"/>
                    <a:pt x="302" y="14021"/>
                    <a:pt x="2569" y="16674"/>
                  </a:cubicBezTo>
                  <a:cubicBezTo>
                    <a:pt x="4835" y="19326"/>
                    <a:pt x="8569" y="21221"/>
                    <a:pt x="11902" y="21032"/>
                  </a:cubicBezTo>
                  <a:cubicBezTo>
                    <a:pt x="15235" y="20842"/>
                    <a:pt x="18169" y="18568"/>
                    <a:pt x="19635" y="16295"/>
                  </a:cubicBezTo>
                  <a:cubicBezTo>
                    <a:pt x="21102" y="14021"/>
                    <a:pt x="21102" y="11747"/>
                    <a:pt x="19502" y="9095"/>
                  </a:cubicBezTo>
                  <a:cubicBezTo>
                    <a:pt x="17902" y="6442"/>
                    <a:pt x="14702" y="3410"/>
                    <a:pt x="11502" y="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4" name="Line"/>
            <p:cNvSpPr/>
            <p:nvPr/>
          </p:nvSpPr>
          <p:spPr>
            <a:xfrm>
              <a:off x="12680981" y="5780707"/>
              <a:ext cx="273197" cy="208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35" extrusionOk="0">
                  <a:moveTo>
                    <a:pt x="7830" y="2125"/>
                  </a:moveTo>
                  <a:cubicBezTo>
                    <a:pt x="6480" y="2125"/>
                    <a:pt x="5130" y="2125"/>
                    <a:pt x="3510" y="3895"/>
                  </a:cubicBezTo>
                  <a:cubicBezTo>
                    <a:pt x="1890" y="5666"/>
                    <a:pt x="0" y="9207"/>
                    <a:pt x="0" y="12216"/>
                  </a:cubicBezTo>
                  <a:cubicBezTo>
                    <a:pt x="0" y="15226"/>
                    <a:pt x="1890" y="17705"/>
                    <a:pt x="5130" y="19298"/>
                  </a:cubicBezTo>
                  <a:cubicBezTo>
                    <a:pt x="8370" y="20892"/>
                    <a:pt x="12960" y="21600"/>
                    <a:pt x="15930" y="21246"/>
                  </a:cubicBezTo>
                  <a:cubicBezTo>
                    <a:pt x="18900" y="20892"/>
                    <a:pt x="20250" y="19475"/>
                    <a:pt x="20925" y="17882"/>
                  </a:cubicBezTo>
                  <a:cubicBezTo>
                    <a:pt x="21600" y="16289"/>
                    <a:pt x="21600" y="14518"/>
                    <a:pt x="19440" y="11508"/>
                  </a:cubicBezTo>
                  <a:cubicBezTo>
                    <a:pt x="17280" y="8498"/>
                    <a:pt x="12960" y="4249"/>
                    <a:pt x="10395" y="2125"/>
                  </a:cubicBezTo>
                  <a:cubicBezTo>
                    <a:pt x="7830" y="0"/>
                    <a:pt x="7020" y="0"/>
                    <a:pt x="62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5" name="Line"/>
            <p:cNvSpPr/>
            <p:nvPr/>
          </p:nvSpPr>
          <p:spPr>
            <a:xfrm>
              <a:off x="13592359" y="5842977"/>
              <a:ext cx="244743" cy="20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399" extrusionOk="0">
                  <a:moveTo>
                    <a:pt x="11566" y="2160"/>
                  </a:moveTo>
                  <a:cubicBezTo>
                    <a:pt x="8566" y="2520"/>
                    <a:pt x="5566" y="2880"/>
                    <a:pt x="3466" y="3600"/>
                  </a:cubicBezTo>
                  <a:cubicBezTo>
                    <a:pt x="1366" y="4320"/>
                    <a:pt x="166" y="5400"/>
                    <a:pt x="16" y="7560"/>
                  </a:cubicBezTo>
                  <a:cubicBezTo>
                    <a:pt x="-134" y="9720"/>
                    <a:pt x="766" y="12960"/>
                    <a:pt x="3466" y="15480"/>
                  </a:cubicBezTo>
                  <a:cubicBezTo>
                    <a:pt x="6166" y="18000"/>
                    <a:pt x="10666" y="19800"/>
                    <a:pt x="13666" y="20700"/>
                  </a:cubicBezTo>
                  <a:cubicBezTo>
                    <a:pt x="16666" y="21600"/>
                    <a:pt x="18166" y="21600"/>
                    <a:pt x="19366" y="20880"/>
                  </a:cubicBezTo>
                  <a:cubicBezTo>
                    <a:pt x="20566" y="20160"/>
                    <a:pt x="21466" y="18720"/>
                    <a:pt x="21166" y="16380"/>
                  </a:cubicBezTo>
                  <a:cubicBezTo>
                    <a:pt x="20866" y="14040"/>
                    <a:pt x="19366" y="10800"/>
                    <a:pt x="16966" y="7920"/>
                  </a:cubicBezTo>
                  <a:cubicBezTo>
                    <a:pt x="14566" y="5040"/>
                    <a:pt x="11266" y="2520"/>
                    <a:pt x="7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6" name="Line"/>
            <p:cNvSpPr/>
            <p:nvPr/>
          </p:nvSpPr>
          <p:spPr>
            <a:xfrm>
              <a:off x="14639005" y="5884490"/>
              <a:ext cx="219640" cy="1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152" extrusionOk="0">
                  <a:moveTo>
                    <a:pt x="10801" y="0"/>
                  </a:moveTo>
                  <a:cubicBezTo>
                    <a:pt x="9165" y="0"/>
                    <a:pt x="7528" y="0"/>
                    <a:pt x="5892" y="0"/>
                  </a:cubicBezTo>
                  <a:cubicBezTo>
                    <a:pt x="4256" y="0"/>
                    <a:pt x="2619" y="0"/>
                    <a:pt x="1474" y="1929"/>
                  </a:cubicBezTo>
                  <a:cubicBezTo>
                    <a:pt x="329" y="3857"/>
                    <a:pt x="-326" y="7714"/>
                    <a:pt x="165" y="11186"/>
                  </a:cubicBezTo>
                  <a:cubicBezTo>
                    <a:pt x="656" y="14657"/>
                    <a:pt x="2292" y="17743"/>
                    <a:pt x="4747" y="19479"/>
                  </a:cubicBezTo>
                  <a:cubicBezTo>
                    <a:pt x="7201" y="21214"/>
                    <a:pt x="10474" y="21600"/>
                    <a:pt x="13420" y="20636"/>
                  </a:cubicBezTo>
                  <a:cubicBezTo>
                    <a:pt x="16365" y="19671"/>
                    <a:pt x="18983" y="17357"/>
                    <a:pt x="20129" y="15236"/>
                  </a:cubicBezTo>
                  <a:cubicBezTo>
                    <a:pt x="21274" y="13114"/>
                    <a:pt x="20947" y="11186"/>
                    <a:pt x="18819" y="8679"/>
                  </a:cubicBezTo>
                  <a:cubicBezTo>
                    <a:pt x="16692" y="6171"/>
                    <a:pt x="12765" y="3086"/>
                    <a:pt x="10474" y="1543"/>
                  </a:cubicBezTo>
                  <a:cubicBezTo>
                    <a:pt x="8183" y="0"/>
                    <a:pt x="7529" y="0"/>
                    <a:pt x="6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7" name="Line"/>
            <p:cNvSpPr/>
            <p:nvPr/>
          </p:nvSpPr>
          <p:spPr>
            <a:xfrm>
              <a:off x="15230581" y="4241261"/>
              <a:ext cx="224864" cy="1809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4985" y="41"/>
                  </a:moveTo>
                  <a:cubicBezTo>
                    <a:pt x="6646" y="0"/>
                    <a:pt x="8308" y="-41"/>
                    <a:pt x="10302" y="83"/>
                  </a:cubicBezTo>
                  <a:cubicBezTo>
                    <a:pt x="12295" y="206"/>
                    <a:pt x="14622" y="495"/>
                    <a:pt x="16449" y="969"/>
                  </a:cubicBezTo>
                  <a:cubicBezTo>
                    <a:pt x="18277" y="1443"/>
                    <a:pt x="19606" y="2103"/>
                    <a:pt x="20437" y="2989"/>
                  </a:cubicBezTo>
                  <a:cubicBezTo>
                    <a:pt x="21268" y="3875"/>
                    <a:pt x="21600" y="4988"/>
                    <a:pt x="21600" y="6225"/>
                  </a:cubicBezTo>
                  <a:cubicBezTo>
                    <a:pt x="21600" y="7461"/>
                    <a:pt x="21268" y="8822"/>
                    <a:pt x="21268" y="10141"/>
                  </a:cubicBezTo>
                  <a:cubicBezTo>
                    <a:pt x="21268" y="11460"/>
                    <a:pt x="21600" y="12738"/>
                    <a:pt x="21434" y="13995"/>
                  </a:cubicBezTo>
                  <a:cubicBezTo>
                    <a:pt x="21268" y="15252"/>
                    <a:pt x="20603" y="16489"/>
                    <a:pt x="19938" y="17478"/>
                  </a:cubicBezTo>
                  <a:cubicBezTo>
                    <a:pt x="19274" y="18467"/>
                    <a:pt x="18609" y="19209"/>
                    <a:pt x="17280" y="19766"/>
                  </a:cubicBezTo>
                  <a:cubicBezTo>
                    <a:pt x="15951" y="20322"/>
                    <a:pt x="13957" y="20693"/>
                    <a:pt x="10966" y="20961"/>
                  </a:cubicBezTo>
                  <a:cubicBezTo>
                    <a:pt x="7975" y="21229"/>
                    <a:pt x="3988" y="21394"/>
                    <a:pt x="0" y="21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8" name="Line"/>
            <p:cNvSpPr/>
            <p:nvPr/>
          </p:nvSpPr>
          <p:spPr>
            <a:xfrm>
              <a:off x="11089643" y="3969224"/>
              <a:ext cx="1192911" cy="2133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87" extrusionOk="0">
                  <a:moveTo>
                    <a:pt x="1690" y="582"/>
                  </a:moveTo>
                  <a:cubicBezTo>
                    <a:pt x="1753" y="1387"/>
                    <a:pt x="1816" y="2193"/>
                    <a:pt x="1878" y="3085"/>
                  </a:cubicBezTo>
                  <a:cubicBezTo>
                    <a:pt x="1941" y="3978"/>
                    <a:pt x="2003" y="4958"/>
                    <a:pt x="2066" y="5956"/>
                  </a:cubicBezTo>
                  <a:cubicBezTo>
                    <a:pt x="2129" y="6954"/>
                    <a:pt x="2191" y="7969"/>
                    <a:pt x="2254" y="8984"/>
                  </a:cubicBezTo>
                  <a:cubicBezTo>
                    <a:pt x="2317" y="9999"/>
                    <a:pt x="2379" y="11015"/>
                    <a:pt x="2379" y="11977"/>
                  </a:cubicBezTo>
                  <a:cubicBezTo>
                    <a:pt x="2379" y="12940"/>
                    <a:pt x="2317" y="13850"/>
                    <a:pt x="2285" y="14970"/>
                  </a:cubicBezTo>
                  <a:cubicBezTo>
                    <a:pt x="2254" y="16091"/>
                    <a:pt x="2254" y="17421"/>
                    <a:pt x="2317" y="18436"/>
                  </a:cubicBezTo>
                  <a:cubicBezTo>
                    <a:pt x="2379" y="19452"/>
                    <a:pt x="2504" y="20152"/>
                    <a:pt x="2598" y="20589"/>
                  </a:cubicBezTo>
                  <a:cubicBezTo>
                    <a:pt x="2692" y="21027"/>
                    <a:pt x="2755" y="21202"/>
                    <a:pt x="2943" y="21324"/>
                  </a:cubicBezTo>
                  <a:cubicBezTo>
                    <a:pt x="3130" y="21447"/>
                    <a:pt x="3443" y="21517"/>
                    <a:pt x="4539" y="21552"/>
                  </a:cubicBezTo>
                  <a:cubicBezTo>
                    <a:pt x="5635" y="21587"/>
                    <a:pt x="7513" y="21587"/>
                    <a:pt x="9767" y="21587"/>
                  </a:cubicBezTo>
                  <a:cubicBezTo>
                    <a:pt x="12021" y="21587"/>
                    <a:pt x="14650" y="21587"/>
                    <a:pt x="16435" y="21587"/>
                  </a:cubicBezTo>
                  <a:cubicBezTo>
                    <a:pt x="18219" y="21587"/>
                    <a:pt x="19158" y="21587"/>
                    <a:pt x="19753" y="21534"/>
                  </a:cubicBezTo>
                  <a:cubicBezTo>
                    <a:pt x="20348" y="21482"/>
                    <a:pt x="20598" y="21377"/>
                    <a:pt x="20723" y="21132"/>
                  </a:cubicBezTo>
                  <a:cubicBezTo>
                    <a:pt x="20849" y="20887"/>
                    <a:pt x="20849" y="20502"/>
                    <a:pt x="20849" y="19749"/>
                  </a:cubicBezTo>
                  <a:cubicBezTo>
                    <a:pt x="20849" y="18996"/>
                    <a:pt x="20849" y="17876"/>
                    <a:pt x="20911" y="17036"/>
                  </a:cubicBezTo>
                  <a:cubicBezTo>
                    <a:pt x="20974" y="16196"/>
                    <a:pt x="21099" y="15636"/>
                    <a:pt x="21193" y="14970"/>
                  </a:cubicBezTo>
                  <a:cubicBezTo>
                    <a:pt x="21287" y="14305"/>
                    <a:pt x="21350" y="13535"/>
                    <a:pt x="21350" y="12712"/>
                  </a:cubicBezTo>
                  <a:cubicBezTo>
                    <a:pt x="21350" y="11890"/>
                    <a:pt x="21287" y="11015"/>
                    <a:pt x="21287" y="10192"/>
                  </a:cubicBezTo>
                  <a:cubicBezTo>
                    <a:pt x="21287" y="9369"/>
                    <a:pt x="21350" y="8599"/>
                    <a:pt x="21412" y="7689"/>
                  </a:cubicBezTo>
                  <a:cubicBezTo>
                    <a:pt x="21475" y="6779"/>
                    <a:pt x="21537" y="5728"/>
                    <a:pt x="21569" y="4713"/>
                  </a:cubicBezTo>
                  <a:cubicBezTo>
                    <a:pt x="21600" y="3698"/>
                    <a:pt x="21600" y="2718"/>
                    <a:pt x="21537" y="2052"/>
                  </a:cubicBezTo>
                  <a:cubicBezTo>
                    <a:pt x="21475" y="1387"/>
                    <a:pt x="21350" y="1037"/>
                    <a:pt x="21099" y="827"/>
                  </a:cubicBezTo>
                  <a:cubicBezTo>
                    <a:pt x="20849" y="617"/>
                    <a:pt x="20473" y="547"/>
                    <a:pt x="19628" y="512"/>
                  </a:cubicBezTo>
                  <a:cubicBezTo>
                    <a:pt x="18783" y="477"/>
                    <a:pt x="17468" y="477"/>
                    <a:pt x="15746" y="425"/>
                  </a:cubicBezTo>
                  <a:cubicBezTo>
                    <a:pt x="14024" y="372"/>
                    <a:pt x="11896" y="267"/>
                    <a:pt x="9923" y="180"/>
                  </a:cubicBezTo>
                  <a:cubicBezTo>
                    <a:pt x="7951" y="92"/>
                    <a:pt x="6136" y="22"/>
                    <a:pt x="4664" y="5"/>
                  </a:cubicBezTo>
                  <a:cubicBezTo>
                    <a:pt x="3193" y="-13"/>
                    <a:pt x="2066" y="22"/>
                    <a:pt x="1346" y="40"/>
                  </a:cubicBezTo>
                  <a:cubicBezTo>
                    <a:pt x="626" y="57"/>
                    <a:pt x="313" y="57"/>
                    <a:pt x="157" y="92"/>
                  </a:cubicBezTo>
                  <a:cubicBezTo>
                    <a:pt x="0" y="127"/>
                    <a:pt x="0" y="197"/>
                    <a:pt x="0" y="26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9" name="Line"/>
            <p:cNvSpPr/>
            <p:nvPr/>
          </p:nvSpPr>
          <p:spPr>
            <a:xfrm>
              <a:off x="13259532" y="4027370"/>
              <a:ext cx="1894942" cy="217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87" extrusionOk="0">
                  <a:moveTo>
                    <a:pt x="582" y="1125"/>
                  </a:moveTo>
                  <a:cubicBezTo>
                    <a:pt x="503" y="2120"/>
                    <a:pt x="425" y="3114"/>
                    <a:pt x="385" y="4228"/>
                  </a:cubicBezTo>
                  <a:cubicBezTo>
                    <a:pt x="346" y="5343"/>
                    <a:pt x="346" y="6577"/>
                    <a:pt x="326" y="7777"/>
                  </a:cubicBezTo>
                  <a:cubicBezTo>
                    <a:pt x="306" y="8977"/>
                    <a:pt x="267" y="10143"/>
                    <a:pt x="247" y="11377"/>
                  </a:cubicBezTo>
                  <a:cubicBezTo>
                    <a:pt x="228" y="12611"/>
                    <a:pt x="228" y="13914"/>
                    <a:pt x="208" y="15131"/>
                  </a:cubicBezTo>
                  <a:cubicBezTo>
                    <a:pt x="188" y="16348"/>
                    <a:pt x="149" y="17480"/>
                    <a:pt x="109" y="18320"/>
                  </a:cubicBezTo>
                  <a:cubicBezTo>
                    <a:pt x="70" y="19160"/>
                    <a:pt x="30" y="19708"/>
                    <a:pt x="11" y="20085"/>
                  </a:cubicBezTo>
                  <a:cubicBezTo>
                    <a:pt x="-9" y="20463"/>
                    <a:pt x="-9" y="20668"/>
                    <a:pt x="90" y="20754"/>
                  </a:cubicBezTo>
                  <a:cubicBezTo>
                    <a:pt x="188" y="20840"/>
                    <a:pt x="385" y="20805"/>
                    <a:pt x="898" y="20771"/>
                  </a:cubicBezTo>
                  <a:cubicBezTo>
                    <a:pt x="1410" y="20737"/>
                    <a:pt x="2238" y="20703"/>
                    <a:pt x="3144" y="20754"/>
                  </a:cubicBezTo>
                  <a:cubicBezTo>
                    <a:pt x="4051" y="20805"/>
                    <a:pt x="5036" y="20943"/>
                    <a:pt x="6002" y="21028"/>
                  </a:cubicBezTo>
                  <a:cubicBezTo>
                    <a:pt x="6968" y="21114"/>
                    <a:pt x="7914" y="21148"/>
                    <a:pt x="8840" y="21183"/>
                  </a:cubicBezTo>
                  <a:cubicBezTo>
                    <a:pt x="9766" y="21217"/>
                    <a:pt x="10673" y="21251"/>
                    <a:pt x="11540" y="21320"/>
                  </a:cubicBezTo>
                  <a:cubicBezTo>
                    <a:pt x="12407" y="21388"/>
                    <a:pt x="13235" y="21491"/>
                    <a:pt x="14398" y="21543"/>
                  </a:cubicBezTo>
                  <a:cubicBezTo>
                    <a:pt x="15560" y="21594"/>
                    <a:pt x="17058" y="21594"/>
                    <a:pt x="18103" y="21577"/>
                  </a:cubicBezTo>
                  <a:cubicBezTo>
                    <a:pt x="19147" y="21560"/>
                    <a:pt x="19738" y="21525"/>
                    <a:pt x="20133" y="21491"/>
                  </a:cubicBezTo>
                  <a:cubicBezTo>
                    <a:pt x="20527" y="21457"/>
                    <a:pt x="20724" y="21423"/>
                    <a:pt x="20862" y="21320"/>
                  </a:cubicBezTo>
                  <a:cubicBezTo>
                    <a:pt x="21000" y="21217"/>
                    <a:pt x="21079" y="21045"/>
                    <a:pt x="21118" y="20497"/>
                  </a:cubicBezTo>
                  <a:cubicBezTo>
                    <a:pt x="21157" y="19948"/>
                    <a:pt x="21157" y="19023"/>
                    <a:pt x="21197" y="18063"/>
                  </a:cubicBezTo>
                  <a:cubicBezTo>
                    <a:pt x="21236" y="17103"/>
                    <a:pt x="21315" y="16108"/>
                    <a:pt x="21374" y="15165"/>
                  </a:cubicBezTo>
                  <a:cubicBezTo>
                    <a:pt x="21433" y="14223"/>
                    <a:pt x="21473" y="13331"/>
                    <a:pt x="21512" y="12525"/>
                  </a:cubicBezTo>
                  <a:cubicBezTo>
                    <a:pt x="21552" y="11720"/>
                    <a:pt x="21591" y="11000"/>
                    <a:pt x="21591" y="10160"/>
                  </a:cubicBezTo>
                  <a:cubicBezTo>
                    <a:pt x="21591" y="9320"/>
                    <a:pt x="21552" y="8360"/>
                    <a:pt x="21414" y="7434"/>
                  </a:cubicBezTo>
                  <a:cubicBezTo>
                    <a:pt x="21276" y="6508"/>
                    <a:pt x="21039" y="5617"/>
                    <a:pt x="20822" y="4691"/>
                  </a:cubicBezTo>
                  <a:cubicBezTo>
                    <a:pt x="20606" y="3765"/>
                    <a:pt x="20409" y="2805"/>
                    <a:pt x="20271" y="2154"/>
                  </a:cubicBezTo>
                  <a:cubicBezTo>
                    <a:pt x="20133" y="1503"/>
                    <a:pt x="20054" y="1160"/>
                    <a:pt x="19975" y="903"/>
                  </a:cubicBezTo>
                  <a:cubicBezTo>
                    <a:pt x="19896" y="645"/>
                    <a:pt x="19817" y="474"/>
                    <a:pt x="19679" y="371"/>
                  </a:cubicBezTo>
                  <a:cubicBezTo>
                    <a:pt x="19541" y="268"/>
                    <a:pt x="19344" y="234"/>
                    <a:pt x="18674" y="217"/>
                  </a:cubicBezTo>
                  <a:cubicBezTo>
                    <a:pt x="18004" y="200"/>
                    <a:pt x="16861" y="200"/>
                    <a:pt x="15757" y="165"/>
                  </a:cubicBezTo>
                  <a:cubicBezTo>
                    <a:pt x="14654" y="131"/>
                    <a:pt x="13590" y="63"/>
                    <a:pt x="12249" y="28"/>
                  </a:cubicBezTo>
                  <a:cubicBezTo>
                    <a:pt x="10909" y="-6"/>
                    <a:pt x="9293" y="-6"/>
                    <a:pt x="8091" y="11"/>
                  </a:cubicBezTo>
                  <a:cubicBezTo>
                    <a:pt x="6889" y="28"/>
                    <a:pt x="6100" y="63"/>
                    <a:pt x="5174" y="97"/>
                  </a:cubicBezTo>
                  <a:cubicBezTo>
                    <a:pt x="4248" y="131"/>
                    <a:pt x="3184" y="165"/>
                    <a:pt x="2395" y="234"/>
                  </a:cubicBezTo>
                  <a:cubicBezTo>
                    <a:pt x="1607" y="303"/>
                    <a:pt x="1095" y="405"/>
                    <a:pt x="582" y="50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0" name="Line"/>
            <p:cNvSpPr/>
            <p:nvPr/>
          </p:nvSpPr>
          <p:spPr>
            <a:xfrm>
              <a:off x="15915548" y="4936086"/>
              <a:ext cx="383998" cy="11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51" extrusionOk="0">
                  <a:moveTo>
                    <a:pt x="0" y="6090"/>
                  </a:moveTo>
                  <a:cubicBezTo>
                    <a:pt x="584" y="3690"/>
                    <a:pt x="1168" y="1290"/>
                    <a:pt x="1946" y="390"/>
                  </a:cubicBezTo>
                  <a:cubicBezTo>
                    <a:pt x="2724" y="-510"/>
                    <a:pt x="3697" y="90"/>
                    <a:pt x="4768" y="2790"/>
                  </a:cubicBezTo>
                  <a:cubicBezTo>
                    <a:pt x="5838" y="5490"/>
                    <a:pt x="7005" y="10290"/>
                    <a:pt x="8562" y="14190"/>
                  </a:cubicBezTo>
                  <a:cubicBezTo>
                    <a:pt x="10119" y="18090"/>
                    <a:pt x="12065" y="21090"/>
                    <a:pt x="14303" y="20190"/>
                  </a:cubicBezTo>
                  <a:cubicBezTo>
                    <a:pt x="16541" y="19290"/>
                    <a:pt x="19070" y="14490"/>
                    <a:pt x="21600" y="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1" name="Line"/>
            <p:cNvSpPr/>
            <p:nvPr/>
          </p:nvSpPr>
          <p:spPr>
            <a:xfrm>
              <a:off x="16756190" y="4140937"/>
              <a:ext cx="176432" cy="171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62"/>
                  </a:moveTo>
                  <a:cubicBezTo>
                    <a:pt x="19906" y="131"/>
                    <a:pt x="18212" y="0"/>
                    <a:pt x="16094" y="0"/>
                  </a:cubicBezTo>
                  <a:cubicBezTo>
                    <a:pt x="13976" y="0"/>
                    <a:pt x="11435" y="131"/>
                    <a:pt x="9106" y="458"/>
                  </a:cubicBezTo>
                  <a:cubicBezTo>
                    <a:pt x="6776" y="785"/>
                    <a:pt x="4659" y="1309"/>
                    <a:pt x="3600" y="2204"/>
                  </a:cubicBezTo>
                  <a:cubicBezTo>
                    <a:pt x="2541" y="3098"/>
                    <a:pt x="2541" y="4364"/>
                    <a:pt x="2118" y="5564"/>
                  </a:cubicBezTo>
                  <a:cubicBezTo>
                    <a:pt x="1694" y="6764"/>
                    <a:pt x="847" y="7898"/>
                    <a:pt x="424" y="9360"/>
                  </a:cubicBezTo>
                  <a:cubicBezTo>
                    <a:pt x="0" y="10822"/>
                    <a:pt x="0" y="12611"/>
                    <a:pt x="0" y="14269"/>
                  </a:cubicBezTo>
                  <a:cubicBezTo>
                    <a:pt x="0" y="15927"/>
                    <a:pt x="0" y="17455"/>
                    <a:pt x="1059" y="18567"/>
                  </a:cubicBezTo>
                  <a:cubicBezTo>
                    <a:pt x="2118" y="19680"/>
                    <a:pt x="4235" y="20378"/>
                    <a:pt x="6565" y="20815"/>
                  </a:cubicBezTo>
                  <a:cubicBezTo>
                    <a:pt x="8894" y="21251"/>
                    <a:pt x="11435" y="21425"/>
                    <a:pt x="139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2" name="Line"/>
            <p:cNvSpPr/>
            <p:nvPr/>
          </p:nvSpPr>
          <p:spPr>
            <a:xfrm>
              <a:off x="17326996" y="4192829"/>
              <a:ext cx="1037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3" name="Line"/>
            <p:cNvSpPr/>
            <p:nvPr/>
          </p:nvSpPr>
          <p:spPr>
            <a:xfrm>
              <a:off x="17970449" y="4306990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4" name="Line"/>
            <p:cNvSpPr/>
            <p:nvPr/>
          </p:nvSpPr>
          <p:spPr>
            <a:xfrm>
              <a:off x="18456379" y="4191909"/>
              <a:ext cx="219795" cy="255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81" extrusionOk="0">
                  <a:moveTo>
                    <a:pt x="1193" y="941"/>
                  </a:moveTo>
                  <a:cubicBezTo>
                    <a:pt x="2881" y="365"/>
                    <a:pt x="4568" y="-211"/>
                    <a:pt x="6931" y="77"/>
                  </a:cubicBezTo>
                  <a:cubicBezTo>
                    <a:pt x="9293" y="365"/>
                    <a:pt x="12330" y="1517"/>
                    <a:pt x="13174" y="3677"/>
                  </a:cubicBezTo>
                  <a:cubicBezTo>
                    <a:pt x="14018" y="5837"/>
                    <a:pt x="12668" y="9005"/>
                    <a:pt x="10643" y="11597"/>
                  </a:cubicBezTo>
                  <a:cubicBezTo>
                    <a:pt x="8618" y="14189"/>
                    <a:pt x="5918" y="16205"/>
                    <a:pt x="3724" y="17645"/>
                  </a:cubicBezTo>
                  <a:cubicBezTo>
                    <a:pt x="1530" y="19085"/>
                    <a:pt x="-157" y="19949"/>
                    <a:pt x="12" y="20525"/>
                  </a:cubicBezTo>
                  <a:cubicBezTo>
                    <a:pt x="181" y="21101"/>
                    <a:pt x="2206" y="21389"/>
                    <a:pt x="6087" y="21245"/>
                  </a:cubicBezTo>
                  <a:cubicBezTo>
                    <a:pt x="9968" y="21101"/>
                    <a:pt x="15706" y="20525"/>
                    <a:pt x="21443" y="19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5" name="Line"/>
            <p:cNvSpPr/>
            <p:nvPr/>
          </p:nvSpPr>
          <p:spPr>
            <a:xfrm>
              <a:off x="19207014" y="4255099"/>
              <a:ext cx="237958" cy="226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5" h="21123" extrusionOk="0">
                  <a:moveTo>
                    <a:pt x="9766" y="0"/>
                  </a:moveTo>
                  <a:cubicBezTo>
                    <a:pt x="6766" y="967"/>
                    <a:pt x="3766" y="1934"/>
                    <a:pt x="1966" y="3224"/>
                  </a:cubicBezTo>
                  <a:cubicBezTo>
                    <a:pt x="166" y="4513"/>
                    <a:pt x="-434" y="6125"/>
                    <a:pt x="316" y="9027"/>
                  </a:cubicBezTo>
                  <a:cubicBezTo>
                    <a:pt x="1066" y="11928"/>
                    <a:pt x="3166" y="16119"/>
                    <a:pt x="5716" y="18537"/>
                  </a:cubicBezTo>
                  <a:cubicBezTo>
                    <a:pt x="8266" y="20955"/>
                    <a:pt x="11266" y="21600"/>
                    <a:pt x="14116" y="20794"/>
                  </a:cubicBezTo>
                  <a:cubicBezTo>
                    <a:pt x="16966" y="19988"/>
                    <a:pt x="19666" y="17731"/>
                    <a:pt x="20416" y="14830"/>
                  </a:cubicBezTo>
                  <a:cubicBezTo>
                    <a:pt x="21166" y="11928"/>
                    <a:pt x="19966" y="8382"/>
                    <a:pt x="17266" y="5964"/>
                  </a:cubicBezTo>
                  <a:cubicBezTo>
                    <a:pt x="14566" y="3546"/>
                    <a:pt x="10366" y="2257"/>
                    <a:pt x="6166" y="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6" name="Line"/>
            <p:cNvSpPr/>
            <p:nvPr/>
          </p:nvSpPr>
          <p:spPr>
            <a:xfrm>
              <a:off x="19911190" y="4306990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0"/>
                    <a:pt x="11270" y="0"/>
                    <a:pt x="14870" y="3600"/>
                  </a:cubicBezTo>
                  <a:cubicBezTo>
                    <a:pt x="18470" y="7200"/>
                    <a:pt x="2003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7" name="Line"/>
            <p:cNvSpPr/>
            <p:nvPr/>
          </p:nvSpPr>
          <p:spPr>
            <a:xfrm>
              <a:off x="20284809" y="4203207"/>
              <a:ext cx="8302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3130"/>
                    <a:pt x="9000" y="6261"/>
                    <a:pt x="12600" y="9861"/>
                  </a:cubicBezTo>
                  <a:cubicBezTo>
                    <a:pt x="16200" y="13461"/>
                    <a:pt x="18900" y="1753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8" name="Line"/>
            <p:cNvSpPr/>
            <p:nvPr/>
          </p:nvSpPr>
          <p:spPr>
            <a:xfrm>
              <a:off x="17182728" y="4919309"/>
              <a:ext cx="272038" cy="232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331" extrusionOk="0">
                  <a:moveTo>
                    <a:pt x="11775" y="953"/>
                  </a:moveTo>
                  <a:cubicBezTo>
                    <a:pt x="9141" y="1271"/>
                    <a:pt x="6507" y="1588"/>
                    <a:pt x="4399" y="3018"/>
                  </a:cubicBezTo>
                  <a:cubicBezTo>
                    <a:pt x="2292" y="4447"/>
                    <a:pt x="712" y="6988"/>
                    <a:pt x="185" y="9847"/>
                  </a:cubicBezTo>
                  <a:cubicBezTo>
                    <a:pt x="-342" y="12706"/>
                    <a:pt x="185" y="15882"/>
                    <a:pt x="2687" y="18106"/>
                  </a:cubicBezTo>
                  <a:cubicBezTo>
                    <a:pt x="5190" y="20329"/>
                    <a:pt x="9668" y="21600"/>
                    <a:pt x="13224" y="21282"/>
                  </a:cubicBezTo>
                  <a:cubicBezTo>
                    <a:pt x="16780" y="20965"/>
                    <a:pt x="19414" y="19059"/>
                    <a:pt x="20336" y="16359"/>
                  </a:cubicBezTo>
                  <a:cubicBezTo>
                    <a:pt x="21258" y="13659"/>
                    <a:pt x="20468" y="10165"/>
                    <a:pt x="18229" y="7306"/>
                  </a:cubicBezTo>
                  <a:cubicBezTo>
                    <a:pt x="15990" y="4447"/>
                    <a:pt x="12302" y="2224"/>
                    <a:pt x="86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9" name="Line"/>
            <p:cNvSpPr/>
            <p:nvPr/>
          </p:nvSpPr>
          <p:spPr>
            <a:xfrm>
              <a:off x="18286900" y="4950444"/>
              <a:ext cx="280485" cy="230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1462" extrusionOk="0">
                  <a:moveTo>
                    <a:pt x="11964" y="1934"/>
                  </a:moveTo>
                  <a:cubicBezTo>
                    <a:pt x="9392" y="1934"/>
                    <a:pt x="6821" y="1934"/>
                    <a:pt x="4507" y="2902"/>
                  </a:cubicBezTo>
                  <a:cubicBezTo>
                    <a:pt x="2192" y="3869"/>
                    <a:pt x="135" y="5803"/>
                    <a:pt x="7" y="8866"/>
                  </a:cubicBezTo>
                  <a:cubicBezTo>
                    <a:pt x="-122" y="11928"/>
                    <a:pt x="1678" y="16119"/>
                    <a:pt x="3864" y="18537"/>
                  </a:cubicBezTo>
                  <a:cubicBezTo>
                    <a:pt x="6049" y="20955"/>
                    <a:pt x="8621" y="21600"/>
                    <a:pt x="11449" y="21439"/>
                  </a:cubicBezTo>
                  <a:cubicBezTo>
                    <a:pt x="14278" y="21278"/>
                    <a:pt x="17364" y="20310"/>
                    <a:pt x="19164" y="18054"/>
                  </a:cubicBezTo>
                  <a:cubicBezTo>
                    <a:pt x="20964" y="15797"/>
                    <a:pt x="21478" y="12251"/>
                    <a:pt x="19935" y="9027"/>
                  </a:cubicBezTo>
                  <a:cubicBezTo>
                    <a:pt x="18392" y="5803"/>
                    <a:pt x="14792" y="2901"/>
                    <a:pt x="111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0" name="Line"/>
            <p:cNvSpPr/>
            <p:nvPr/>
          </p:nvSpPr>
          <p:spPr>
            <a:xfrm>
              <a:off x="19246979" y="4940066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1" name="Line"/>
            <p:cNvSpPr/>
            <p:nvPr/>
          </p:nvSpPr>
          <p:spPr>
            <a:xfrm>
              <a:off x="20028435" y="4963515"/>
              <a:ext cx="225239" cy="27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392" extrusionOk="0">
                  <a:moveTo>
                    <a:pt x="2653" y="2992"/>
                  </a:moveTo>
                  <a:cubicBezTo>
                    <a:pt x="3635" y="1925"/>
                    <a:pt x="4617" y="859"/>
                    <a:pt x="6090" y="325"/>
                  </a:cubicBezTo>
                  <a:cubicBezTo>
                    <a:pt x="7563" y="-208"/>
                    <a:pt x="9526" y="-208"/>
                    <a:pt x="11163" y="1259"/>
                  </a:cubicBezTo>
                  <a:cubicBezTo>
                    <a:pt x="12799" y="2725"/>
                    <a:pt x="14108" y="5659"/>
                    <a:pt x="12799" y="8592"/>
                  </a:cubicBezTo>
                  <a:cubicBezTo>
                    <a:pt x="11490" y="11525"/>
                    <a:pt x="7563" y="14459"/>
                    <a:pt x="4617" y="16325"/>
                  </a:cubicBezTo>
                  <a:cubicBezTo>
                    <a:pt x="1672" y="18192"/>
                    <a:pt x="-292" y="18992"/>
                    <a:pt x="35" y="19392"/>
                  </a:cubicBezTo>
                  <a:cubicBezTo>
                    <a:pt x="363" y="19792"/>
                    <a:pt x="2981" y="19792"/>
                    <a:pt x="6908" y="20059"/>
                  </a:cubicBezTo>
                  <a:cubicBezTo>
                    <a:pt x="10835" y="20325"/>
                    <a:pt x="16072" y="20859"/>
                    <a:pt x="21308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2" name="Line"/>
            <p:cNvSpPr/>
            <p:nvPr/>
          </p:nvSpPr>
          <p:spPr>
            <a:xfrm>
              <a:off x="20762209" y="5074984"/>
              <a:ext cx="2179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3" name="Line"/>
            <p:cNvSpPr/>
            <p:nvPr/>
          </p:nvSpPr>
          <p:spPr>
            <a:xfrm>
              <a:off x="21113316" y="4972222"/>
              <a:ext cx="198944" cy="26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518" extrusionOk="0">
                  <a:moveTo>
                    <a:pt x="4578" y="749"/>
                  </a:moveTo>
                  <a:cubicBezTo>
                    <a:pt x="6409" y="472"/>
                    <a:pt x="8239" y="195"/>
                    <a:pt x="10070" y="56"/>
                  </a:cubicBezTo>
                  <a:cubicBezTo>
                    <a:pt x="11900" y="-82"/>
                    <a:pt x="13731" y="-82"/>
                    <a:pt x="14829" y="1441"/>
                  </a:cubicBezTo>
                  <a:cubicBezTo>
                    <a:pt x="15928" y="2964"/>
                    <a:pt x="16294" y="6010"/>
                    <a:pt x="14097" y="8918"/>
                  </a:cubicBezTo>
                  <a:cubicBezTo>
                    <a:pt x="11900" y="11826"/>
                    <a:pt x="7141" y="14595"/>
                    <a:pt x="4029" y="16395"/>
                  </a:cubicBezTo>
                  <a:cubicBezTo>
                    <a:pt x="917" y="18195"/>
                    <a:pt x="-547" y="19026"/>
                    <a:pt x="185" y="19441"/>
                  </a:cubicBezTo>
                  <a:cubicBezTo>
                    <a:pt x="917" y="19856"/>
                    <a:pt x="3846" y="19856"/>
                    <a:pt x="7690" y="20133"/>
                  </a:cubicBezTo>
                  <a:cubicBezTo>
                    <a:pt x="11534" y="20410"/>
                    <a:pt x="16294" y="20964"/>
                    <a:pt x="21053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4" name="Line"/>
            <p:cNvSpPr/>
            <p:nvPr/>
          </p:nvSpPr>
          <p:spPr>
            <a:xfrm>
              <a:off x="17258028" y="5635411"/>
              <a:ext cx="318049" cy="24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056" extrusionOk="0">
                  <a:moveTo>
                    <a:pt x="11598" y="900"/>
                  </a:moveTo>
                  <a:cubicBezTo>
                    <a:pt x="9043" y="1200"/>
                    <a:pt x="6489" y="1500"/>
                    <a:pt x="4514" y="3000"/>
                  </a:cubicBezTo>
                  <a:cubicBezTo>
                    <a:pt x="2540" y="4500"/>
                    <a:pt x="1147" y="7200"/>
                    <a:pt x="450" y="9300"/>
                  </a:cubicBezTo>
                  <a:cubicBezTo>
                    <a:pt x="-247" y="11400"/>
                    <a:pt x="-247" y="12900"/>
                    <a:pt x="1263" y="15000"/>
                  </a:cubicBezTo>
                  <a:cubicBezTo>
                    <a:pt x="2772" y="17100"/>
                    <a:pt x="5792" y="19800"/>
                    <a:pt x="8927" y="20700"/>
                  </a:cubicBezTo>
                  <a:cubicBezTo>
                    <a:pt x="12063" y="21600"/>
                    <a:pt x="15314" y="20700"/>
                    <a:pt x="17637" y="19050"/>
                  </a:cubicBezTo>
                  <a:cubicBezTo>
                    <a:pt x="19959" y="17400"/>
                    <a:pt x="21353" y="15000"/>
                    <a:pt x="21353" y="12450"/>
                  </a:cubicBezTo>
                  <a:cubicBezTo>
                    <a:pt x="21353" y="9900"/>
                    <a:pt x="19959" y="7200"/>
                    <a:pt x="17869" y="5100"/>
                  </a:cubicBezTo>
                  <a:cubicBezTo>
                    <a:pt x="15779" y="3000"/>
                    <a:pt x="12992" y="1500"/>
                    <a:pt x="102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5" name="Line"/>
            <p:cNvSpPr/>
            <p:nvPr/>
          </p:nvSpPr>
          <p:spPr>
            <a:xfrm>
              <a:off x="18228286" y="5687303"/>
              <a:ext cx="282269" cy="220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1174" extrusionOk="0">
                  <a:moveTo>
                    <a:pt x="10920" y="1994"/>
                  </a:moveTo>
                  <a:cubicBezTo>
                    <a:pt x="9635" y="1329"/>
                    <a:pt x="8349" y="665"/>
                    <a:pt x="6549" y="1329"/>
                  </a:cubicBezTo>
                  <a:cubicBezTo>
                    <a:pt x="4749" y="1994"/>
                    <a:pt x="2435" y="3988"/>
                    <a:pt x="1149" y="6646"/>
                  </a:cubicBezTo>
                  <a:cubicBezTo>
                    <a:pt x="-137" y="9305"/>
                    <a:pt x="-394" y="12628"/>
                    <a:pt x="635" y="15120"/>
                  </a:cubicBezTo>
                  <a:cubicBezTo>
                    <a:pt x="1663" y="17612"/>
                    <a:pt x="3977" y="19274"/>
                    <a:pt x="6935" y="20271"/>
                  </a:cubicBezTo>
                  <a:cubicBezTo>
                    <a:pt x="9892" y="21268"/>
                    <a:pt x="13492" y="21600"/>
                    <a:pt x="16192" y="20437"/>
                  </a:cubicBezTo>
                  <a:cubicBezTo>
                    <a:pt x="18892" y="19274"/>
                    <a:pt x="20692" y="16615"/>
                    <a:pt x="20949" y="13625"/>
                  </a:cubicBezTo>
                  <a:cubicBezTo>
                    <a:pt x="21206" y="10634"/>
                    <a:pt x="19920" y="7311"/>
                    <a:pt x="17349" y="4985"/>
                  </a:cubicBezTo>
                  <a:cubicBezTo>
                    <a:pt x="14777" y="2658"/>
                    <a:pt x="10920" y="1329"/>
                    <a:pt x="70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6" name="Line"/>
            <p:cNvSpPr/>
            <p:nvPr/>
          </p:nvSpPr>
          <p:spPr>
            <a:xfrm>
              <a:off x="19200725" y="5725356"/>
              <a:ext cx="255016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4" h="21192" extrusionOk="0">
                  <a:moveTo>
                    <a:pt x="9518" y="1630"/>
                  </a:moveTo>
                  <a:cubicBezTo>
                    <a:pt x="8134" y="815"/>
                    <a:pt x="6749" y="0"/>
                    <a:pt x="4949" y="1018"/>
                  </a:cubicBezTo>
                  <a:cubicBezTo>
                    <a:pt x="3149" y="2037"/>
                    <a:pt x="934" y="4890"/>
                    <a:pt x="241" y="8151"/>
                  </a:cubicBezTo>
                  <a:cubicBezTo>
                    <a:pt x="-451" y="11411"/>
                    <a:pt x="380" y="15079"/>
                    <a:pt x="2318" y="17524"/>
                  </a:cubicBezTo>
                  <a:cubicBezTo>
                    <a:pt x="4257" y="19969"/>
                    <a:pt x="7303" y="21192"/>
                    <a:pt x="10349" y="21192"/>
                  </a:cubicBezTo>
                  <a:cubicBezTo>
                    <a:pt x="13395" y="21192"/>
                    <a:pt x="16441" y="19969"/>
                    <a:pt x="18380" y="17524"/>
                  </a:cubicBezTo>
                  <a:cubicBezTo>
                    <a:pt x="20318" y="15079"/>
                    <a:pt x="21149" y="11411"/>
                    <a:pt x="19626" y="8151"/>
                  </a:cubicBezTo>
                  <a:cubicBezTo>
                    <a:pt x="18103" y="4890"/>
                    <a:pt x="14226" y="2037"/>
                    <a:pt x="11595" y="815"/>
                  </a:cubicBezTo>
                  <a:cubicBezTo>
                    <a:pt x="8964" y="-408"/>
                    <a:pt x="7580" y="0"/>
                    <a:pt x="6195" y="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7" name="Line"/>
            <p:cNvSpPr/>
            <p:nvPr/>
          </p:nvSpPr>
          <p:spPr>
            <a:xfrm>
              <a:off x="20015174" y="5735932"/>
              <a:ext cx="262064" cy="19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0913" extrusionOk="0">
                  <a:moveTo>
                    <a:pt x="11615" y="1494"/>
                  </a:moveTo>
                  <a:cubicBezTo>
                    <a:pt x="8845" y="1494"/>
                    <a:pt x="6076" y="1494"/>
                    <a:pt x="3999" y="2252"/>
                  </a:cubicBezTo>
                  <a:cubicBezTo>
                    <a:pt x="1922" y="3009"/>
                    <a:pt x="538" y="4525"/>
                    <a:pt x="122" y="7178"/>
                  </a:cubicBezTo>
                  <a:cubicBezTo>
                    <a:pt x="-293" y="9831"/>
                    <a:pt x="261" y="13620"/>
                    <a:pt x="3168" y="16273"/>
                  </a:cubicBezTo>
                  <a:cubicBezTo>
                    <a:pt x="6076" y="18925"/>
                    <a:pt x="11338" y="20441"/>
                    <a:pt x="14661" y="20820"/>
                  </a:cubicBezTo>
                  <a:cubicBezTo>
                    <a:pt x="17984" y="21199"/>
                    <a:pt x="19368" y="20441"/>
                    <a:pt x="20199" y="18167"/>
                  </a:cubicBezTo>
                  <a:cubicBezTo>
                    <a:pt x="21030" y="15894"/>
                    <a:pt x="21307" y="12104"/>
                    <a:pt x="20476" y="8694"/>
                  </a:cubicBezTo>
                  <a:cubicBezTo>
                    <a:pt x="19645" y="5283"/>
                    <a:pt x="17707" y="2252"/>
                    <a:pt x="15769" y="925"/>
                  </a:cubicBezTo>
                  <a:cubicBezTo>
                    <a:pt x="13830" y="-401"/>
                    <a:pt x="11892" y="-22"/>
                    <a:pt x="9953" y="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8" name="Line"/>
            <p:cNvSpPr/>
            <p:nvPr/>
          </p:nvSpPr>
          <p:spPr>
            <a:xfrm>
              <a:off x="20984968" y="5735932"/>
              <a:ext cx="278394" cy="19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1062" extrusionOk="0">
                  <a:moveTo>
                    <a:pt x="9787" y="3703"/>
                  </a:moveTo>
                  <a:cubicBezTo>
                    <a:pt x="6925" y="4075"/>
                    <a:pt x="4062" y="4447"/>
                    <a:pt x="2240" y="5378"/>
                  </a:cubicBezTo>
                  <a:cubicBezTo>
                    <a:pt x="419" y="6309"/>
                    <a:pt x="-362" y="7799"/>
                    <a:pt x="158" y="10220"/>
                  </a:cubicBezTo>
                  <a:cubicBezTo>
                    <a:pt x="679" y="12640"/>
                    <a:pt x="2501" y="15992"/>
                    <a:pt x="5624" y="18040"/>
                  </a:cubicBezTo>
                  <a:cubicBezTo>
                    <a:pt x="8746" y="20089"/>
                    <a:pt x="13171" y="20834"/>
                    <a:pt x="16033" y="21020"/>
                  </a:cubicBezTo>
                  <a:cubicBezTo>
                    <a:pt x="18896" y="21206"/>
                    <a:pt x="20197" y="20834"/>
                    <a:pt x="20718" y="18599"/>
                  </a:cubicBezTo>
                  <a:cubicBezTo>
                    <a:pt x="21238" y="16365"/>
                    <a:pt x="20978" y="12268"/>
                    <a:pt x="18636" y="8730"/>
                  </a:cubicBezTo>
                  <a:cubicBezTo>
                    <a:pt x="16293" y="5192"/>
                    <a:pt x="11869" y="2213"/>
                    <a:pt x="9007" y="909"/>
                  </a:cubicBezTo>
                  <a:cubicBezTo>
                    <a:pt x="6144" y="-394"/>
                    <a:pt x="4843" y="-22"/>
                    <a:pt x="3542" y="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9" name="Line"/>
            <p:cNvSpPr/>
            <p:nvPr/>
          </p:nvSpPr>
          <p:spPr>
            <a:xfrm>
              <a:off x="21571716" y="4047532"/>
              <a:ext cx="233009" cy="183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4765" y="0"/>
                  </a:moveTo>
                  <a:cubicBezTo>
                    <a:pt x="7624" y="244"/>
                    <a:pt x="10482" y="488"/>
                    <a:pt x="13182" y="793"/>
                  </a:cubicBezTo>
                  <a:cubicBezTo>
                    <a:pt x="15882" y="1098"/>
                    <a:pt x="18424" y="1464"/>
                    <a:pt x="19853" y="2054"/>
                  </a:cubicBezTo>
                  <a:cubicBezTo>
                    <a:pt x="21282" y="2644"/>
                    <a:pt x="21600" y="3458"/>
                    <a:pt x="21282" y="4454"/>
                  </a:cubicBezTo>
                  <a:cubicBezTo>
                    <a:pt x="20965" y="5451"/>
                    <a:pt x="20012" y="6631"/>
                    <a:pt x="19535" y="8115"/>
                  </a:cubicBezTo>
                  <a:cubicBezTo>
                    <a:pt x="19059" y="9600"/>
                    <a:pt x="19059" y="11390"/>
                    <a:pt x="18582" y="12997"/>
                  </a:cubicBezTo>
                  <a:cubicBezTo>
                    <a:pt x="18106" y="14603"/>
                    <a:pt x="17153" y="16027"/>
                    <a:pt x="15724" y="17268"/>
                  </a:cubicBezTo>
                  <a:cubicBezTo>
                    <a:pt x="14294" y="18508"/>
                    <a:pt x="12388" y="19566"/>
                    <a:pt x="9688" y="20258"/>
                  </a:cubicBezTo>
                  <a:cubicBezTo>
                    <a:pt x="6988" y="20949"/>
                    <a:pt x="3494" y="2127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0" name="Line"/>
            <p:cNvSpPr/>
            <p:nvPr/>
          </p:nvSpPr>
          <p:spPr>
            <a:xfrm>
              <a:off x="17814775" y="4037155"/>
              <a:ext cx="1070959" cy="201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91" extrusionOk="0">
                  <a:moveTo>
                    <a:pt x="418" y="223"/>
                  </a:moveTo>
                  <a:cubicBezTo>
                    <a:pt x="348" y="1559"/>
                    <a:pt x="279" y="2895"/>
                    <a:pt x="244" y="4342"/>
                  </a:cubicBezTo>
                  <a:cubicBezTo>
                    <a:pt x="209" y="5790"/>
                    <a:pt x="209" y="7348"/>
                    <a:pt x="279" y="8629"/>
                  </a:cubicBezTo>
                  <a:cubicBezTo>
                    <a:pt x="348" y="9909"/>
                    <a:pt x="488" y="10911"/>
                    <a:pt x="592" y="11951"/>
                  </a:cubicBezTo>
                  <a:cubicBezTo>
                    <a:pt x="697" y="12990"/>
                    <a:pt x="766" y="14066"/>
                    <a:pt x="871" y="14975"/>
                  </a:cubicBezTo>
                  <a:cubicBezTo>
                    <a:pt x="975" y="15885"/>
                    <a:pt x="1115" y="16627"/>
                    <a:pt x="1185" y="17499"/>
                  </a:cubicBezTo>
                  <a:cubicBezTo>
                    <a:pt x="1254" y="18371"/>
                    <a:pt x="1254" y="19373"/>
                    <a:pt x="1219" y="19967"/>
                  </a:cubicBezTo>
                  <a:cubicBezTo>
                    <a:pt x="1185" y="20561"/>
                    <a:pt x="1115" y="20746"/>
                    <a:pt x="1080" y="20932"/>
                  </a:cubicBezTo>
                  <a:cubicBezTo>
                    <a:pt x="1045" y="21118"/>
                    <a:pt x="1045" y="21303"/>
                    <a:pt x="1219" y="21414"/>
                  </a:cubicBezTo>
                  <a:cubicBezTo>
                    <a:pt x="1394" y="21526"/>
                    <a:pt x="1742" y="21563"/>
                    <a:pt x="2787" y="21581"/>
                  </a:cubicBezTo>
                  <a:cubicBezTo>
                    <a:pt x="3832" y="21600"/>
                    <a:pt x="5574" y="21600"/>
                    <a:pt x="7386" y="21507"/>
                  </a:cubicBezTo>
                  <a:cubicBezTo>
                    <a:pt x="9197" y="21414"/>
                    <a:pt x="11079" y="21229"/>
                    <a:pt x="12925" y="21118"/>
                  </a:cubicBezTo>
                  <a:cubicBezTo>
                    <a:pt x="14772" y="21006"/>
                    <a:pt x="16583" y="20969"/>
                    <a:pt x="17663" y="20951"/>
                  </a:cubicBezTo>
                  <a:cubicBezTo>
                    <a:pt x="18743" y="20932"/>
                    <a:pt x="19092" y="20932"/>
                    <a:pt x="19440" y="20913"/>
                  </a:cubicBezTo>
                  <a:cubicBezTo>
                    <a:pt x="19788" y="20895"/>
                    <a:pt x="20137" y="20858"/>
                    <a:pt x="20346" y="20746"/>
                  </a:cubicBezTo>
                  <a:cubicBezTo>
                    <a:pt x="20555" y="20635"/>
                    <a:pt x="20625" y="20449"/>
                    <a:pt x="20659" y="19781"/>
                  </a:cubicBezTo>
                  <a:cubicBezTo>
                    <a:pt x="20694" y="19113"/>
                    <a:pt x="20694" y="17963"/>
                    <a:pt x="20764" y="16738"/>
                  </a:cubicBezTo>
                  <a:cubicBezTo>
                    <a:pt x="20834" y="15513"/>
                    <a:pt x="20973" y="14214"/>
                    <a:pt x="21147" y="13045"/>
                  </a:cubicBezTo>
                  <a:cubicBezTo>
                    <a:pt x="21321" y="11876"/>
                    <a:pt x="21530" y="10837"/>
                    <a:pt x="21565" y="9909"/>
                  </a:cubicBezTo>
                  <a:cubicBezTo>
                    <a:pt x="21600" y="8981"/>
                    <a:pt x="21461" y="8165"/>
                    <a:pt x="21252" y="7163"/>
                  </a:cubicBezTo>
                  <a:cubicBezTo>
                    <a:pt x="21043" y="6161"/>
                    <a:pt x="20764" y="4973"/>
                    <a:pt x="20555" y="4008"/>
                  </a:cubicBezTo>
                  <a:cubicBezTo>
                    <a:pt x="20346" y="3043"/>
                    <a:pt x="20206" y="2301"/>
                    <a:pt x="19963" y="1763"/>
                  </a:cubicBezTo>
                  <a:cubicBezTo>
                    <a:pt x="19719" y="1225"/>
                    <a:pt x="19370" y="891"/>
                    <a:pt x="18813" y="668"/>
                  </a:cubicBezTo>
                  <a:cubicBezTo>
                    <a:pt x="18255" y="445"/>
                    <a:pt x="17489" y="334"/>
                    <a:pt x="16026" y="260"/>
                  </a:cubicBezTo>
                  <a:cubicBezTo>
                    <a:pt x="14563" y="186"/>
                    <a:pt x="12403" y="148"/>
                    <a:pt x="10382" y="111"/>
                  </a:cubicBezTo>
                  <a:cubicBezTo>
                    <a:pt x="8361" y="74"/>
                    <a:pt x="6480" y="37"/>
                    <a:pt x="4773" y="19"/>
                  </a:cubicBezTo>
                  <a:cubicBezTo>
                    <a:pt x="3066" y="0"/>
                    <a:pt x="1533" y="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1" name="Line"/>
            <p:cNvSpPr/>
            <p:nvPr/>
          </p:nvSpPr>
          <p:spPr>
            <a:xfrm>
              <a:off x="19703624" y="3954721"/>
              <a:ext cx="1733176" cy="214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517" y="1246"/>
                  </a:moveTo>
                  <a:cubicBezTo>
                    <a:pt x="517" y="2151"/>
                    <a:pt x="517" y="3055"/>
                    <a:pt x="517" y="4220"/>
                  </a:cubicBezTo>
                  <a:cubicBezTo>
                    <a:pt x="517" y="5385"/>
                    <a:pt x="517" y="6811"/>
                    <a:pt x="517" y="8272"/>
                  </a:cubicBezTo>
                  <a:cubicBezTo>
                    <a:pt x="517" y="9733"/>
                    <a:pt x="517" y="11229"/>
                    <a:pt x="517" y="12603"/>
                  </a:cubicBezTo>
                  <a:cubicBezTo>
                    <a:pt x="517" y="13977"/>
                    <a:pt x="517" y="15229"/>
                    <a:pt x="496" y="16203"/>
                  </a:cubicBezTo>
                  <a:cubicBezTo>
                    <a:pt x="474" y="17177"/>
                    <a:pt x="431" y="17872"/>
                    <a:pt x="388" y="18411"/>
                  </a:cubicBezTo>
                  <a:cubicBezTo>
                    <a:pt x="345" y="18951"/>
                    <a:pt x="302" y="19333"/>
                    <a:pt x="302" y="19611"/>
                  </a:cubicBezTo>
                  <a:cubicBezTo>
                    <a:pt x="302" y="19890"/>
                    <a:pt x="345" y="20064"/>
                    <a:pt x="517" y="20151"/>
                  </a:cubicBezTo>
                  <a:cubicBezTo>
                    <a:pt x="690" y="20237"/>
                    <a:pt x="992" y="20237"/>
                    <a:pt x="1574" y="20220"/>
                  </a:cubicBezTo>
                  <a:cubicBezTo>
                    <a:pt x="2156" y="20203"/>
                    <a:pt x="3018" y="20168"/>
                    <a:pt x="4204" y="20272"/>
                  </a:cubicBezTo>
                  <a:cubicBezTo>
                    <a:pt x="5389" y="20377"/>
                    <a:pt x="6898" y="20620"/>
                    <a:pt x="8084" y="20777"/>
                  </a:cubicBezTo>
                  <a:cubicBezTo>
                    <a:pt x="9269" y="20933"/>
                    <a:pt x="10132" y="21003"/>
                    <a:pt x="10994" y="21072"/>
                  </a:cubicBezTo>
                  <a:cubicBezTo>
                    <a:pt x="11856" y="21142"/>
                    <a:pt x="12719" y="21211"/>
                    <a:pt x="13732" y="21264"/>
                  </a:cubicBezTo>
                  <a:cubicBezTo>
                    <a:pt x="14745" y="21316"/>
                    <a:pt x="15909" y="21351"/>
                    <a:pt x="17030" y="21403"/>
                  </a:cubicBezTo>
                  <a:cubicBezTo>
                    <a:pt x="18151" y="21455"/>
                    <a:pt x="19229" y="21524"/>
                    <a:pt x="19875" y="21559"/>
                  </a:cubicBezTo>
                  <a:cubicBezTo>
                    <a:pt x="20522" y="21594"/>
                    <a:pt x="20738" y="21594"/>
                    <a:pt x="20953" y="21577"/>
                  </a:cubicBezTo>
                  <a:cubicBezTo>
                    <a:pt x="21169" y="21559"/>
                    <a:pt x="21384" y="21524"/>
                    <a:pt x="21492" y="21420"/>
                  </a:cubicBezTo>
                  <a:cubicBezTo>
                    <a:pt x="21600" y="21316"/>
                    <a:pt x="21600" y="21142"/>
                    <a:pt x="21600" y="20342"/>
                  </a:cubicBezTo>
                  <a:cubicBezTo>
                    <a:pt x="21600" y="19542"/>
                    <a:pt x="21600" y="18116"/>
                    <a:pt x="21535" y="16916"/>
                  </a:cubicBezTo>
                  <a:cubicBezTo>
                    <a:pt x="21471" y="15716"/>
                    <a:pt x="21341" y="14742"/>
                    <a:pt x="21234" y="13907"/>
                  </a:cubicBezTo>
                  <a:cubicBezTo>
                    <a:pt x="21126" y="13072"/>
                    <a:pt x="21040" y="12377"/>
                    <a:pt x="20953" y="11611"/>
                  </a:cubicBezTo>
                  <a:cubicBezTo>
                    <a:pt x="20867" y="10846"/>
                    <a:pt x="20781" y="10011"/>
                    <a:pt x="20651" y="9142"/>
                  </a:cubicBezTo>
                  <a:cubicBezTo>
                    <a:pt x="20522" y="8272"/>
                    <a:pt x="20350" y="7368"/>
                    <a:pt x="20242" y="6377"/>
                  </a:cubicBezTo>
                  <a:cubicBezTo>
                    <a:pt x="20134" y="5385"/>
                    <a:pt x="20091" y="4307"/>
                    <a:pt x="20005" y="3420"/>
                  </a:cubicBezTo>
                  <a:cubicBezTo>
                    <a:pt x="19919" y="2533"/>
                    <a:pt x="19789" y="1837"/>
                    <a:pt x="19703" y="1403"/>
                  </a:cubicBezTo>
                  <a:cubicBezTo>
                    <a:pt x="19617" y="968"/>
                    <a:pt x="19574" y="794"/>
                    <a:pt x="19466" y="620"/>
                  </a:cubicBezTo>
                  <a:cubicBezTo>
                    <a:pt x="19358" y="446"/>
                    <a:pt x="19186" y="272"/>
                    <a:pt x="18862" y="185"/>
                  </a:cubicBezTo>
                  <a:cubicBezTo>
                    <a:pt x="18539" y="98"/>
                    <a:pt x="18065" y="98"/>
                    <a:pt x="16901" y="98"/>
                  </a:cubicBezTo>
                  <a:cubicBezTo>
                    <a:pt x="15737" y="98"/>
                    <a:pt x="13883" y="98"/>
                    <a:pt x="12223" y="81"/>
                  </a:cubicBezTo>
                  <a:cubicBezTo>
                    <a:pt x="10563" y="64"/>
                    <a:pt x="9097" y="29"/>
                    <a:pt x="7825" y="11"/>
                  </a:cubicBezTo>
                  <a:cubicBezTo>
                    <a:pt x="6553" y="-6"/>
                    <a:pt x="5475" y="-6"/>
                    <a:pt x="4419" y="29"/>
                  </a:cubicBezTo>
                  <a:cubicBezTo>
                    <a:pt x="3363" y="64"/>
                    <a:pt x="2328" y="133"/>
                    <a:pt x="1703" y="185"/>
                  </a:cubicBezTo>
                  <a:cubicBezTo>
                    <a:pt x="1078" y="237"/>
                    <a:pt x="862" y="272"/>
                    <a:pt x="647" y="290"/>
                  </a:cubicBezTo>
                  <a:cubicBezTo>
                    <a:pt x="431" y="307"/>
                    <a:pt x="216" y="307"/>
                    <a:pt x="108" y="324"/>
                  </a:cubicBezTo>
                  <a:cubicBezTo>
                    <a:pt x="0" y="342"/>
                    <a:pt x="0" y="377"/>
                    <a:pt x="0" y="4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2" name="Line"/>
            <p:cNvSpPr/>
            <p:nvPr/>
          </p:nvSpPr>
          <p:spPr>
            <a:xfrm>
              <a:off x="18703313" y="3310674"/>
              <a:ext cx="273830" cy="283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35" extrusionOk="0">
                  <a:moveTo>
                    <a:pt x="21372" y="0"/>
                  </a:moveTo>
                  <a:cubicBezTo>
                    <a:pt x="18672" y="1561"/>
                    <a:pt x="15972" y="3123"/>
                    <a:pt x="13002" y="5855"/>
                  </a:cubicBezTo>
                  <a:cubicBezTo>
                    <a:pt x="10032" y="8588"/>
                    <a:pt x="6792" y="12492"/>
                    <a:pt x="4902" y="15224"/>
                  </a:cubicBezTo>
                  <a:cubicBezTo>
                    <a:pt x="3012" y="17957"/>
                    <a:pt x="2472" y="19518"/>
                    <a:pt x="2337" y="19648"/>
                  </a:cubicBezTo>
                  <a:cubicBezTo>
                    <a:pt x="2202" y="19778"/>
                    <a:pt x="2472" y="18477"/>
                    <a:pt x="2337" y="17176"/>
                  </a:cubicBezTo>
                  <a:cubicBezTo>
                    <a:pt x="2202" y="15875"/>
                    <a:pt x="1662" y="14573"/>
                    <a:pt x="1257" y="14573"/>
                  </a:cubicBezTo>
                  <a:cubicBezTo>
                    <a:pt x="852" y="14573"/>
                    <a:pt x="582" y="15875"/>
                    <a:pt x="312" y="17306"/>
                  </a:cubicBezTo>
                  <a:cubicBezTo>
                    <a:pt x="42" y="18737"/>
                    <a:pt x="-228" y="20299"/>
                    <a:pt x="312" y="20949"/>
                  </a:cubicBezTo>
                  <a:cubicBezTo>
                    <a:pt x="852" y="21600"/>
                    <a:pt x="2202" y="21340"/>
                    <a:pt x="3687" y="20819"/>
                  </a:cubicBezTo>
                  <a:cubicBezTo>
                    <a:pt x="5172" y="20299"/>
                    <a:pt x="6792" y="19518"/>
                    <a:pt x="8412" y="1873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3" name="Line"/>
            <p:cNvSpPr/>
            <p:nvPr/>
          </p:nvSpPr>
          <p:spPr>
            <a:xfrm>
              <a:off x="19900812" y="3415002"/>
              <a:ext cx="294592" cy="17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0539" extrusionOk="0">
                  <a:moveTo>
                    <a:pt x="0" y="2381"/>
                  </a:moveTo>
                  <a:cubicBezTo>
                    <a:pt x="753" y="751"/>
                    <a:pt x="1507" y="-879"/>
                    <a:pt x="4395" y="547"/>
                  </a:cubicBezTo>
                  <a:cubicBezTo>
                    <a:pt x="7284" y="1974"/>
                    <a:pt x="12307" y="6457"/>
                    <a:pt x="15195" y="9717"/>
                  </a:cubicBezTo>
                  <a:cubicBezTo>
                    <a:pt x="18084" y="12978"/>
                    <a:pt x="18837" y="15015"/>
                    <a:pt x="19716" y="16849"/>
                  </a:cubicBezTo>
                  <a:cubicBezTo>
                    <a:pt x="20595" y="18683"/>
                    <a:pt x="21600" y="20313"/>
                    <a:pt x="21349" y="20517"/>
                  </a:cubicBezTo>
                  <a:cubicBezTo>
                    <a:pt x="21098" y="20721"/>
                    <a:pt x="19591" y="19498"/>
                    <a:pt x="18084" y="1827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4" name="Line"/>
            <p:cNvSpPr/>
            <p:nvPr/>
          </p:nvSpPr>
          <p:spPr>
            <a:xfrm>
              <a:off x="20014973" y="3476727"/>
              <a:ext cx="18020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extrusionOk="0">
                  <a:moveTo>
                    <a:pt x="17117" y="0"/>
                  </a:moveTo>
                  <a:cubicBezTo>
                    <a:pt x="18340" y="4800"/>
                    <a:pt x="19562" y="9600"/>
                    <a:pt x="20377" y="13000"/>
                  </a:cubicBezTo>
                  <a:cubicBezTo>
                    <a:pt x="21192" y="16400"/>
                    <a:pt x="21600" y="18400"/>
                    <a:pt x="20785" y="19600"/>
                  </a:cubicBezTo>
                  <a:cubicBezTo>
                    <a:pt x="19970" y="20800"/>
                    <a:pt x="17932" y="21200"/>
                    <a:pt x="14264" y="21400"/>
                  </a:cubicBezTo>
                  <a:cubicBezTo>
                    <a:pt x="10596" y="21600"/>
                    <a:pt x="5298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5" name="Line"/>
            <p:cNvSpPr/>
            <p:nvPr/>
          </p:nvSpPr>
          <p:spPr>
            <a:xfrm>
              <a:off x="18773436" y="2499178"/>
              <a:ext cx="878298" cy="48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68" extrusionOk="0">
                  <a:moveTo>
                    <a:pt x="7021" y="1000"/>
                  </a:moveTo>
                  <a:cubicBezTo>
                    <a:pt x="6682" y="543"/>
                    <a:pt x="6344" y="87"/>
                    <a:pt x="5962" y="11"/>
                  </a:cubicBezTo>
                  <a:cubicBezTo>
                    <a:pt x="5581" y="-65"/>
                    <a:pt x="5158" y="239"/>
                    <a:pt x="4946" y="924"/>
                  </a:cubicBezTo>
                  <a:cubicBezTo>
                    <a:pt x="4734" y="1608"/>
                    <a:pt x="4734" y="2673"/>
                    <a:pt x="4904" y="4422"/>
                  </a:cubicBezTo>
                  <a:cubicBezTo>
                    <a:pt x="5073" y="6172"/>
                    <a:pt x="5412" y="8605"/>
                    <a:pt x="5751" y="11343"/>
                  </a:cubicBezTo>
                  <a:cubicBezTo>
                    <a:pt x="6090" y="14081"/>
                    <a:pt x="6428" y="17124"/>
                    <a:pt x="6471" y="18949"/>
                  </a:cubicBezTo>
                  <a:cubicBezTo>
                    <a:pt x="6513" y="20774"/>
                    <a:pt x="6259" y="21383"/>
                    <a:pt x="5539" y="21459"/>
                  </a:cubicBezTo>
                  <a:cubicBezTo>
                    <a:pt x="4819" y="21535"/>
                    <a:pt x="3633" y="21079"/>
                    <a:pt x="2701" y="20318"/>
                  </a:cubicBezTo>
                  <a:cubicBezTo>
                    <a:pt x="1770" y="19558"/>
                    <a:pt x="1092" y="18493"/>
                    <a:pt x="626" y="17428"/>
                  </a:cubicBezTo>
                  <a:cubicBezTo>
                    <a:pt x="160" y="16363"/>
                    <a:pt x="-94" y="15298"/>
                    <a:pt x="33" y="14766"/>
                  </a:cubicBezTo>
                  <a:cubicBezTo>
                    <a:pt x="160" y="14234"/>
                    <a:pt x="668" y="14234"/>
                    <a:pt x="1897" y="13929"/>
                  </a:cubicBezTo>
                  <a:cubicBezTo>
                    <a:pt x="3125" y="13625"/>
                    <a:pt x="5073" y="13017"/>
                    <a:pt x="6259" y="12560"/>
                  </a:cubicBezTo>
                  <a:cubicBezTo>
                    <a:pt x="7445" y="12104"/>
                    <a:pt x="7868" y="11800"/>
                    <a:pt x="8292" y="11800"/>
                  </a:cubicBezTo>
                  <a:cubicBezTo>
                    <a:pt x="8715" y="11800"/>
                    <a:pt x="9139" y="12104"/>
                    <a:pt x="9351" y="12636"/>
                  </a:cubicBezTo>
                  <a:cubicBezTo>
                    <a:pt x="9562" y="13169"/>
                    <a:pt x="9562" y="13929"/>
                    <a:pt x="9647" y="14690"/>
                  </a:cubicBezTo>
                  <a:cubicBezTo>
                    <a:pt x="9732" y="15450"/>
                    <a:pt x="9901" y="16211"/>
                    <a:pt x="10155" y="16820"/>
                  </a:cubicBezTo>
                  <a:cubicBezTo>
                    <a:pt x="10410" y="17428"/>
                    <a:pt x="10748" y="17884"/>
                    <a:pt x="11341" y="18036"/>
                  </a:cubicBezTo>
                  <a:cubicBezTo>
                    <a:pt x="11934" y="18189"/>
                    <a:pt x="12781" y="18036"/>
                    <a:pt x="13501" y="17428"/>
                  </a:cubicBezTo>
                  <a:cubicBezTo>
                    <a:pt x="14221" y="16820"/>
                    <a:pt x="14814" y="15755"/>
                    <a:pt x="15153" y="14842"/>
                  </a:cubicBezTo>
                  <a:cubicBezTo>
                    <a:pt x="15492" y="13929"/>
                    <a:pt x="15577" y="13169"/>
                    <a:pt x="15365" y="12560"/>
                  </a:cubicBezTo>
                  <a:cubicBezTo>
                    <a:pt x="15153" y="11952"/>
                    <a:pt x="14645" y="11496"/>
                    <a:pt x="14348" y="11648"/>
                  </a:cubicBezTo>
                  <a:cubicBezTo>
                    <a:pt x="14052" y="11800"/>
                    <a:pt x="13967" y="12560"/>
                    <a:pt x="13967" y="13397"/>
                  </a:cubicBezTo>
                  <a:cubicBezTo>
                    <a:pt x="13967" y="14234"/>
                    <a:pt x="14052" y="15146"/>
                    <a:pt x="14475" y="16059"/>
                  </a:cubicBezTo>
                  <a:cubicBezTo>
                    <a:pt x="14899" y="16972"/>
                    <a:pt x="15661" y="17884"/>
                    <a:pt x="16466" y="18417"/>
                  </a:cubicBezTo>
                  <a:cubicBezTo>
                    <a:pt x="17271" y="18949"/>
                    <a:pt x="18118" y="19101"/>
                    <a:pt x="18711" y="18949"/>
                  </a:cubicBezTo>
                  <a:cubicBezTo>
                    <a:pt x="19304" y="18797"/>
                    <a:pt x="19642" y="18341"/>
                    <a:pt x="19981" y="17732"/>
                  </a:cubicBezTo>
                  <a:cubicBezTo>
                    <a:pt x="20320" y="17124"/>
                    <a:pt x="20659" y="16363"/>
                    <a:pt x="20744" y="15603"/>
                  </a:cubicBezTo>
                  <a:cubicBezTo>
                    <a:pt x="20828" y="14842"/>
                    <a:pt x="20659" y="14081"/>
                    <a:pt x="20320" y="13701"/>
                  </a:cubicBezTo>
                  <a:cubicBezTo>
                    <a:pt x="19981" y="13321"/>
                    <a:pt x="19473" y="13321"/>
                    <a:pt x="19219" y="13701"/>
                  </a:cubicBezTo>
                  <a:cubicBezTo>
                    <a:pt x="18965" y="14081"/>
                    <a:pt x="18965" y="14842"/>
                    <a:pt x="19388" y="15831"/>
                  </a:cubicBezTo>
                  <a:cubicBezTo>
                    <a:pt x="19812" y="16820"/>
                    <a:pt x="20659" y="18036"/>
                    <a:pt x="21506" y="1925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6" name="Line"/>
            <p:cNvSpPr/>
            <p:nvPr/>
          </p:nvSpPr>
          <p:spPr>
            <a:xfrm>
              <a:off x="19994216" y="2729489"/>
              <a:ext cx="178272" cy="18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253" extrusionOk="0">
                  <a:moveTo>
                    <a:pt x="0" y="3668"/>
                  </a:moveTo>
                  <a:cubicBezTo>
                    <a:pt x="2038" y="2853"/>
                    <a:pt x="4075" y="2038"/>
                    <a:pt x="5502" y="2649"/>
                  </a:cubicBezTo>
                  <a:cubicBezTo>
                    <a:pt x="6928" y="3260"/>
                    <a:pt x="7743" y="5298"/>
                    <a:pt x="8151" y="7743"/>
                  </a:cubicBezTo>
                  <a:cubicBezTo>
                    <a:pt x="8559" y="10189"/>
                    <a:pt x="8559" y="13042"/>
                    <a:pt x="9374" y="15691"/>
                  </a:cubicBezTo>
                  <a:cubicBezTo>
                    <a:pt x="10189" y="18340"/>
                    <a:pt x="11819" y="20785"/>
                    <a:pt x="14264" y="21192"/>
                  </a:cubicBezTo>
                  <a:cubicBezTo>
                    <a:pt x="16709" y="21600"/>
                    <a:pt x="19970" y="19970"/>
                    <a:pt x="20785" y="16098"/>
                  </a:cubicBezTo>
                  <a:cubicBezTo>
                    <a:pt x="21600" y="12226"/>
                    <a:pt x="19970" y="6113"/>
                    <a:pt x="1834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7" name="Line"/>
            <p:cNvSpPr/>
            <p:nvPr/>
          </p:nvSpPr>
          <p:spPr>
            <a:xfrm>
              <a:off x="20270365" y="2776489"/>
              <a:ext cx="543736" cy="21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866" extrusionOk="0">
                  <a:moveTo>
                    <a:pt x="3441" y="470"/>
                  </a:moveTo>
                  <a:cubicBezTo>
                    <a:pt x="2758" y="137"/>
                    <a:pt x="2074" y="-195"/>
                    <a:pt x="1459" y="137"/>
                  </a:cubicBezTo>
                  <a:cubicBezTo>
                    <a:pt x="844" y="470"/>
                    <a:pt x="297" y="1467"/>
                    <a:pt x="92" y="3627"/>
                  </a:cubicBezTo>
                  <a:cubicBezTo>
                    <a:pt x="-113" y="5787"/>
                    <a:pt x="24" y="9110"/>
                    <a:pt x="502" y="11270"/>
                  </a:cubicBezTo>
                  <a:cubicBezTo>
                    <a:pt x="981" y="13430"/>
                    <a:pt x="1801" y="14427"/>
                    <a:pt x="2553" y="14593"/>
                  </a:cubicBezTo>
                  <a:cubicBezTo>
                    <a:pt x="3305" y="14759"/>
                    <a:pt x="3988" y="14094"/>
                    <a:pt x="4330" y="12931"/>
                  </a:cubicBezTo>
                  <a:cubicBezTo>
                    <a:pt x="4672" y="11768"/>
                    <a:pt x="4672" y="10107"/>
                    <a:pt x="4603" y="8445"/>
                  </a:cubicBezTo>
                  <a:cubicBezTo>
                    <a:pt x="4535" y="6783"/>
                    <a:pt x="4398" y="5122"/>
                    <a:pt x="4330" y="5122"/>
                  </a:cubicBezTo>
                  <a:cubicBezTo>
                    <a:pt x="4262" y="5122"/>
                    <a:pt x="4262" y="6783"/>
                    <a:pt x="4398" y="8611"/>
                  </a:cubicBezTo>
                  <a:cubicBezTo>
                    <a:pt x="4535" y="10439"/>
                    <a:pt x="4809" y="12433"/>
                    <a:pt x="5560" y="14094"/>
                  </a:cubicBezTo>
                  <a:cubicBezTo>
                    <a:pt x="6312" y="15756"/>
                    <a:pt x="7543" y="17085"/>
                    <a:pt x="8568" y="16254"/>
                  </a:cubicBezTo>
                  <a:cubicBezTo>
                    <a:pt x="9593" y="15423"/>
                    <a:pt x="10414" y="12433"/>
                    <a:pt x="10892" y="10107"/>
                  </a:cubicBezTo>
                  <a:cubicBezTo>
                    <a:pt x="11371" y="7780"/>
                    <a:pt x="11507" y="6119"/>
                    <a:pt x="11712" y="6119"/>
                  </a:cubicBezTo>
                  <a:cubicBezTo>
                    <a:pt x="11917" y="6119"/>
                    <a:pt x="12191" y="7780"/>
                    <a:pt x="12464" y="10273"/>
                  </a:cubicBezTo>
                  <a:cubicBezTo>
                    <a:pt x="12738" y="12765"/>
                    <a:pt x="13011" y="16088"/>
                    <a:pt x="13421" y="18248"/>
                  </a:cubicBezTo>
                  <a:cubicBezTo>
                    <a:pt x="13831" y="20408"/>
                    <a:pt x="14378" y="21405"/>
                    <a:pt x="14925" y="20574"/>
                  </a:cubicBezTo>
                  <a:cubicBezTo>
                    <a:pt x="15472" y="19743"/>
                    <a:pt x="16019" y="17085"/>
                    <a:pt x="16565" y="14925"/>
                  </a:cubicBezTo>
                  <a:cubicBezTo>
                    <a:pt x="17112" y="12765"/>
                    <a:pt x="17659" y="11103"/>
                    <a:pt x="18206" y="10937"/>
                  </a:cubicBezTo>
                  <a:cubicBezTo>
                    <a:pt x="18753" y="10771"/>
                    <a:pt x="19300" y="12100"/>
                    <a:pt x="19847" y="13430"/>
                  </a:cubicBezTo>
                  <a:cubicBezTo>
                    <a:pt x="20393" y="14759"/>
                    <a:pt x="20940" y="16088"/>
                    <a:pt x="21487" y="1741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8" name="Line"/>
            <p:cNvSpPr/>
            <p:nvPr/>
          </p:nvSpPr>
          <p:spPr>
            <a:xfrm>
              <a:off x="20699940" y="2719112"/>
              <a:ext cx="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9" name="Line"/>
            <p:cNvSpPr/>
            <p:nvPr/>
          </p:nvSpPr>
          <p:spPr>
            <a:xfrm>
              <a:off x="20868366" y="2833191"/>
              <a:ext cx="184437" cy="116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0736" extrusionOk="0">
                  <a:moveTo>
                    <a:pt x="15325" y="1866"/>
                  </a:moveTo>
                  <a:cubicBezTo>
                    <a:pt x="13325" y="631"/>
                    <a:pt x="11325" y="-603"/>
                    <a:pt x="8725" y="323"/>
                  </a:cubicBezTo>
                  <a:cubicBezTo>
                    <a:pt x="6125" y="1248"/>
                    <a:pt x="2925" y="4334"/>
                    <a:pt x="1325" y="7420"/>
                  </a:cubicBezTo>
                  <a:cubicBezTo>
                    <a:pt x="-275" y="10506"/>
                    <a:pt x="-275" y="13591"/>
                    <a:pt x="525" y="16060"/>
                  </a:cubicBezTo>
                  <a:cubicBezTo>
                    <a:pt x="1325" y="18528"/>
                    <a:pt x="2925" y="20380"/>
                    <a:pt x="5525" y="20688"/>
                  </a:cubicBezTo>
                  <a:cubicBezTo>
                    <a:pt x="8125" y="20997"/>
                    <a:pt x="11725" y="19763"/>
                    <a:pt x="13525" y="17603"/>
                  </a:cubicBezTo>
                  <a:cubicBezTo>
                    <a:pt x="15325" y="15443"/>
                    <a:pt x="15325" y="12357"/>
                    <a:pt x="14725" y="9580"/>
                  </a:cubicBezTo>
                  <a:cubicBezTo>
                    <a:pt x="14125" y="6803"/>
                    <a:pt x="12925" y="4334"/>
                    <a:pt x="13325" y="4951"/>
                  </a:cubicBezTo>
                  <a:cubicBezTo>
                    <a:pt x="13725" y="5568"/>
                    <a:pt x="15725" y="9271"/>
                    <a:pt x="17325" y="12357"/>
                  </a:cubicBezTo>
                  <a:cubicBezTo>
                    <a:pt x="18925" y="15443"/>
                    <a:pt x="20125" y="17911"/>
                    <a:pt x="21325" y="2038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0" name="Line"/>
            <p:cNvSpPr/>
            <p:nvPr/>
          </p:nvSpPr>
          <p:spPr>
            <a:xfrm>
              <a:off x="21116119" y="2445817"/>
              <a:ext cx="549003" cy="51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35" extrusionOk="0">
                  <a:moveTo>
                    <a:pt x="774" y="7151"/>
                  </a:moveTo>
                  <a:cubicBezTo>
                    <a:pt x="502" y="6422"/>
                    <a:pt x="231" y="5692"/>
                    <a:pt x="95" y="5692"/>
                  </a:cubicBezTo>
                  <a:cubicBezTo>
                    <a:pt x="-41" y="5692"/>
                    <a:pt x="-41" y="6422"/>
                    <a:pt x="163" y="8246"/>
                  </a:cubicBezTo>
                  <a:cubicBezTo>
                    <a:pt x="367" y="10070"/>
                    <a:pt x="774" y="12989"/>
                    <a:pt x="1046" y="14814"/>
                  </a:cubicBezTo>
                  <a:cubicBezTo>
                    <a:pt x="1317" y="16638"/>
                    <a:pt x="1453" y="17368"/>
                    <a:pt x="1793" y="17368"/>
                  </a:cubicBezTo>
                  <a:cubicBezTo>
                    <a:pt x="2133" y="17368"/>
                    <a:pt x="2676" y="16638"/>
                    <a:pt x="3219" y="16054"/>
                  </a:cubicBezTo>
                  <a:cubicBezTo>
                    <a:pt x="3763" y="15470"/>
                    <a:pt x="4306" y="15032"/>
                    <a:pt x="4917" y="14886"/>
                  </a:cubicBezTo>
                  <a:cubicBezTo>
                    <a:pt x="5529" y="14741"/>
                    <a:pt x="6208" y="14886"/>
                    <a:pt x="6412" y="15397"/>
                  </a:cubicBezTo>
                  <a:cubicBezTo>
                    <a:pt x="6616" y="15908"/>
                    <a:pt x="6344" y="16784"/>
                    <a:pt x="5733" y="17732"/>
                  </a:cubicBezTo>
                  <a:cubicBezTo>
                    <a:pt x="5121" y="18681"/>
                    <a:pt x="4170" y="19703"/>
                    <a:pt x="3287" y="20432"/>
                  </a:cubicBezTo>
                  <a:cubicBezTo>
                    <a:pt x="2404" y="21162"/>
                    <a:pt x="1589" y="21600"/>
                    <a:pt x="1385" y="21527"/>
                  </a:cubicBezTo>
                  <a:cubicBezTo>
                    <a:pt x="1182" y="21454"/>
                    <a:pt x="1589" y="20870"/>
                    <a:pt x="3151" y="19411"/>
                  </a:cubicBezTo>
                  <a:cubicBezTo>
                    <a:pt x="4714" y="17951"/>
                    <a:pt x="7431" y="15616"/>
                    <a:pt x="9536" y="12843"/>
                  </a:cubicBezTo>
                  <a:cubicBezTo>
                    <a:pt x="11642" y="10070"/>
                    <a:pt x="13136" y="6859"/>
                    <a:pt x="13951" y="4889"/>
                  </a:cubicBezTo>
                  <a:cubicBezTo>
                    <a:pt x="14767" y="2919"/>
                    <a:pt x="14902" y="2189"/>
                    <a:pt x="14631" y="1459"/>
                  </a:cubicBezTo>
                  <a:cubicBezTo>
                    <a:pt x="14359" y="730"/>
                    <a:pt x="13680" y="0"/>
                    <a:pt x="13136" y="0"/>
                  </a:cubicBezTo>
                  <a:cubicBezTo>
                    <a:pt x="12593" y="0"/>
                    <a:pt x="12185" y="730"/>
                    <a:pt x="11846" y="2700"/>
                  </a:cubicBezTo>
                  <a:cubicBezTo>
                    <a:pt x="11506" y="4670"/>
                    <a:pt x="11234" y="7881"/>
                    <a:pt x="11302" y="10873"/>
                  </a:cubicBezTo>
                  <a:cubicBezTo>
                    <a:pt x="11370" y="13865"/>
                    <a:pt x="11778" y="16638"/>
                    <a:pt x="12321" y="18243"/>
                  </a:cubicBezTo>
                  <a:cubicBezTo>
                    <a:pt x="12865" y="19849"/>
                    <a:pt x="13544" y="20286"/>
                    <a:pt x="14495" y="20505"/>
                  </a:cubicBezTo>
                  <a:cubicBezTo>
                    <a:pt x="15446" y="20724"/>
                    <a:pt x="16668" y="20724"/>
                    <a:pt x="17619" y="20359"/>
                  </a:cubicBezTo>
                  <a:cubicBezTo>
                    <a:pt x="18570" y="19995"/>
                    <a:pt x="19250" y="19265"/>
                    <a:pt x="19589" y="18389"/>
                  </a:cubicBezTo>
                  <a:cubicBezTo>
                    <a:pt x="19929" y="17514"/>
                    <a:pt x="19929" y="16492"/>
                    <a:pt x="19589" y="15689"/>
                  </a:cubicBezTo>
                  <a:cubicBezTo>
                    <a:pt x="19250" y="14886"/>
                    <a:pt x="18570" y="14303"/>
                    <a:pt x="18299" y="14449"/>
                  </a:cubicBezTo>
                  <a:cubicBezTo>
                    <a:pt x="18027" y="14595"/>
                    <a:pt x="18163" y="15470"/>
                    <a:pt x="18774" y="16419"/>
                  </a:cubicBezTo>
                  <a:cubicBezTo>
                    <a:pt x="19385" y="17368"/>
                    <a:pt x="20472" y="18389"/>
                    <a:pt x="21559" y="194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1" name="Line"/>
            <p:cNvSpPr/>
            <p:nvPr/>
          </p:nvSpPr>
          <p:spPr>
            <a:xfrm>
              <a:off x="20751832" y="4121778"/>
              <a:ext cx="265544" cy="39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189" extrusionOk="0">
                  <a:moveTo>
                    <a:pt x="4985" y="3824"/>
                  </a:moveTo>
                  <a:cubicBezTo>
                    <a:pt x="4985" y="2893"/>
                    <a:pt x="4985" y="1962"/>
                    <a:pt x="5677" y="1311"/>
                  </a:cubicBezTo>
                  <a:cubicBezTo>
                    <a:pt x="6369" y="659"/>
                    <a:pt x="7754" y="286"/>
                    <a:pt x="9277" y="100"/>
                  </a:cubicBezTo>
                  <a:cubicBezTo>
                    <a:pt x="10800" y="-86"/>
                    <a:pt x="12462" y="-86"/>
                    <a:pt x="13985" y="752"/>
                  </a:cubicBezTo>
                  <a:cubicBezTo>
                    <a:pt x="15508" y="1590"/>
                    <a:pt x="16892" y="3266"/>
                    <a:pt x="17031" y="4383"/>
                  </a:cubicBezTo>
                  <a:cubicBezTo>
                    <a:pt x="17169" y="5500"/>
                    <a:pt x="16062" y="6059"/>
                    <a:pt x="14815" y="6524"/>
                  </a:cubicBezTo>
                  <a:cubicBezTo>
                    <a:pt x="13569" y="6990"/>
                    <a:pt x="12185" y="7362"/>
                    <a:pt x="12046" y="7921"/>
                  </a:cubicBezTo>
                  <a:cubicBezTo>
                    <a:pt x="11908" y="8480"/>
                    <a:pt x="13015" y="9224"/>
                    <a:pt x="14815" y="10435"/>
                  </a:cubicBezTo>
                  <a:cubicBezTo>
                    <a:pt x="16615" y="11645"/>
                    <a:pt x="19108" y="13321"/>
                    <a:pt x="20354" y="14997"/>
                  </a:cubicBezTo>
                  <a:cubicBezTo>
                    <a:pt x="21600" y="16673"/>
                    <a:pt x="21600" y="18348"/>
                    <a:pt x="20077" y="19559"/>
                  </a:cubicBezTo>
                  <a:cubicBezTo>
                    <a:pt x="18554" y="20769"/>
                    <a:pt x="15508" y="21514"/>
                    <a:pt x="11908" y="21048"/>
                  </a:cubicBezTo>
                  <a:cubicBezTo>
                    <a:pt x="8308" y="20583"/>
                    <a:pt x="4154" y="18907"/>
                    <a:pt x="0" y="17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0" name="Drawing"/>
          <p:cNvGrpSpPr/>
          <p:nvPr/>
        </p:nvGrpSpPr>
        <p:grpSpPr>
          <a:xfrm>
            <a:off x="2283223" y="1193503"/>
            <a:ext cx="20795322" cy="12277519"/>
            <a:chOff x="0" y="0"/>
            <a:chExt cx="20795321" cy="12277517"/>
          </a:xfrm>
        </p:grpSpPr>
        <p:sp>
          <p:nvSpPr>
            <p:cNvPr id="3744" name="Line"/>
            <p:cNvSpPr/>
            <p:nvPr/>
          </p:nvSpPr>
          <p:spPr>
            <a:xfrm>
              <a:off x="0" y="417059"/>
              <a:ext cx="615147" cy="40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316" extrusionOk="0">
                  <a:moveTo>
                    <a:pt x="6878" y="2095"/>
                  </a:moveTo>
                  <a:cubicBezTo>
                    <a:pt x="6516" y="1362"/>
                    <a:pt x="6154" y="630"/>
                    <a:pt x="5551" y="264"/>
                  </a:cubicBezTo>
                  <a:cubicBezTo>
                    <a:pt x="4947" y="-102"/>
                    <a:pt x="4103" y="-102"/>
                    <a:pt x="3620" y="356"/>
                  </a:cubicBezTo>
                  <a:cubicBezTo>
                    <a:pt x="3137" y="813"/>
                    <a:pt x="3017" y="1729"/>
                    <a:pt x="3741" y="3467"/>
                  </a:cubicBezTo>
                  <a:cubicBezTo>
                    <a:pt x="4465" y="5206"/>
                    <a:pt x="6034" y="7769"/>
                    <a:pt x="7421" y="10332"/>
                  </a:cubicBezTo>
                  <a:cubicBezTo>
                    <a:pt x="8809" y="12895"/>
                    <a:pt x="10016" y="15457"/>
                    <a:pt x="10559" y="17196"/>
                  </a:cubicBezTo>
                  <a:cubicBezTo>
                    <a:pt x="11102" y="18935"/>
                    <a:pt x="10981" y="19851"/>
                    <a:pt x="9895" y="20491"/>
                  </a:cubicBezTo>
                  <a:cubicBezTo>
                    <a:pt x="8809" y="21132"/>
                    <a:pt x="6758" y="21498"/>
                    <a:pt x="5189" y="21223"/>
                  </a:cubicBezTo>
                  <a:cubicBezTo>
                    <a:pt x="3620" y="20949"/>
                    <a:pt x="2534" y="20034"/>
                    <a:pt x="1629" y="18844"/>
                  </a:cubicBezTo>
                  <a:cubicBezTo>
                    <a:pt x="724" y="17654"/>
                    <a:pt x="0" y="16190"/>
                    <a:pt x="0" y="15366"/>
                  </a:cubicBezTo>
                  <a:cubicBezTo>
                    <a:pt x="0" y="14542"/>
                    <a:pt x="724" y="14359"/>
                    <a:pt x="2594" y="14359"/>
                  </a:cubicBezTo>
                  <a:cubicBezTo>
                    <a:pt x="4465" y="14359"/>
                    <a:pt x="7482" y="14542"/>
                    <a:pt x="10498" y="14725"/>
                  </a:cubicBezTo>
                  <a:cubicBezTo>
                    <a:pt x="13515" y="14908"/>
                    <a:pt x="16532" y="15091"/>
                    <a:pt x="18402" y="15000"/>
                  </a:cubicBezTo>
                  <a:cubicBezTo>
                    <a:pt x="20273" y="14908"/>
                    <a:pt x="20997" y="14542"/>
                    <a:pt x="21298" y="13810"/>
                  </a:cubicBezTo>
                  <a:cubicBezTo>
                    <a:pt x="21600" y="13078"/>
                    <a:pt x="21479" y="11979"/>
                    <a:pt x="20876" y="10973"/>
                  </a:cubicBezTo>
                  <a:cubicBezTo>
                    <a:pt x="20273" y="9966"/>
                    <a:pt x="19187" y="9051"/>
                    <a:pt x="18282" y="8593"/>
                  </a:cubicBezTo>
                  <a:cubicBezTo>
                    <a:pt x="17377" y="8135"/>
                    <a:pt x="16653" y="8135"/>
                    <a:pt x="15989" y="8227"/>
                  </a:cubicBezTo>
                  <a:cubicBezTo>
                    <a:pt x="15325" y="8318"/>
                    <a:pt x="14722" y="8501"/>
                    <a:pt x="14420" y="9051"/>
                  </a:cubicBezTo>
                  <a:cubicBezTo>
                    <a:pt x="14118" y="9600"/>
                    <a:pt x="14118" y="10515"/>
                    <a:pt x="14299" y="11339"/>
                  </a:cubicBezTo>
                  <a:cubicBezTo>
                    <a:pt x="14480" y="12162"/>
                    <a:pt x="14842" y="12895"/>
                    <a:pt x="15204" y="13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5" name="Line"/>
            <p:cNvSpPr/>
            <p:nvPr/>
          </p:nvSpPr>
          <p:spPr>
            <a:xfrm>
              <a:off x="1255772" y="531656"/>
              <a:ext cx="653834" cy="19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0" y="2015"/>
                  </a:moveTo>
                  <a:cubicBezTo>
                    <a:pt x="800" y="5046"/>
                    <a:pt x="1600" y="8078"/>
                    <a:pt x="2171" y="10352"/>
                  </a:cubicBezTo>
                  <a:cubicBezTo>
                    <a:pt x="2743" y="12625"/>
                    <a:pt x="3086" y="14141"/>
                    <a:pt x="3429" y="15657"/>
                  </a:cubicBezTo>
                  <a:cubicBezTo>
                    <a:pt x="3771" y="17173"/>
                    <a:pt x="4114" y="18688"/>
                    <a:pt x="4400" y="18499"/>
                  </a:cubicBezTo>
                  <a:cubicBezTo>
                    <a:pt x="4686" y="18309"/>
                    <a:pt x="4914" y="16415"/>
                    <a:pt x="5029" y="14520"/>
                  </a:cubicBezTo>
                  <a:cubicBezTo>
                    <a:pt x="5143" y="12625"/>
                    <a:pt x="5143" y="10730"/>
                    <a:pt x="5143" y="8836"/>
                  </a:cubicBezTo>
                  <a:cubicBezTo>
                    <a:pt x="5143" y="6941"/>
                    <a:pt x="5143" y="5046"/>
                    <a:pt x="5371" y="4667"/>
                  </a:cubicBezTo>
                  <a:cubicBezTo>
                    <a:pt x="5600" y="4288"/>
                    <a:pt x="6057" y="5425"/>
                    <a:pt x="6743" y="7699"/>
                  </a:cubicBezTo>
                  <a:cubicBezTo>
                    <a:pt x="7429" y="9973"/>
                    <a:pt x="8343" y="13383"/>
                    <a:pt x="9657" y="14899"/>
                  </a:cubicBezTo>
                  <a:cubicBezTo>
                    <a:pt x="10971" y="16415"/>
                    <a:pt x="12686" y="16036"/>
                    <a:pt x="14057" y="14899"/>
                  </a:cubicBezTo>
                  <a:cubicBezTo>
                    <a:pt x="15429" y="13762"/>
                    <a:pt x="16457" y="11867"/>
                    <a:pt x="17143" y="10162"/>
                  </a:cubicBezTo>
                  <a:cubicBezTo>
                    <a:pt x="17829" y="8457"/>
                    <a:pt x="18171" y="6941"/>
                    <a:pt x="17943" y="5236"/>
                  </a:cubicBezTo>
                  <a:cubicBezTo>
                    <a:pt x="17714" y="3530"/>
                    <a:pt x="16914" y="1636"/>
                    <a:pt x="16229" y="688"/>
                  </a:cubicBezTo>
                  <a:cubicBezTo>
                    <a:pt x="15543" y="-259"/>
                    <a:pt x="14971" y="-259"/>
                    <a:pt x="14686" y="878"/>
                  </a:cubicBezTo>
                  <a:cubicBezTo>
                    <a:pt x="14400" y="2015"/>
                    <a:pt x="14400" y="4288"/>
                    <a:pt x="14857" y="6941"/>
                  </a:cubicBezTo>
                  <a:cubicBezTo>
                    <a:pt x="15314" y="9594"/>
                    <a:pt x="16229" y="12625"/>
                    <a:pt x="17429" y="15088"/>
                  </a:cubicBezTo>
                  <a:cubicBezTo>
                    <a:pt x="18629" y="17552"/>
                    <a:pt x="20114" y="19446"/>
                    <a:pt x="21600" y="21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6" name="Line"/>
            <p:cNvSpPr/>
            <p:nvPr/>
          </p:nvSpPr>
          <p:spPr>
            <a:xfrm>
              <a:off x="2573802" y="236259"/>
              <a:ext cx="954817" cy="72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67" extrusionOk="0">
                  <a:moveTo>
                    <a:pt x="3509" y="7170"/>
                  </a:moveTo>
                  <a:cubicBezTo>
                    <a:pt x="2651" y="6964"/>
                    <a:pt x="1793" y="6758"/>
                    <a:pt x="1170" y="6810"/>
                  </a:cubicBezTo>
                  <a:cubicBezTo>
                    <a:pt x="546" y="6861"/>
                    <a:pt x="156" y="7170"/>
                    <a:pt x="39" y="7787"/>
                  </a:cubicBezTo>
                  <a:cubicBezTo>
                    <a:pt x="-78" y="8404"/>
                    <a:pt x="78" y="9330"/>
                    <a:pt x="351" y="9844"/>
                  </a:cubicBezTo>
                  <a:cubicBezTo>
                    <a:pt x="624" y="10358"/>
                    <a:pt x="1014" y="10461"/>
                    <a:pt x="1404" y="10513"/>
                  </a:cubicBezTo>
                  <a:cubicBezTo>
                    <a:pt x="1793" y="10564"/>
                    <a:pt x="2183" y="10564"/>
                    <a:pt x="2456" y="10307"/>
                  </a:cubicBezTo>
                  <a:cubicBezTo>
                    <a:pt x="2729" y="10050"/>
                    <a:pt x="2885" y="9536"/>
                    <a:pt x="2885" y="9021"/>
                  </a:cubicBezTo>
                  <a:cubicBezTo>
                    <a:pt x="2885" y="8507"/>
                    <a:pt x="2729" y="7993"/>
                    <a:pt x="2846" y="8044"/>
                  </a:cubicBezTo>
                  <a:cubicBezTo>
                    <a:pt x="2963" y="8096"/>
                    <a:pt x="3353" y="8713"/>
                    <a:pt x="3899" y="10410"/>
                  </a:cubicBezTo>
                  <a:cubicBezTo>
                    <a:pt x="4445" y="12107"/>
                    <a:pt x="5147" y="14884"/>
                    <a:pt x="5497" y="16581"/>
                  </a:cubicBezTo>
                  <a:cubicBezTo>
                    <a:pt x="5848" y="18278"/>
                    <a:pt x="5848" y="18896"/>
                    <a:pt x="5770" y="19461"/>
                  </a:cubicBezTo>
                  <a:cubicBezTo>
                    <a:pt x="5692" y="20027"/>
                    <a:pt x="5536" y="20541"/>
                    <a:pt x="5225" y="20901"/>
                  </a:cubicBezTo>
                  <a:cubicBezTo>
                    <a:pt x="4913" y="21261"/>
                    <a:pt x="4445" y="21467"/>
                    <a:pt x="3782" y="21467"/>
                  </a:cubicBezTo>
                  <a:cubicBezTo>
                    <a:pt x="3119" y="21467"/>
                    <a:pt x="2261" y="21261"/>
                    <a:pt x="1715" y="20901"/>
                  </a:cubicBezTo>
                  <a:cubicBezTo>
                    <a:pt x="1170" y="20541"/>
                    <a:pt x="936" y="20027"/>
                    <a:pt x="858" y="19513"/>
                  </a:cubicBezTo>
                  <a:cubicBezTo>
                    <a:pt x="780" y="18998"/>
                    <a:pt x="858" y="18484"/>
                    <a:pt x="1599" y="17507"/>
                  </a:cubicBezTo>
                  <a:cubicBezTo>
                    <a:pt x="2339" y="16530"/>
                    <a:pt x="3743" y="15090"/>
                    <a:pt x="5030" y="13907"/>
                  </a:cubicBezTo>
                  <a:cubicBezTo>
                    <a:pt x="6316" y="12724"/>
                    <a:pt x="7486" y="11798"/>
                    <a:pt x="8227" y="11181"/>
                  </a:cubicBezTo>
                  <a:cubicBezTo>
                    <a:pt x="8967" y="10564"/>
                    <a:pt x="9279" y="10256"/>
                    <a:pt x="9513" y="9844"/>
                  </a:cubicBezTo>
                  <a:cubicBezTo>
                    <a:pt x="9747" y="9433"/>
                    <a:pt x="9903" y="8918"/>
                    <a:pt x="9669" y="8507"/>
                  </a:cubicBezTo>
                  <a:cubicBezTo>
                    <a:pt x="9435" y="8096"/>
                    <a:pt x="8812" y="7787"/>
                    <a:pt x="8500" y="7993"/>
                  </a:cubicBezTo>
                  <a:cubicBezTo>
                    <a:pt x="8188" y="8198"/>
                    <a:pt x="8188" y="8918"/>
                    <a:pt x="8461" y="9690"/>
                  </a:cubicBezTo>
                  <a:cubicBezTo>
                    <a:pt x="8734" y="10461"/>
                    <a:pt x="9279" y="11284"/>
                    <a:pt x="10098" y="11850"/>
                  </a:cubicBezTo>
                  <a:cubicBezTo>
                    <a:pt x="10917" y="12416"/>
                    <a:pt x="12009" y="12724"/>
                    <a:pt x="13100" y="12158"/>
                  </a:cubicBezTo>
                  <a:cubicBezTo>
                    <a:pt x="14192" y="11593"/>
                    <a:pt x="15284" y="10153"/>
                    <a:pt x="15947" y="8456"/>
                  </a:cubicBezTo>
                  <a:cubicBezTo>
                    <a:pt x="16609" y="6758"/>
                    <a:pt x="16843" y="4804"/>
                    <a:pt x="16960" y="3570"/>
                  </a:cubicBezTo>
                  <a:cubicBezTo>
                    <a:pt x="17077" y="2336"/>
                    <a:pt x="17077" y="1821"/>
                    <a:pt x="16960" y="1204"/>
                  </a:cubicBezTo>
                  <a:cubicBezTo>
                    <a:pt x="16843" y="587"/>
                    <a:pt x="16609" y="-133"/>
                    <a:pt x="16531" y="21"/>
                  </a:cubicBezTo>
                  <a:cubicBezTo>
                    <a:pt x="16453" y="176"/>
                    <a:pt x="16531" y="1204"/>
                    <a:pt x="16570" y="2593"/>
                  </a:cubicBezTo>
                  <a:cubicBezTo>
                    <a:pt x="16609" y="3981"/>
                    <a:pt x="16609" y="5730"/>
                    <a:pt x="16648" y="7118"/>
                  </a:cubicBezTo>
                  <a:cubicBezTo>
                    <a:pt x="16687" y="8507"/>
                    <a:pt x="16765" y="9536"/>
                    <a:pt x="17116" y="10358"/>
                  </a:cubicBezTo>
                  <a:cubicBezTo>
                    <a:pt x="17467" y="11181"/>
                    <a:pt x="18091" y="11798"/>
                    <a:pt x="18871" y="11696"/>
                  </a:cubicBezTo>
                  <a:cubicBezTo>
                    <a:pt x="19651" y="11593"/>
                    <a:pt x="20586" y="10770"/>
                    <a:pt x="21522" y="99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7" name="Line"/>
            <p:cNvSpPr/>
            <p:nvPr/>
          </p:nvSpPr>
          <p:spPr>
            <a:xfrm>
              <a:off x="3258782" y="435888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8" name="Line"/>
            <p:cNvSpPr/>
            <p:nvPr/>
          </p:nvSpPr>
          <p:spPr>
            <a:xfrm>
              <a:off x="4242347" y="18907"/>
              <a:ext cx="770367" cy="603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43" extrusionOk="0">
                  <a:moveTo>
                    <a:pt x="66" y="13026"/>
                  </a:moveTo>
                  <a:cubicBezTo>
                    <a:pt x="-31" y="14878"/>
                    <a:pt x="-127" y="16729"/>
                    <a:pt x="596" y="18210"/>
                  </a:cubicBezTo>
                  <a:cubicBezTo>
                    <a:pt x="1319" y="19692"/>
                    <a:pt x="2862" y="20802"/>
                    <a:pt x="4260" y="20741"/>
                  </a:cubicBezTo>
                  <a:cubicBezTo>
                    <a:pt x="5659" y="20679"/>
                    <a:pt x="6912" y="19445"/>
                    <a:pt x="7780" y="17532"/>
                  </a:cubicBezTo>
                  <a:cubicBezTo>
                    <a:pt x="8648" y="15618"/>
                    <a:pt x="9130" y="13026"/>
                    <a:pt x="9323" y="10805"/>
                  </a:cubicBezTo>
                  <a:cubicBezTo>
                    <a:pt x="9516" y="8583"/>
                    <a:pt x="9419" y="6732"/>
                    <a:pt x="9275" y="5189"/>
                  </a:cubicBezTo>
                  <a:cubicBezTo>
                    <a:pt x="9130" y="3646"/>
                    <a:pt x="8937" y="2412"/>
                    <a:pt x="8793" y="1486"/>
                  </a:cubicBezTo>
                  <a:cubicBezTo>
                    <a:pt x="8648" y="560"/>
                    <a:pt x="8552" y="-57"/>
                    <a:pt x="8503" y="5"/>
                  </a:cubicBezTo>
                  <a:cubicBezTo>
                    <a:pt x="8455" y="66"/>
                    <a:pt x="8455" y="807"/>
                    <a:pt x="8407" y="3276"/>
                  </a:cubicBezTo>
                  <a:cubicBezTo>
                    <a:pt x="8359" y="5744"/>
                    <a:pt x="8262" y="9941"/>
                    <a:pt x="8214" y="12656"/>
                  </a:cubicBezTo>
                  <a:cubicBezTo>
                    <a:pt x="8166" y="15372"/>
                    <a:pt x="8166" y="16606"/>
                    <a:pt x="8166" y="17532"/>
                  </a:cubicBezTo>
                  <a:cubicBezTo>
                    <a:pt x="8166" y="18457"/>
                    <a:pt x="8166" y="19074"/>
                    <a:pt x="8359" y="19568"/>
                  </a:cubicBezTo>
                  <a:cubicBezTo>
                    <a:pt x="8552" y="20062"/>
                    <a:pt x="8937" y="20432"/>
                    <a:pt x="9998" y="20741"/>
                  </a:cubicBezTo>
                  <a:cubicBezTo>
                    <a:pt x="11059" y="21049"/>
                    <a:pt x="12794" y="21296"/>
                    <a:pt x="14193" y="21173"/>
                  </a:cubicBezTo>
                  <a:cubicBezTo>
                    <a:pt x="15591" y="21049"/>
                    <a:pt x="16652" y="20556"/>
                    <a:pt x="17327" y="20062"/>
                  </a:cubicBezTo>
                  <a:cubicBezTo>
                    <a:pt x="18002" y="19568"/>
                    <a:pt x="18291" y="19074"/>
                    <a:pt x="18436" y="18519"/>
                  </a:cubicBezTo>
                  <a:cubicBezTo>
                    <a:pt x="18580" y="17964"/>
                    <a:pt x="18580" y="17346"/>
                    <a:pt x="18387" y="16791"/>
                  </a:cubicBezTo>
                  <a:cubicBezTo>
                    <a:pt x="18194" y="16236"/>
                    <a:pt x="17809" y="15742"/>
                    <a:pt x="17182" y="15372"/>
                  </a:cubicBezTo>
                  <a:cubicBezTo>
                    <a:pt x="16555" y="15001"/>
                    <a:pt x="15687" y="14754"/>
                    <a:pt x="15205" y="14940"/>
                  </a:cubicBezTo>
                  <a:cubicBezTo>
                    <a:pt x="14723" y="15125"/>
                    <a:pt x="14627" y="15742"/>
                    <a:pt x="14819" y="16606"/>
                  </a:cubicBezTo>
                  <a:cubicBezTo>
                    <a:pt x="15012" y="17470"/>
                    <a:pt x="15494" y="18581"/>
                    <a:pt x="16652" y="19445"/>
                  </a:cubicBezTo>
                  <a:cubicBezTo>
                    <a:pt x="17809" y="20309"/>
                    <a:pt x="19641" y="20926"/>
                    <a:pt x="21473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9" name="Line"/>
            <p:cNvSpPr/>
            <p:nvPr/>
          </p:nvSpPr>
          <p:spPr>
            <a:xfrm>
              <a:off x="4182451" y="467023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0" name="Line"/>
            <p:cNvSpPr/>
            <p:nvPr/>
          </p:nvSpPr>
          <p:spPr>
            <a:xfrm>
              <a:off x="5720366" y="0"/>
              <a:ext cx="444339" cy="54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90" extrusionOk="0">
                  <a:moveTo>
                    <a:pt x="1916" y="0"/>
                  </a:moveTo>
                  <a:cubicBezTo>
                    <a:pt x="1247" y="2309"/>
                    <a:pt x="577" y="4619"/>
                    <a:pt x="242" y="7472"/>
                  </a:cubicBezTo>
                  <a:cubicBezTo>
                    <a:pt x="-93" y="10325"/>
                    <a:pt x="-93" y="13721"/>
                    <a:pt x="326" y="16098"/>
                  </a:cubicBezTo>
                  <a:cubicBezTo>
                    <a:pt x="744" y="18475"/>
                    <a:pt x="1581" y="19834"/>
                    <a:pt x="2419" y="20581"/>
                  </a:cubicBezTo>
                  <a:cubicBezTo>
                    <a:pt x="3256" y="21328"/>
                    <a:pt x="4093" y="21464"/>
                    <a:pt x="4930" y="21464"/>
                  </a:cubicBezTo>
                  <a:cubicBezTo>
                    <a:pt x="5767" y="21464"/>
                    <a:pt x="6605" y="21328"/>
                    <a:pt x="7358" y="20989"/>
                  </a:cubicBezTo>
                  <a:cubicBezTo>
                    <a:pt x="8112" y="20649"/>
                    <a:pt x="8781" y="20106"/>
                    <a:pt x="9367" y="19426"/>
                  </a:cubicBezTo>
                  <a:cubicBezTo>
                    <a:pt x="9954" y="18747"/>
                    <a:pt x="10456" y="17932"/>
                    <a:pt x="10791" y="17185"/>
                  </a:cubicBezTo>
                  <a:cubicBezTo>
                    <a:pt x="11126" y="16438"/>
                    <a:pt x="11293" y="15758"/>
                    <a:pt x="11293" y="15758"/>
                  </a:cubicBezTo>
                  <a:cubicBezTo>
                    <a:pt x="11293" y="15758"/>
                    <a:pt x="11126" y="16438"/>
                    <a:pt x="11293" y="17117"/>
                  </a:cubicBezTo>
                  <a:cubicBezTo>
                    <a:pt x="11460" y="17796"/>
                    <a:pt x="11963" y="18475"/>
                    <a:pt x="12884" y="19223"/>
                  </a:cubicBezTo>
                  <a:cubicBezTo>
                    <a:pt x="13805" y="19970"/>
                    <a:pt x="15144" y="20785"/>
                    <a:pt x="16233" y="21192"/>
                  </a:cubicBezTo>
                  <a:cubicBezTo>
                    <a:pt x="17321" y="21600"/>
                    <a:pt x="18158" y="21600"/>
                    <a:pt x="18995" y="21125"/>
                  </a:cubicBezTo>
                  <a:cubicBezTo>
                    <a:pt x="19833" y="20649"/>
                    <a:pt x="20670" y="19698"/>
                    <a:pt x="21507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1" name="Line"/>
            <p:cNvSpPr/>
            <p:nvPr/>
          </p:nvSpPr>
          <p:spPr>
            <a:xfrm>
              <a:off x="5926004" y="228322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2" name="Line"/>
            <p:cNvSpPr/>
            <p:nvPr/>
          </p:nvSpPr>
          <p:spPr>
            <a:xfrm>
              <a:off x="6133569" y="383996"/>
              <a:ext cx="64345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" y="0"/>
                    <a:pt x="1161" y="0"/>
                    <a:pt x="1568" y="1000"/>
                  </a:cubicBezTo>
                  <a:cubicBezTo>
                    <a:pt x="1974" y="2000"/>
                    <a:pt x="2206" y="4000"/>
                    <a:pt x="2381" y="6000"/>
                  </a:cubicBezTo>
                  <a:cubicBezTo>
                    <a:pt x="2555" y="8000"/>
                    <a:pt x="2671" y="10000"/>
                    <a:pt x="2787" y="12200"/>
                  </a:cubicBezTo>
                  <a:cubicBezTo>
                    <a:pt x="2903" y="14400"/>
                    <a:pt x="3019" y="16800"/>
                    <a:pt x="3077" y="17000"/>
                  </a:cubicBezTo>
                  <a:cubicBezTo>
                    <a:pt x="3135" y="17200"/>
                    <a:pt x="3135" y="15200"/>
                    <a:pt x="3426" y="12400"/>
                  </a:cubicBezTo>
                  <a:cubicBezTo>
                    <a:pt x="3716" y="9600"/>
                    <a:pt x="4297" y="6000"/>
                    <a:pt x="4819" y="3600"/>
                  </a:cubicBezTo>
                  <a:cubicBezTo>
                    <a:pt x="5342" y="1200"/>
                    <a:pt x="5806" y="0"/>
                    <a:pt x="6213" y="600"/>
                  </a:cubicBezTo>
                  <a:cubicBezTo>
                    <a:pt x="6619" y="1200"/>
                    <a:pt x="6968" y="3600"/>
                    <a:pt x="7374" y="6600"/>
                  </a:cubicBezTo>
                  <a:cubicBezTo>
                    <a:pt x="7781" y="9600"/>
                    <a:pt x="8245" y="13200"/>
                    <a:pt x="9058" y="15400"/>
                  </a:cubicBezTo>
                  <a:cubicBezTo>
                    <a:pt x="9871" y="17600"/>
                    <a:pt x="11032" y="18400"/>
                    <a:pt x="12426" y="17800"/>
                  </a:cubicBezTo>
                  <a:cubicBezTo>
                    <a:pt x="13819" y="17200"/>
                    <a:pt x="15445" y="15200"/>
                    <a:pt x="16490" y="13600"/>
                  </a:cubicBezTo>
                  <a:cubicBezTo>
                    <a:pt x="17535" y="12000"/>
                    <a:pt x="18000" y="10800"/>
                    <a:pt x="18232" y="9200"/>
                  </a:cubicBezTo>
                  <a:cubicBezTo>
                    <a:pt x="18465" y="7600"/>
                    <a:pt x="18465" y="5600"/>
                    <a:pt x="18058" y="4000"/>
                  </a:cubicBezTo>
                  <a:cubicBezTo>
                    <a:pt x="17652" y="2400"/>
                    <a:pt x="16839" y="1200"/>
                    <a:pt x="16142" y="600"/>
                  </a:cubicBezTo>
                  <a:cubicBezTo>
                    <a:pt x="15445" y="0"/>
                    <a:pt x="14865" y="0"/>
                    <a:pt x="14400" y="800"/>
                  </a:cubicBezTo>
                  <a:cubicBezTo>
                    <a:pt x="13935" y="1600"/>
                    <a:pt x="13587" y="3200"/>
                    <a:pt x="13587" y="5800"/>
                  </a:cubicBezTo>
                  <a:cubicBezTo>
                    <a:pt x="13587" y="8400"/>
                    <a:pt x="13935" y="12000"/>
                    <a:pt x="15329" y="14800"/>
                  </a:cubicBezTo>
                  <a:cubicBezTo>
                    <a:pt x="16723" y="17600"/>
                    <a:pt x="19161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3" name="Line"/>
            <p:cNvSpPr/>
            <p:nvPr/>
          </p:nvSpPr>
          <p:spPr>
            <a:xfrm>
              <a:off x="6861593" y="395918"/>
              <a:ext cx="673047" cy="186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0752" extrusionOk="0">
                  <a:moveTo>
                    <a:pt x="2609" y="2142"/>
                  </a:moveTo>
                  <a:cubicBezTo>
                    <a:pt x="2056" y="1757"/>
                    <a:pt x="1502" y="1371"/>
                    <a:pt x="1003" y="1757"/>
                  </a:cubicBezTo>
                  <a:cubicBezTo>
                    <a:pt x="505" y="2142"/>
                    <a:pt x="62" y="3299"/>
                    <a:pt x="6" y="5807"/>
                  </a:cubicBezTo>
                  <a:cubicBezTo>
                    <a:pt x="-49" y="8314"/>
                    <a:pt x="283" y="12171"/>
                    <a:pt x="948" y="14678"/>
                  </a:cubicBezTo>
                  <a:cubicBezTo>
                    <a:pt x="1613" y="17185"/>
                    <a:pt x="2609" y="18342"/>
                    <a:pt x="3329" y="18342"/>
                  </a:cubicBezTo>
                  <a:cubicBezTo>
                    <a:pt x="4049" y="18342"/>
                    <a:pt x="4493" y="17185"/>
                    <a:pt x="4825" y="15642"/>
                  </a:cubicBezTo>
                  <a:cubicBezTo>
                    <a:pt x="5157" y="14099"/>
                    <a:pt x="5379" y="12171"/>
                    <a:pt x="5379" y="9664"/>
                  </a:cubicBezTo>
                  <a:cubicBezTo>
                    <a:pt x="5379" y="7157"/>
                    <a:pt x="5157" y="4071"/>
                    <a:pt x="5046" y="3492"/>
                  </a:cubicBezTo>
                  <a:cubicBezTo>
                    <a:pt x="4936" y="2914"/>
                    <a:pt x="4936" y="4842"/>
                    <a:pt x="5213" y="7735"/>
                  </a:cubicBezTo>
                  <a:cubicBezTo>
                    <a:pt x="5489" y="10628"/>
                    <a:pt x="6043" y="14485"/>
                    <a:pt x="6874" y="17185"/>
                  </a:cubicBezTo>
                  <a:cubicBezTo>
                    <a:pt x="7705" y="19885"/>
                    <a:pt x="8813" y="21428"/>
                    <a:pt x="9809" y="20464"/>
                  </a:cubicBezTo>
                  <a:cubicBezTo>
                    <a:pt x="10806" y="19499"/>
                    <a:pt x="11693" y="16028"/>
                    <a:pt x="12468" y="12557"/>
                  </a:cubicBezTo>
                  <a:cubicBezTo>
                    <a:pt x="13243" y="9085"/>
                    <a:pt x="13908" y="5614"/>
                    <a:pt x="14462" y="3299"/>
                  </a:cubicBezTo>
                  <a:cubicBezTo>
                    <a:pt x="15016" y="985"/>
                    <a:pt x="15459" y="-172"/>
                    <a:pt x="15846" y="21"/>
                  </a:cubicBezTo>
                  <a:cubicBezTo>
                    <a:pt x="16234" y="214"/>
                    <a:pt x="16566" y="1757"/>
                    <a:pt x="16843" y="3878"/>
                  </a:cubicBezTo>
                  <a:cubicBezTo>
                    <a:pt x="17120" y="5999"/>
                    <a:pt x="17342" y="8699"/>
                    <a:pt x="18117" y="10435"/>
                  </a:cubicBezTo>
                  <a:cubicBezTo>
                    <a:pt x="18893" y="12171"/>
                    <a:pt x="20222" y="12942"/>
                    <a:pt x="21551" y="13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4" name="Line"/>
            <p:cNvSpPr/>
            <p:nvPr/>
          </p:nvSpPr>
          <p:spPr>
            <a:xfrm>
              <a:off x="8157335" y="290592"/>
              <a:ext cx="859303" cy="606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00" extrusionOk="0">
                  <a:moveTo>
                    <a:pt x="0" y="0"/>
                  </a:moveTo>
                  <a:cubicBezTo>
                    <a:pt x="1301" y="1105"/>
                    <a:pt x="2602" y="2209"/>
                    <a:pt x="3383" y="3068"/>
                  </a:cubicBezTo>
                  <a:cubicBezTo>
                    <a:pt x="4164" y="3927"/>
                    <a:pt x="4424" y="4541"/>
                    <a:pt x="4424" y="5093"/>
                  </a:cubicBezTo>
                  <a:cubicBezTo>
                    <a:pt x="4424" y="5645"/>
                    <a:pt x="4164" y="6136"/>
                    <a:pt x="3557" y="6627"/>
                  </a:cubicBezTo>
                  <a:cubicBezTo>
                    <a:pt x="2949" y="7118"/>
                    <a:pt x="1995" y="7609"/>
                    <a:pt x="1301" y="7793"/>
                  </a:cubicBezTo>
                  <a:cubicBezTo>
                    <a:pt x="607" y="7977"/>
                    <a:pt x="173" y="7855"/>
                    <a:pt x="217" y="7609"/>
                  </a:cubicBezTo>
                  <a:cubicBezTo>
                    <a:pt x="260" y="7364"/>
                    <a:pt x="781" y="6995"/>
                    <a:pt x="1952" y="6259"/>
                  </a:cubicBezTo>
                  <a:cubicBezTo>
                    <a:pt x="3123" y="5523"/>
                    <a:pt x="4945" y="4418"/>
                    <a:pt x="6116" y="3620"/>
                  </a:cubicBezTo>
                  <a:cubicBezTo>
                    <a:pt x="7287" y="2823"/>
                    <a:pt x="7807" y="2332"/>
                    <a:pt x="8024" y="2393"/>
                  </a:cubicBezTo>
                  <a:cubicBezTo>
                    <a:pt x="8241" y="2455"/>
                    <a:pt x="8154" y="3068"/>
                    <a:pt x="8198" y="3682"/>
                  </a:cubicBezTo>
                  <a:cubicBezTo>
                    <a:pt x="8241" y="4295"/>
                    <a:pt x="8414" y="4909"/>
                    <a:pt x="8718" y="5339"/>
                  </a:cubicBezTo>
                  <a:cubicBezTo>
                    <a:pt x="9022" y="5768"/>
                    <a:pt x="9455" y="6014"/>
                    <a:pt x="9889" y="6075"/>
                  </a:cubicBezTo>
                  <a:cubicBezTo>
                    <a:pt x="10323" y="6136"/>
                    <a:pt x="10757" y="6014"/>
                    <a:pt x="11060" y="5461"/>
                  </a:cubicBezTo>
                  <a:cubicBezTo>
                    <a:pt x="11364" y="4909"/>
                    <a:pt x="11537" y="3927"/>
                    <a:pt x="11494" y="3191"/>
                  </a:cubicBezTo>
                  <a:cubicBezTo>
                    <a:pt x="11451" y="2455"/>
                    <a:pt x="11190" y="1964"/>
                    <a:pt x="11104" y="2086"/>
                  </a:cubicBezTo>
                  <a:cubicBezTo>
                    <a:pt x="11017" y="2209"/>
                    <a:pt x="11104" y="2945"/>
                    <a:pt x="11364" y="5461"/>
                  </a:cubicBezTo>
                  <a:cubicBezTo>
                    <a:pt x="11624" y="7977"/>
                    <a:pt x="12058" y="12273"/>
                    <a:pt x="12145" y="15034"/>
                  </a:cubicBezTo>
                  <a:cubicBezTo>
                    <a:pt x="12231" y="17795"/>
                    <a:pt x="11971" y="19023"/>
                    <a:pt x="11320" y="19882"/>
                  </a:cubicBezTo>
                  <a:cubicBezTo>
                    <a:pt x="10670" y="20741"/>
                    <a:pt x="9629" y="21232"/>
                    <a:pt x="8892" y="21416"/>
                  </a:cubicBezTo>
                  <a:cubicBezTo>
                    <a:pt x="8154" y="21600"/>
                    <a:pt x="7720" y="21477"/>
                    <a:pt x="7373" y="21109"/>
                  </a:cubicBezTo>
                  <a:cubicBezTo>
                    <a:pt x="7027" y="20741"/>
                    <a:pt x="6766" y="20127"/>
                    <a:pt x="6810" y="19023"/>
                  </a:cubicBezTo>
                  <a:cubicBezTo>
                    <a:pt x="6853" y="17918"/>
                    <a:pt x="7200" y="16323"/>
                    <a:pt x="8154" y="14543"/>
                  </a:cubicBezTo>
                  <a:cubicBezTo>
                    <a:pt x="9108" y="12764"/>
                    <a:pt x="10670" y="10800"/>
                    <a:pt x="12318" y="9020"/>
                  </a:cubicBezTo>
                  <a:cubicBezTo>
                    <a:pt x="13966" y="7241"/>
                    <a:pt x="15701" y="5645"/>
                    <a:pt x="16872" y="4664"/>
                  </a:cubicBezTo>
                  <a:cubicBezTo>
                    <a:pt x="18043" y="3682"/>
                    <a:pt x="18651" y="3314"/>
                    <a:pt x="19171" y="3314"/>
                  </a:cubicBezTo>
                  <a:cubicBezTo>
                    <a:pt x="19692" y="3314"/>
                    <a:pt x="20125" y="3682"/>
                    <a:pt x="20516" y="4418"/>
                  </a:cubicBezTo>
                  <a:cubicBezTo>
                    <a:pt x="20906" y="5155"/>
                    <a:pt x="21253" y="6259"/>
                    <a:pt x="21427" y="7118"/>
                  </a:cubicBezTo>
                  <a:cubicBezTo>
                    <a:pt x="21600" y="7977"/>
                    <a:pt x="21600" y="8591"/>
                    <a:pt x="21340" y="8959"/>
                  </a:cubicBezTo>
                  <a:cubicBezTo>
                    <a:pt x="21080" y="9327"/>
                    <a:pt x="20559" y="9450"/>
                    <a:pt x="19908" y="9266"/>
                  </a:cubicBezTo>
                  <a:cubicBezTo>
                    <a:pt x="19258" y="9082"/>
                    <a:pt x="18477" y="8591"/>
                    <a:pt x="17696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5" name="Line"/>
            <p:cNvSpPr/>
            <p:nvPr/>
          </p:nvSpPr>
          <p:spPr>
            <a:xfrm>
              <a:off x="9153651" y="114161"/>
              <a:ext cx="1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6" name="Line"/>
            <p:cNvSpPr/>
            <p:nvPr/>
          </p:nvSpPr>
          <p:spPr>
            <a:xfrm>
              <a:off x="8997977" y="291360"/>
              <a:ext cx="1141613" cy="289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4572"/>
                  </a:moveTo>
                  <a:cubicBezTo>
                    <a:pt x="1833" y="4829"/>
                    <a:pt x="3665" y="5086"/>
                    <a:pt x="4942" y="5214"/>
                  </a:cubicBezTo>
                  <a:cubicBezTo>
                    <a:pt x="6218" y="5343"/>
                    <a:pt x="6938" y="5343"/>
                    <a:pt x="7462" y="5086"/>
                  </a:cubicBezTo>
                  <a:cubicBezTo>
                    <a:pt x="7985" y="4829"/>
                    <a:pt x="8313" y="4314"/>
                    <a:pt x="8345" y="3543"/>
                  </a:cubicBezTo>
                  <a:cubicBezTo>
                    <a:pt x="8378" y="2772"/>
                    <a:pt x="8116" y="1743"/>
                    <a:pt x="7822" y="1100"/>
                  </a:cubicBezTo>
                  <a:cubicBezTo>
                    <a:pt x="7527" y="457"/>
                    <a:pt x="7200" y="200"/>
                    <a:pt x="6873" y="72"/>
                  </a:cubicBezTo>
                  <a:cubicBezTo>
                    <a:pt x="6545" y="-57"/>
                    <a:pt x="6218" y="-57"/>
                    <a:pt x="5956" y="457"/>
                  </a:cubicBezTo>
                  <a:cubicBezTo>
                    <a:pt x="5695" y="972"/>
                    <a:pt x="5498" y="2000"/>
                    <a:pt x="5433" y="3929"/>
                  </a:cubicBezTo>
                  <a:cubicBezTo>
                    <a:pt x="5367" y="5857"/>
                    <a:pt x="5433" y="8686"/>
                    <a:pt x="5858" y="11000"/>
                  </a:cubicBezTo>
                  <a:cubicBezTo>
                    <a:pt x="6284" y="13314"/>
                    <a:pt x="7069" y="15114"/>
                    <a:pt x="7789" y="15757"/>
                  </a:cubicBezTo>
                  <a:cubicBezTo>
                    <a:pt x="8509" y="16400"/>
                    <a:pt x="9164" y="15886"/>
                    <a:pt x="9720" y="14472"/>
                  </a:cubicBezTo>
                  <a:cubicBezTo>
                    <a:pt x="10276" y="13057"/>
                    <a:pt x="10735" y="10743"/>
                    <a:pt x="11029" y="8943"/>
                  </a:cubicBezTo>
                  <a:cubicBezTo>
                    <a:pt x="11324" y="7143"/>
                    <a:pt x="11455" y="5857"/>
                    <a:pt x="11585" y="5986"/>
                  </a:cubicBezTo>
                  <a:cubicBezTo>
                    <a:pt x="11716" y="6114"/>
                    <a:pt x="11847" y="7657"/>
                    <a:pt x="11945" y="9072"/>
                  </a:cubicBezTo>
                  <a:cubicBezTo>
                    <a:pt x="12044" y="10486"/>
                    <a:pt x="12109" y="11772"/>
                    <a:pt x="12142" y="13572"/>
                  </a:cubicBezTo>
                  <a:cubicBezTo>
                    <a:pt x="12175" y="15372"/>
                    <a:pt x="12175" y="17686"/>
                    <a:pt x="12240" y="17943"/>
                  </a:cubicBezTo>
                  <a:cubicBezTo>
                    <a:pt x="12305" y="18200"/>
                    <a:pt x="12436" y="16400"/>
                    <a:pt x="12633" y="14600"/>
                  </a:cubicBezTo>
                  <a:cubicBezTo>
                    <a:pt x="12829" y="12800"/>
                    <a:pt x="13091" y="11000"/>
                    <a:pt x="13320" y="9586"/>
                  </a:cubicBezTo>
                  <a:cubicBezTo>
                    <a:pt x="13549" y="8172"/>
                    <a:pt x="13745" y="7143"/>
                    <a:pt x="14007" y="6500"/>
                  </a:cubicBezTo>
                  <a:cubicBezTo>
                    <a:pt x="14269" y="5857"/>
                    <a:pt x="14596" y="5600"/>
                    <a:pt x="14793" y="6114"/>
                  </a:cubicBezTo>
                  <a:cubicBezTo>
                    <a:pt x="14989" y="6629"/>
                    <a:pt x="15055" y="7914"/>
                    <a:pt x="15087" y="9200"/>
                  </a:cubicBezTo>
                  <a:cubicBezTo>
                    <a:pt x="15120" y="10486"/>
                    <a:pt x="15120" y="11772"/>
                    <a:pt x="15120" y="13186"/>
                  </a:cubicBezTo>
                  <a:cubicBezTo>
                    <a:pt x="15120" y="14600"/>
                    <a:pt x="15120" y="16143"/>
                    <a:pt x="15218" y="16272"/>
                  </a:cubicBezTo>
                  <a:cubicBezTo>
                    <a:pt x="15316" y="16400"/>
                    <a:pt x="15513" y="15114"/>
                    <a:pt x="15840" y="13572"/>
                  </a:cubicBezTo>
                  <a:cubicBezTo>
                    <a:pt x="16167" y="12029"/>
                    <a:pt x="16625" y="10229"/>
                    <a:pt x="17018" y="9329"/>
                  </a:cubicBezTo>
                  <a:cubicBezTo>
                    <a:pt x="17411" y="8429"/>
                    <a:pt x="17738" y="8429"/>
                    <a:pt x="18491" y="10614"/>
                  </a:cubicBezTo>
                  <a:cubicBezTo>
                    <a:pt x="19244" y="12800"/>
                    <a:pt x="20422" y="17172"/>
                    <a:pt x="21600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7" name="Line"/>
            <p:cNvSpPr/>
            <p:nvPr/>
          </p:nvSpPr>
          <p:spPr>
            <a:xfrm>
              <a:off x="1439122" y="1660526"/>
              <a:ext cx="366701" cy="116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7540" y="0"/>
                  </a:moveTo>
                  <a:cubicBezTo>
                    <a:pt x="6521" y="64"/>
                    <a:pt x="5502" y="128"/>
                    <a:pt x="4992" y="351"/>
                  </a:cubicBezTo>
                  <a:cubicBezTo>
                    <a:pt x="4483" y="575"/>
                    <a:pt x="4483" y="959"/>
                    <a:pt x="5094" y="1853"/>
                  </a:cubicBezTo>
                  <a:cubicBezTo>
                    <a:pt x="5706" y="2748"/>
                    <a:pt x="6928" y="4154"/>
                    <a:pt x="7438" y="5368"/>
                  </a:cubicBezTo>
                  <a:cubicBezTo>
                    <a:pt x="7947" y="6582"/>
                    <a:pt x="7743" y="7605"/>
                    <a:pt x="6725" y="8404"/>
                  </a:cubicBezTo>
                  <a:cubicBezTo>
                    <a:pt x="5706" y="9202"/>
                    <a:pt x="3872" y="9778"/>
                    <a:pt x="2445" y="10097"/>
                  </a:cubicBezTo>
                  <a:cubicBezTo>
                    <a:pt x="1019" y="10417"/>
                    <a:pt x="0" y="10480"/>
                    <a:pt x="0" y="10480"/>
                  </a:cubicBezTo>
                  <a:cubicBezTo>
                    <a:pt x="0" y="10480"/>
                    <a:pt x="1019" y="10417"/>
                    <a:pt x="2649" y="10512"/>
                  </a:cubicBezTo>
                  <a:cubicBezTo>
                    <a:pt x="4279" y="10608"/>
                    <a:pt x="6521" y="10864"/>
                    <a:pt x="7947" y="11311"/>
                  </a:cubicBezTo>
                  <a:cubicBezTo>
                    <a:pt x="9374" y="11759"/>
                    <a:pt x="9985" y="12398"/>
                    <a:pt x="9577" y="13612"/>
                  </a:cubicBezTo>
                  <a:cubicBezTo>
                    <a:pt x="9170" y="14826"/>
                    <a:pt x="7743" y="16615"/>
                    <a:pt x="7030" y="17830"/>
                  </a:cubicBezTo>
                  <a:cubicBezTo>
                    <a:pt x="6317" y="19044"/>
                    <a:pt x="6317" y="19683"/>
                    <a:pt x="7132" y="20226"/>
                  </a:cubicBezTo>
                  <a:cubicBezTo>
                    <a:pt x="7947" y="20769"/>
                    <a:pt x="9577" y="21217"/>
                    <a:pt x="12125" y="21408"/>
                  </a:cubicBezTo>
                  <a:cubicBezTo>
                    <a:pt x="14672" y="21600"/>
                    <a:pt x="18136" y="21536"/>
                    <a:pt x="2160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8" name="Line"/>
            <p:cNvSpPr/>
            <p:nvPr/>
          </p:nvSpPr>
          <p:spPr>
            <a:xfrm>
              <a:off x="2158684" y="1587739"/>
              <a:ext cx="290593" cy="21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5" extrusionOk="0">
                  <a:moveTo>
                    <a:pt x="0" y="6992"/>
                  </a:moveTo>
                  <a:cubicBezTo>
                    <a:pt x="0" y="5331"/>
                    <a:pt x="0" y="3669"/>
                    <a:pt x="1543" y="2174"/>
                  </a:cubicBezTo>
                  <a:cubicBezTo>
                    <a:pt x="3086" y="678"/>
                    <a:pt x="6171" y="-651"/>
                    <a:pt x="8614" y="346"/>
                  </a:cubicBezTo>
                  <a:cubicBezTo>
                    <a:pt x="11057" y="1343"/>
                    <a:pt x="12857" y="4666"/>
                    <a:pt x="13886" y="7158"/>
                  </a:cubicBezTo>
                  <a:cubicBezTo>
                    <a:pt x="14914" y="9651"/>
                    <a:pt x="15171" y="11312"/>
                    <a:pt x="15814" y="13638"/>
                  </a:cubicBezTo>
                  <a:cubicBezTo>
                    <a:pt x="16457" y="15964"/>
                    <a:pt x="17486" y="18955"/>
                    <a:pt x="18514" y="19952"/>
                  </a:cubicBezTo>
                  <a:cubicBezTo>
                    <a:pt x="19543" y="20949"/>
                    <a:pt x="20571" y="19952"/>
                    <a:pt x="21600" y="18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9" name="Line"/>
            <p:cNvSpPr/>
            <p:nvPr/>
          </p:nvSpPr>
          <p:spPr>
            <a:xfrm>
              <a:off x="2241710" y="1556743"/>
              <a:ext cx="17643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65" y="4070"/>
                    <a:pt x="13129" y="8139"/>
                    <a:pt x="9529" y="11739"/>
                  </a:cubicBezTo>
                  <a:cubicBezTo>
                    <a:pt x="5929" y="15339"/>
                    <a:pt x="2965" y="1847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0" name="Line"/>
            <p:cNvSpPr/>
            <p:nvPr/>
          </p:nvSpPr>
          <p:spPr>
            <a:xfrm>
              <a:off x="2636085" y="1681283"/>
              <a:ext cx="7264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1" name="Line"/>
            <p:cNvSpPr/>
            <p:nvPr/>
          </p:nvSpPr>
          <p:spPr>
            <a:xfrm>
              <a:off x="3196513" y="1598256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67" y="10800"/>
                    <a:pt x="6933" y="0"/>
                    <a:pt x="10533" y="0"/>
                  </a:cubicBezTo>
                  <a:cubicBezTo>
                    <a:pt x="14133" y="0"/>
                    <a:pt x="1786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2" name="Line"/>
            <p:cNvSpPr/>
            <p:nvPr/>
          </p:nvSpPr>
          <p:spPr>
            <a:xfrm>
              <a:off x="3938414" y="1505796"/>
              <a:ext cx="223281" cy="26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69" extrusionOk="0">
                  <a:moveTo>
                    <a:pt x="1510" y="4909"/>
                  </a:moveTo>
                  <a:cubicBezTo>
                    <a:pt x="1842" y="3524"/>
                    <a:pt x="2174" y="2139"/>
                    <a:pt x="3171" y="1309"/>
                  </a:cubicBezTo>
                  <a:cubicBezTo>
                    <a:pt x="4168" y="478"/>
                    <a:pt x="5830" y="201"/>
                    <a:pt x="7491" y="62"/>
                  </a:cubicBezTo>
                  <a:cubicBezTo>
                    <a:pt x="9153" y="-76"/>
                    <a:pt x="10814" y="-76"/>
                    <a:pt x="12476" y="1032"/>
                  </a:cubicBezTo>
                  <a:cubicBezTo>
                    <a:pt x="14137" y="2139"/>
                    <a:pt x="15799" y="4355"/>
                    <a:pt x="14802" y="7124"/>
                  </a:cubicBezTo>
                  <a:cubicBezTo>
                    <a:pt x="13805" y="9893"/>
                    <a:pt x="10150" y="13216"/>
                    <a:pt x="7657" y="15293"/>
                  </a:cubicBezTo>
                  <a:cubicBezTo>
                    <a:pt x="5165" y="17370"/>
                    <a:pt x="3836" y="18201"/>
                    <a:pt x="2506" y="19032"/>
                  </a:cubicBezTo>
                  <a:cubicBezTo>
                    <a:pt x="1177" y="19862"/>
                    <a:pt x="-152" y="20693"/>
                    <a:pt x="14" y="21109"/>
                  </a:cubicBezTo>
                  <a:cubicBezTo>
                    <a:pt x="180" y="21524"/>
                    <a:pt x="1842" y="21524"/>
                    <a:pt x="5663" y="21386"/>
                  </a:cubicBezTo>
                  <a:cubicBezTo>
                    <a:pt x="9485" y="21247"/>
                    <a:pt x="15466" y="20970"/>
                    <a:pt x="21448" y="20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3" name="Line"/>
            <p:cNvSpPr/>
            <p:nvPr/>
          </p:nvSpPr>
          <p:spPr>
            <a:xfrm>
              <a:off x="4379638" y="1506391"/>
              <a:ext cx="228324" cy="27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1481"/>
                  </a:moveTo>
                  <a:cubicBezTo>
                    <a:pt x="2291" y="681"/>
                    <a:pt x="4582" y="-119"/>
                    <a:pt x="6382" y="14"/>
                  </a:cubicBezTo>
                  <a:cubicBezTo>
                    <a:pt x="8182" y="148"/>
                    <a:pt x="9491" y="1214"/>
                    <a:pt x="11291" y="4281"/>
                  </a:cubicBezTo>
                  <a:cubicBezTo>
                    <a:pt x="13091" y="7348"/>
                    <a:pt x="15382" y="12414"/>
                    <a:pt x="16855" y="15614"/>
                  </a:cubicBezTo>
                  <a:cubicBezTo>
                    <a:pt x="18327" y="18814"/>
                    <a:pt x="18982" y="20148"/>
                    <a:pt x="19636" y="20814"/>
                  </a:cubicBezTo>
                  <a:cubicBezTo>
                    <a:pt x="20291" y="21481"/>
                    <a:pt x="20945" y="21481"/>
                    <a:pt x="21600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4" name="Line"/>
            <p:cNvSpPr/>
            <p:nvPr/>
          </p:nvSpPr>
          <p:spPr>
            <a:xfrm>
              <a:off x="4410773" y="1535987"/>
              <a:ext cx="197189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5867"/>
                    <a:pt x="10232" y="11733"/>
                    <a:pt x="6632" y="15333"/>
                  </a:cubicBezTo>
                  <a:cubicBezTo>
                    <a:pt x="3032" y="18933"/>
                    <a:pt x="1516" y="202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5" name="Line"/>
            <p:cNvSpPr/>
            <p:nvPr/>
          </p:nvSpPr>
          <p:spPr>
            <a:xfrm>
              <a:off x="4749797" y="1708423"/>
              <a:ext cx="211026" cy="19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5666" y="445"/>
                  </a:moveTo>
                  <a:cubicBezTo>
                    <a:pt x="7436" y="60"/>
                    <a:pt x="9207" y="-326"/>
                    <a:pt x="10269" y="445"/>
                  </a:cubicBezTo>
                  <a:cubicBezTo>
                    <a:pt x="11331" y="1217"/>
                    <a:pt x="11685" y="3145"/>
                    <a:pt x="10446" y="6038"/>
                  </a:cubicBezTo>
                  <a:cubicBezTo>
                    <a:pt x="9207" y="8931"/>
                    <a:pt x="6374" y="12788"/>
                    <a:pt x="4072" y="15488"/>
                  </a:cubicBezTo>
                  <a:cubicBezTo>
                    <a:pt x="1771" y="18188"/>
                    <a:pt x="0" y="19731"/>
                    <a:pt x="0" y="20503"/>
                  </a:cubicBezTo>
                  <a:cubicBezTo>
                    <a:pt x="0" y="21274"/>
                    <a:pt x="1771" y="21274"/>
                    <a:pt x="5666" y="21081"/>
                  </a:cubicBezTo>
                  <a:cubicBezTo>
                    <a:pt x="9561" y="20888"/>
                    <a:pt x="15580" y="20503"/>
                    <a:pt x="21600" y="20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6" name="Line"/>
            <p:cNvSpPr/>
            <p:nvPr/>
          </p:nvSpPr>
          <p:spPr>
            <a:xfrm>
              <a:off x="5531628" y="1639769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7" name="Line"/>
            <p:cNvSpPr/>
            <p:nvPr/>
          </p:nvSpPr>
          <p:spPr>
            <a:xfrm>
              <a:off x="6299622" y="1528444"/>
              <a:ext cx="342485" cy="31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6" extrusionOk="0">
                  <a:moveTo>
                    <a:pt x="0" y="2569"/>
                  </a:moveTo>
                  <a:cubicBezTo>
                    <a:pt x="655" y="1421"/>
                    <a:pt x="1309" y="272"/>
                    <a:pt x="2945" y="42"/>
                  </a:cubicBezTo>
                  <a:cubicBezTo>
                    <a:pt x="4582" y="-188"/>
                    <a:pt x="7200" y="501"/>
                    <a:pt x="9055" y="3029"/>
                  </a:cubicBezTo>
                  <a:cubicBezTo>
                    <a:pt x="10909" y="5557"/>
                    <a:pt x="12000" y="9923"/>
                    <a:pt x="12764" y="13140"/>
                  </a:cubicBezTo>
                  <a:cubicBezTo>
                    <a:pt x="13527" y="16357"/>
                    <a:pt x="13964" y="18425"/>
                    <a:pt x="14727" y="19689"/>
                  </a:cubicBezTo>
                  <a:cubicBezTo>
                    <a:pt x="15491" y="20952"/>
                    <a:pt x="16582" y="21412"/>
                    <a:pt x="17782" y="20952"/>
                  </a:cubicBezTo>
                  <a:cubicBezTo>
                    <a:pt x="18982" y="20493"/>
                    <a:pt x="20291" y="19114"/>
                    <a:pt x="21600" y="17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8" name="Line"/>
            <p:cNvSpPr/>
            <p:nvPr/>
          </p:nvSpPr>
          <p:spPr>
            <a:xfrm>
              <a:off x="6372270" y="1484095"/>
              <a:ext cx="269837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108" y="1394"/>
                    <a:pt x="16615" y="2787"/>
                    <a:pt x="13015" y="6387"/>
                  </a:cubicBezTo>
                  <a:cubicBezTo>
                    <a:pt x="9415" y="9987"/>
                    <a:pt x="4708" y="157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9" name="Line"/>
            <p:cNvSpPr/>
            <p:nvPr/>
          </p:nvSpPr>
          <p:spPr>
            <a:xfrm>
              <a:off x="6757090" y="1712417"/>
              <a:ext cx="185986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5223" y="0"/>
                  </a:moveTo>
                  <a:cubicBezTo>
                    <a:pt x="12474" y="3086"/>
                    <a:pt x="9725" y="6171"/>
                    <a:pt x="6779" y="9429"/>
                  </a:cubicBezTo>
                  <a:cubicBezTo>
                    <a:pt x="3834" y="12686"/>
                    <a:pt x="692" y="16114"/>
                    <a:pt x="103" y="17829"/>
                  </a:cubicBezTo>
                  <a:cubicBezTo>
                    <a:pt x="-486" y="19543"/>
                    <a:pt x="1478" y="19543"/>
                    <a:pt x="5405" y="19886"/>
                  </a:cubicBezTo>
                  <a:cubicBezTo>
                    <a:pt x="9332" y="20229"/>
                    <a:pt x="15223" y="20914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0" name="Line"/>
            <p:cNvSpPr/>
            <p:nvPr/>
          </p:nvSpPr>
          <p:spPr>
            <a:xfrm>
              <a:off x="6849671" y="1826579"/>
              <a:ext cx="5189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1" name="Line"/>
            <p:cNvSpPr/>
            <p:nvPr/>
          </p:nvSpPr>
          <p:spPr>
            <a:xfrm>
              <a:off x="4026776" y="2571823"/>
              <a:ext cx="311350" cy="29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4612"/>
                  </a:moveTo>
                  <a:cubicBezTo>
                    <a:pt x="0" y="3371"/>
                    <a:pt x="0" y="2129"/>
                    <a:pt x="720" y="1261"/>
                  </a:cubicBezTo>
                  <a:cubicBezTo>
                    <a:pt x="1440" y="392"/>
                    <a:pt x="2880" y="-105"/>
                    <a:pt x="4080" y="19"/>
                  </a:cubicBezTo>
                  <a:cubicBezTo>
                    <a:pt x="5280" y="143"/>
                    <a:pt x="6240" y="888"/>
                    <a:pt x="7920" y="4116"/>
                  </a:cubicBezTo>
                  <a:cubicBezTo>
                    <a:pt x="9600" y="7343"/>
                    <a:pt x="12000" y="13054"/>
                    <a:pt x="13800" y="16405"/>
                  </a:cubicBezTo>
                  <a:cubicBezTo>
                    <a:pt x="15600" y="19757"/>
                    <a:pt x="16800" y="20750"/>
                    <a:pt x="18000" y="21123"/>
                  </a:cubicBezTo>
                  <a:cubicBezTo>
                    <a:pt x="19200" y="21495"/>
                    <a:pt x="20400" y="21247"/>
                    <a:pt x="21600" y="209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2" name="Line"/>
            <p:cNvSpPr/>
            <p:nvPr/>
          </p:nvSpPr>
          <p:spPr>
            <a:xfrm>
              <a:off x="4078668" y="2636085"/>
              <a:ext cx="22832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09" y="6218"/>
                    <a:pt x="9818" y="12436"/>
                    <a:pt x="6218" y="16036"/>
                  </a:cubicBezTo>
                  <a:cubicBezTo>
                    <a:pt x="2618" y="19636"/>
                    <a:pt x="1309" y="206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3" name="Line"/>
            <p:cNvSpPr/>
            <p:nvPr/>
          </p:nvSpPr>
          <p:spPr>
            <a:xfrm>
              <a:off x="4504178" y="2766111"/>
              <a:ext cx="181324" cy="303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263" extrusionOk="0">
                  <a:moveTo>
                    <a:pt x="6000" y="343"/>
                  </a:moveTo>
                  <a:cubicBezTo>
                    <a:pt x="8000" y="101"/>
                    <a:pt x="10000" y="-142"/>
                    <a:pt x="11800" y="101"/>
                  </a:cubicBezTo>
                  <a:cubicBezTo>
                    <a:pt x="13600" y="343"/>
                    <a:pt x="15200" y="1071"/>
                    <a:pt x="16000" y="2042"/>
                  </a:cubicBezTo>
                  <a:cubicBezTo>
                    <a:pt x="16800" y="3013"/>
                    <a:pt x="16800" y="4227"/>
                    <a:pt x="15200" y="5561"/>
                  </a:cubicBezTo>
                  <a:cubicBezTo>
                    <a:pt x="13600" y="6896"/>
                    <a:pt x="10400" y="8352"/>
                    <a:pt x="9800" y="9323"/>
                  </a:cubicBezTo>
                  <a:cubicBezTo>
                    <a:pt x="9200" y="10294"/>
                    <a:pt x="11200" y="10779"/>
                    <a:pt x="13200" y="11507"/>
                  </a:cubicBezTo>
                  <a:cubicBezTo>
                    <a:pt x="15200" y="12236"/>
                    <a:pt x="17200" y="13206"/>
                    <a:pt x="18800" y="14420"/>
                  </a:cubicBezTo>
                  <a:cubicBezTo>
                    <a:pt x="20400" y="15633"/>
                    <a:pt x="21600" y="17089"/>
                    <a:pt x="20600" y="18424"/>
                  </a:cubicBezTo>
                  <a:cubicBezTo>
                    <a:pt x="19600" y="19759"/>
                    <a:pt x="16400" y="20973"/>
                    <a:pt x="12600" y="21215"/>
                  </a:cubicBezTo>
                  <a:cubicBezTo>
                    <a:pt x="8800" y="21458"/>
                    <a:pt x="4400" y="20730"/>
                    <a:pt x="0" y="20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4" name="Line"/>
            <p:cNvSpPr/>
            <p:nvPr/>
          </p:nvSpPr>
          <p:spPr>
            <a:xfrm>
              <a:off x="4960822" y="2771003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5" name="Line"/>
            <p:cNvSpPr/>
            <p:nvPr/>
          </p:nvSpPr>
          <p:spPr>
            <a:xfrm>
              <a:off x="5085362" y="2656842"/>
              <a:ext cx="62271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6" name="Line"/>
            <p:cNvSpPr/>
            <p:nvPr/>
          </p:nvSpPr>
          <p:spPr>
            <a:xfrm>
              <a:off x="5718438" y="2707843"/>
              <a:ext cx="186810" cy="24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2739"/>
                  </a:moveTo>
                  <a:cubicBezTo>
                    <a:pt x="1200" y="1555"/>
                    <a:pt x="2400" y="372"/>
                    <a:pt x="5000" y="76"/>
                  </a:cubicBezTo>
                  <a:cubicBezTo>
                    <a:pt x="7600" y="-220"/>
                    <a:pt x="11600" y="372"/>
                    <a:pt x="14000" y="1407"/>
                  </a:cubicBezTo>
                  <a:cubicBezTo>
                    <a:pt x="16400" y="2443"/>
                    <a:pt x="17200" y="3922"/>
                    <a:pt x="15600" y="6290"/>
                  </a:cubicBezTo>
                  <a:cubicBezTo>
                    <a:pt x="14000" y="8657"/>
                    <a:pt x="10000" y="11912"/>
                    <a:pt x="7000" y="14427"/>
                  </a:cubicBezTo>
                  <a:cubicBezTo>
                    <a:pt x="4000" y="16942"/>
                    <a:pt x="2000" y="18717"/>
                    <a:pt x="2600" y="19605"/>
                  </a:cubicBezTo>
                  <a:cubicBezTo>
                    <a:pt x="3200" y="20492"/>
                    <a:pt x="6400" y="20492"/>
                    <a:pt x="10000" y="20640"/>
                  </a:cubicBezTo>
                  <a:cubicBezTo>
                    <a:pt x="13600" y="20788"/>
                    <a:pt x="17600" y="21084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7" name="Line"/>
            <p:cNvSpPr/>
            <p:nvPr/>
          </p:nvSpPr>
          <p:spPr>
            <a:xfrm>
              <a:off x="6133569" y="2712542"/>
              <a:ext cx="217945" cy="30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176"/>
                  </a:moveTo>
                  <a:cubicBezTo>
                    <a:pt x="2400" y="456"/>
                    <a:pt x="4800" y="-264"/>
                    <a:pt x="6686" y="96"/>
                  </a:cubicBezTo>
                  <a:cubicBezTo>
                    <a:pt x="8571" y="456"/>
                    <a:pt x="9943" y="1896"/>
                    <a:pt x="11314" y="4776"/>
                  </a:cubicBezTo>
                  <a:cubicBezTo>
                    <a:pt x="12686" y="7656"/>
                    <a:pt x="14057" y="11976"/>
                    <a:pt x="15771" y="14976"/>
                  </a:cubicBezTo>
                  <a:cubicBezTo>
                    <a:pt x="17486" y="17976"/>
                    <a:pt x="19543" y="19656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8" name="Line"/>
            <p:cNvSpPr/>
            <p:nvPr/>
          </p:nvSpPr>
          <p:spPr>
            <a:xfrm>
              <a:off x="6195839" y="2729490"/>
              <a:ext cx="15567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9" name="Line"/>
            <p:cNvSpPr/>
            <p:nvPr/>
          </p:nvSpPr>
          <p:spPr>
            <a:xfrm>
              <a:off x="6526096" y="2833273"/>
              <a:ext cx="2094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16124" y="0"/>
                  </a:moveTo>
                  <a:cubicBezTo>
                    <a:pt x="12228" y="3600"/>
                    <a:pt x="8333" y="7200"/>
                    <a:pt x="5324" y="10145"/>
                  </a:cubicBezTo>
                  <a:cubicBezTo>
                    <a:pt x="2314" y="13091"/>
                    <a:pt x="189" y="15382"/>
                    <a:pt x="12" y="16527"/>
                  </a:cubicBezTo>
                  <a:cubicBezTo>
                    <a:pt x="-165" y="17673"/>
                    <a:pt x="1605" y="17673"/>
                    <a:pt x="5501" y="18327"/>
                  </a:cubicBezTo>
                  <a:cubicBezTo>
                    <a:pt x="9396" y="18982"/>
                    <a:pt x="15415" y="20291"/>
                    <a:pt x="214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0" name="Line"/>
            <p:cNvSpPr/>
            <p:nvPr/>
          </p:nvSpPr>
          <p:spPr>
            <a:xfrm>
              <a:off x="6631727" y="2957812"/>
              <a:ext cx="3113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1" name="Line"/>
            <p:cNvSpPr/>
            <p:nvPr/>
          </p:nvSpPr>
          <p:spPr>
            <a:xfrm>
              <a:off x="7150641" y="2843651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2" name="Line"/>
            <p:cNvSpPr/>
            <p:nvPr/>
          </p:nvSpPr>
          <p:spPr>
            <a:xfrm>
              <a:off x="7810865" y="2712192"/>
              <a:ext cx="190797" cy="266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1602" y="2244"/>
                  </a:moveTo>
                  <a:cubicBezTo>
                    <a:pt x="3144" y="1122"/>
                    <a:pt x="4687" y="0"/>
                    <a:pt x="7194" y="0"/>
                  </a:cubicBezTo>
                  <a:cubicBezTo>
                    <a:pt x="9702" y="0"/>
                    <a:pt x="13173" y="1122"/>
                    <a:pt x="14330" y="3086"/>
                  </a:cubicBezTo>
                  <a:cubicBezTo>
                    <a:pt x="15487" y="5049"/>
                    <a:pt x="14330" y="7855"/>
                    <a:pt x="12016" y="10239"/>
                  </a:cubicBezTo>
                  <a:cubicBezTo>
                    <a:pt x="9702" y="12623"/>
                    <a:pt x="6230" y="14587"/>
                    <a:pt x="3723" y="15990"/>
                  </a:cubicBezTo>
                  <a:cubicBezTo>
                    <a:pt x="1216" y="17392"/>
                    <a:pt x="-327" y="18234"/>
                    <a:pt x="59" y="18795"/>
                  </a:cubicBezTo>
                  <a:cubicBezTo>
                    <a:pt x="444" y="19356"/>
                    <a:pt x="2759" y="19636"/>
                    <a:pt x="6616" y="20057"/>
                  </a:cubicBezTo>
                  <a:cubicBezTo>
                    <a:pt x="10473" y="20478"/>
                    <a:pt x="15873" y="21039"/>
                    <a:pt x="212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3" name="Line"/>
            <p:cNvSpPr/>
            <p:nvPr/>
          </p:nvSpPr>
          <p:spPr>
            <a:xfrm>
              <a:off x="8281875" y="2684353"/>
              <a:ext cx="290593" cy="28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0" y="2615"/>
                  </a:moveTo>
                  <a:cubicBezTo>
                    <a:pt x="771" y="1574"/>
                    <a:pt x="1543" y="533"/>
                    <a:pt x="2700" y="142"/>
                  </a:cubicBezTo>
                  <a:cubicBezTo>
                    <a:pt x="3857" y="-248"/>
                    <a:pt x="5400" y="12"/>
                    <a:pt x="7071" y="2875"/>
                  </a:cubicBezTo>
                  <a:cubicBezTo>
                    <a:pt x="8743" y="5738"/>
                    <a:pt x="10543" y="11203"/>
                    <a:pt x="11829" y="14586"/>
                  </a:cubicBezTo>
                  <a:cubicBezTo>
                    <a:pt x="13114" y="17969"/>
                    <a:pt x="13886" y="19270"/>
                    <a:pt x="15429" y="20051"/>
                  </a:cubicBezTo>
                  <a:cubicBezTo>
                    <a:pt x="16971" y="20832"/>
                    <a:pt x="19286" y="21092"/>
                    <a:pt x="21600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4" name="Line"/>
            <p:cNvSpPr/>
            <p:nvPr/>
          </p:nvSpPr>
          <p:spPr>
            <a:xfrm>
              <a:off x="8313009" y="2698355"/>
              <a:ext cx="23870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96" y="1543"/>
                    <a:pt x="16591" y="3086"/>
                    <a:pt x="13461" y="5914"/>
                  </a:cubicBezTo>
                  <a:cubicBezTo>
                    <a:pt x="10330" y="8743"/>
                    <a:pt x="6574" y="12857"/>
                    <a:pt x="4226" y="15686"/>
                  </a:cubicBezTo>
                  <a:cubicBezTo>
                    <a:pt x="1878" y="18514"/>
                    <a:pt x="939" y="200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5" name="Line"/>
            <p:cNvSpPr/>
            <p:nvPr/>
          </p:nvSpPr>
          <p:spPr>
            <a:xfrm>
              <a:off x="8645115" y="2874786"/>
              <a:ext cx="195723" cy="287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392" extrusionOk="0">
                  <a:moveTo>
                    <a:pt x="7821" y="0"/>
                  </a:moveTo>
                  <a:cubicBezTo>
                    <a:pt x="8938" y="2571"/>
                    <a:pt x="10055" y="5143"/>
                    <a:pt x="12103" y="7329"/>
                  </a:cubicBezTo>
                  <a:cubicBezTo>
                    <a:pt x="14152" y="9514"/>
                    <a:pt x="17131" y="11314"/>
                    <a:pt x="18993" y="12857"/>
                  </a:cubicBezTo>
                  <a:cubicBezTo>
                    <a:pt x="20855" y="14400"/>
                    <a:pt x="21600" y="15686"/>
                    <a:pt x="20669" y="17100"/>
                  </a:cubicBezTo>
                  <a:cubicBezTo>
                    <a:pt x="19738" y="18514"/>
                    <a:pt x="17131" y="20057"/>
                    <a:pt x="14710" y="20829"/>
                  </a:cubicBezTo>
                  <a:cubicBezTo>
                    <a:pt x="12290" y="21600"/>
                    <a:pt x="10055" y="21600"/>
                    <a:pt x="7634" y="20700"/>
                  </a:cubicBezTo>
                  <a:cubicBezTo>
                    <a:pt x="5214" y="19800"/>
                    <a:pt x="2607" y="18000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6" name="Line"/>
            <p:cNvSpPr/>
            <p:nvPr/>
          </p:nvSpPr>
          <p:spPr>
            <a:xfrm>
              <a:off x="8697006" y="2864407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7" name="Line"/>
            <p:cNvSpPr/>
            <p:nvPr/>
          </p:nvSpPr>
          <p:spPr>
            <a:xfrm>
              <a:off x="9215921" y="2789761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184" y="4869"/>
                    <a:pt x="10368" y="-1303"/>
                    <a:pt x="13968" y="240"/>
                  </a:cubicBezTo>
                  <a:cubicBezTo>
                    <a:pt x="17568" y="1783"/>
                    <a:pt x="19584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8" name="Line"/>
            <p:cNvSpPr/>
            <p:nvPr/>
          </p:nvSpPr>
          <p:spPr>
            <a:xfrm>
              <a:off x="9247055" y="2926677"/>
              <a:ext cx="228324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27" y="3600"/>
                    <a:pt x="7855" y="7200"/>
                    <a:pt x="11455" y="10800"/>
                  </a:cubicBezTo>
                  <a:cubicBezTo>
                    <a:pt x="15055" y="14400"/>
                    <a:pt x="1832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9" name="Line"/>
            <p:cNvSpPr/>
            <p:nvPr/>
          </p:nvSpPr>
          <p:spPr>
            <a:xfrm>
              <a:off x="9866294" y="2802138"/>
              <a:ext cx="284661" cy="202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432" extrusionOk="0">
                  <a:moveTo>
                    <a:pt x="6429" y="0"/>
                  </a:moveTo>
                  <a:cubicBezTo>
                    <a:pt x="5143" y="0"/>
                    <a:pt x="3857" y="0"/>
                    <a:pt x="2571" y="183"/>
                  </a:cubicBezTo>
                  <a:cubicBezTo>
                    <a:pt x="1286" y="366"/>
                    <a:pt x="0" y="732"/>
                    <a:pt x="0" y="3844"/>
                  </a:cubicBezTo>
                  <a:cubicBezTo>
                    <a:pt x="0" y="6956"/>
                    <a:pt x="1286" y="12814"/>
                    <a:pt x="3086" y="16475"/>
                  </a:cubicBezTo>
                  <a:cubicBezTo>
                    <a:pt x="4886" y="20136"/>
                    <a:pt x="7200" y="21600"/>
                    <a:pt x="10286" y="21417"/>
                  </a:cubicBezTo>
                  <a:cubicBezTo>
                    <a:pt x="13371" y="21234"/>
                    <a:pt x="17229" y="19403"/>
                    <a:pt x="19286" y="16658"/>
                  </a:cubicBezTo>
                  <a:cubicBezTo>
                    <a:pt x="21343" y="13912"/>
                    <a:pt x="21600" y="10251"/>
                    <a:pt x="20571" y="7322"/>
                  </a:cubicBezTo>
                  <a:cubicBezTo>
                    <a:pt x="19543" y="4393"/>
                    <a:pt x="17229" y="2197"/>
                    <a:pt x="14271" y="1098"/>
                  </a:cubicBezTo>
                  <a:cubicBezTo>
                    <a:pt x="11314" y="0"/>
                    <a:pt x="7714" y="0"/>
                    <a:pt x="41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0" name="Line"/>
            <p:cNvSpPr/>
            <p:nvPr/>
          </p:nvSpPr>
          <p:spPr>
            <a:xfrm>
              <a:off x="51891" y="4473043"/>
              <a:ext cx="352863" cy="223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0"/>
                  </a:moveTo>
                  <a:cubicBezTo>
                    <a:pt x="2118" y="4652"/>
                    <a:pt x="4235" y="9305"/>
                    <a:pt x="5506" y="12462"/>
                  </a:cubicBezTo>
                  <a:cubicBezTo>
                    <a:pt x="6776" y="15618"/>
                    <a:pt x="7200" y="17280"/>
                    <a:pt x="7518" y="16782"/>
                  </a:cubicBezTo>
                  <a:cubicBezTo>
                    <a:pt x="7835" y="16283"/>
                    <a:pt x="8047" y="13625"/>
                    <a:pt x="8153" y="11465"/>
                  </a:cubicBezTo>
                  <a:cubicBezTo>
                    <a:pt x="8259" y="9305"/>
                    <a:pt x="8259" y="7643"/>
                    <a:pt x="8365" y="5982"/>
                  </a:cubicBezTo>
                  <a:cubicBezTo>
                    <a:pt x="8471" y="4320"/>
                    <a:pt x="8682" y="2658"/>
                    <a:pt x="9106" y="2492"/>
                  </a:cubicBezTo>
                  <a:cubicBezTo>
                    <a:pt x="9529" y="2326"/>
                    <a:pt x="10165" y="3655"/>
                    <a:pt x="11329" y="6646"/>
                  </a:cubicBezTo>
                  <a:cubicBezTo>
                    <a:pt x="12494" y="9637"/>
                    <a:pt x="14188" y="14289"/>
                    <a:pt x="15459" y="17280"/>
                  </a:cubicBezTo>
                  <a:cubicBezTo>
                    <a:pt x="16729" y="20271"/>
                    <a:pt x="17576" y="21600"/>
                    <a:pt x="18000" y="21434"/>
                  </a:cubicBezTo>
                  <a:cubicBezTo>
                    <a:pt x="18424" y="21268"/>
                    <a:pt x="18424" y="19606"/>
                    <a:pt x="18529" y="17114"/>
                  </a:cubicBezTo>
                  <a:cubicBezTo>
                    <a:pt x="18635" y="14622"/>
                    <a:pt x="18847" y="11298"/>
                    <a:pt x="19376" y="8806"/>
                  </a:cubicBezTo>
                  <a:cubicBezTo>
                    <a:pt x="19906" y="6314"/>
                    <a:pt x="20753" y="4652"/>
                    <a:pt x="21600" y="2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1" name="Line"/>
            <p:cNvSpPr/>
            <p:nvPr/>
          </p:nvSpPr>
          <p:spPr>
            <a:xfrm>
              <a:off x="529292" y="4618339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2" name="Line"/>
            <p:cNvSpPr/>
            <p:nvPr/>
          </p:nvSpPr>
          <p:spPr>
            <a:xfrm>
              <a:off x="467023" y="433812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3" name="Line"/>
            <p:cNvSpPr/>
            <p:nvPr/>
          </p:nvSpPr>
          <p:spPr>
            <a:xfrm>
              <a:off x="681507" y="4306990"/>
              <a:ext cx="190270" cy="34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1571" y="0"/>
                  </a:moveTo>
                  <a:cubicBezTo>
                    <a:pt x="785" y="4752"/>
                    <a:pt x="0" y="9504"/>
                    <a:pt x="0" y="12960"/>
                  </a:cubicBezTo>
                  <a:cubicBezTo>
                    <a:pt x="0" y="16416"/>
                    <a:pt x="785" y="18576"/>
                    <a:pt x="2160" y="19872"/>
                  </a:cubicBezTo>
                  <a:cubicBezTo>
                    <a:pt x="3535" y="21168"/>
                    <a:pt x="5498" y="21600"/>
                    <a:pt x="8836" y="21276"/>
                  </a:cubicBezTo>
                  <a:cubicBezTo>
                    <a:pt x="12175" y="20952"/>
                    <a:pt x="16887" y="19872"/>
                    <a:pt x="21600" y="18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4" name="Line"/>
            <p:cNvSpPr/>
            <p:nvPr/>
          </p:nvSpPr>
          <p:spPr>
            <a:xfrm>
              <a:off x="633075" y="4473043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5" name="Line"/>
            <p:cNvSpPr/>
            <p:nvPr/>
          </p:nvSpPr>
          <p:spPr>
            <a:xfrm>
              <a:off x="944424" y="4151316"/>
              <a:ext cx="332106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5" y="3953"/>
                    <a:pt x="450" y="7906"/>
                    <a:pt x="563" y="10729"/>
                  </a:cubicBezTo>
                  <a:cubicBezTo>
                    <a:pt x="675" y="13553"/>
                    <a:pt x="675" y="15247"/>
                    <a:pt x="675" y="16518"/>
                  </a:cubicBezTo>
                  <a:cubicBezTo>
                    <a:pt x="675" y="17788"/>
                    <a:pt x="675" y="18635"/>
                    <a:pt x="1125" y="18847"/>
                  </a:cubicBezTo>
                  <a:cubicBezTo>
                    <a:pt x="1575" y="19059"/>
                    <a:pt x="2475" y="18635"/>
                    <a:pt x="3713" y="18071"/>
                  </a:cubicBezTo>
                  <a:cubicBezTo>
                    <a:pt x="4950" y="17506"/>
                    <a:pt x="6525" y="16800"/>
                    <a:pt x="7537" y="16941"/>
                  </a:cubicBezTo>
                  <a:cubicBezTo>
                    <a:pt x="8550" y="17082"/>
                    <a:pt x="9000" y="18071"/>
                    <a:pt x="9675" y="18988"/>
                  </a:cubicBezTo>
                  <a:cubicBezTo>
                    <a:pt x="10350" y="19906"/>
                    <a:pt x="11250" y="20753"/>
                    <a:pt x="13275" y="21176"/>
                  </a:cubicBezTo>
                  <a:cubicBezTo>
                    <a:pt x="15300" y="21600"/>
                    <a:pt x="1845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6" name="Line"/>
            <p:cNvSpPr/>
            <p:nvPr/>
          </p:nvSpPr>
          <p:spPr>
            <a:xfrm>
              <a:off x="2168980" y="4438308"/>
              <a:ext cx="238784" cy="29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59" extrusionOk="0">
                  <a:moveTo>
                    <a:pt x="933" y="4029"/>
                  </a:moveTo>
                  <a:cubicBezTo>
                    <a:pt x="316" y="2773"/>
                    <a:pt x="-301" y="1517"/>
                    <a:pt x="162" y="764"/>
                  </a:cubicBezTo>
                  <a:cubicBezTo>
                    <a:pt x="625" y="10"/>
                    <a:pt x="2168" y="-241"/>
                    <a:pt x="3556" y="261"/>
                  </a:cubicBezTo>
                  <a:cubicBezTo>
                    <a:pt x="4945" y="764"/>
                    <a:pt x="6179" y="2019"/>
                    <a:pt x="8030" y="5159"/>
                  </a:cubicBezTo>
                  <a:cubicBezTo>
                    <a:pt x="9882" y="8299"/>
                    <a:pt x="12350" y="13322"/>
                    <a:pt x="14665" y="16336"/>
                  </a:cubicBezTo>
                  <a:cubicBezTo>
                    <a:pt x="16979" y="19350"/>
                    <a:pt x="19139" y="20354"/>
                    <a:pt x="21299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7" name="Line"/>
            <p:cNvSpPr/>
            <p:nvPr/>
          </p:nvSpPr>
          <p:spPr>
            <a:xfrm>
              <a:off x="2179441" y="4473043"/>
              <a:ext cx="21794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8" name="Line"/>
            <p:cNvSpPr/>
            <p:nvPr/>
          </p:nvSpPr>
          <p:spPr>
            <a:xfrm>
              <a:off x="2578858" y="4680526"/>
              <a:ext cx="150633" cy="18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217" extrusionOk="0">
                  <a:moveTo>
                    <a:pt x="3702" y="1188"/>
                  </a:moveTo>
                  <a:cubicBezTo>
                    <a:pt x="6157" y="402"/>
                    <a:pt x="8611" y="-383"/>
                    <a:pt x="10084" y="206"/>
                  </a:cubicBezTo>
                  <a:cubicBezTo>
                    <a:pt x="11557" y="795"/>
                    <a:pt x="12048" y="2759"/>
                    <a:pt x="12293" y="4722"/>
                  </a:cubicBezTo>
                  <a:cubicBezTo>
                    <a:pt x="12539" y="6686"/>
                    <a:pt x="12539" y="8650"/>
                    <a:pt x="11066" y="10810"/>
                  </a:cubicBezTo>
                  <a:cubicBezTo>
                    <a:pt x="9593" y="12970"/>
                    <a:pt x="6648" y="15326"/>
                    <a:pt x="4193" y="17093"/>
                  </a:cubicBezTo>
                  <a:cubicBezTo>
                    <a:pt x="1739" y="18861"/>
                    <a:pt x="-225" y="20039"/>
                    <a:pt x="20" y="20628"/>
                  </a:cubicBezTo>
                  <a:cubicBezTo>
                    <a:pt x="266" y="21217"/>
                    <a:pt x="2720" y="21217"/>
                    <a:pt x="6648" y="21217"/>
                  </a:cubicBezTo>
                  <a:cubicBezTo>
                    <a:pt x="10575" y="21217"/>
                    <a:pt x="15975" y="21217"/>
                    <a:pt x="21375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9" name="Line"/>
            <p:cNvSpPr/>
            <p:nvPr/>
          </p:nvSpPr>
          <p:spPr>
            <a:xfrm>
              <a:off x="3020082" y="4877796"/>
              <a:ext cx="51892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0" name="Line"/>
            <p:cNvSpPr/>
            <p:nvPr/>
          </p:nvSpPr>
          <p:spPr>
            <a:xfrm>
              <a:off x="3622023" y="4453839"/>
              <a:ext cx="342485" cy="35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1776"/>
                  </a:moveTo>
                  <a:cubicBezTo>
                    <a:pt x="1309" y="945"/>
                    <a:pt x="2618" y="115"/>
                    <a:pt x="4255" y="11"/>
                  </a:cubicBezTo>
                  <a:cubicBezTo>
                    <a:pt x="5891" y="-93"/>
                    <a:pt x="7855" y="530"/>
                    <a:pt x="9382" y="3438"/>
                  </a:cubicBezTo>
                  <a:cubicBezTo>
                    <a:pt x="10909" y="6345"/>
                    <a:pt x="12000" y="11538"/>
                    <a:pt x="12764" y="14861"/>
                  </a:cubicBezTo>
                  <a:cubicBezTo>
                    <a:pt x="13527" y="18184"/>
                    <a:pt x="13964" y="19638"/>
                    <a:pt x="14727" y="20469"/>
                  </a:cubicBezTo>
                  <a:cubicBezTo>
                    <a:pt x="15491" y="21299"/>
                    <a:pt x="16582" y="21507"/>
                    <a:pt x="17782" y="20572"/>
                  </a:cubicBezTo>
                  <a:cubicBezTo>
                    <a:pt x="18982" y="19638"/>
                    <a:pt x="20291" y="17561"/>
                    <a:pt x="21600" y="15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1" name="Line"/>
            <p:cNvSpPr/>
            <p:nvPr/>
          </p:nvSpPr>
          <p:spPr>
            <a:xfrm>
              <a:off x="3705049" y="4441908"/>
              <a:ext cx="25945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32" y="1920"/>
                    <a:pt x="15264" y="3840"/>
                    <a:pt x="11664" y="7440"/>
                  </a:cubicBezTo>
                  <a:cubicBezTo>
                    <a:pt x="8064" y="11040"/>
                    <a:pt x="4032" y="163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2" name="Line"/>
            <p:cNvSpPr/>
            <p:nvPr/>
          </p:nvSpPr>
          <p:spPr>
            <a:xfrm>
              <a:off x="4127100" y="4649474"/>
              <a:ext cx="23178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1" y="0"/>
                  </a:moveTo>
                  <a:cubicBezTo>
                    <a:pt x="8382" y="2880"/>
                    <a:pt x="5803" y="5760"/>
                    <a:pt x="3707" y="8640"/>
                  </a:cubicBezTo>
                  <a:cubicBezTo>
                    <a:pt x="1612" y="11520"/>
                    <a:pt x="0" y="14400"/>
                    <a:pt x="0" y="15840"/>
                  </a:cubicBezTo>
                  <a:cubicBezTo>
                    <a:pt x="0" y="17280"/>
                    <a:pt x="1612" y="17280"/>
                    <a:pt x="5481" y="18000"/>
                  </a:cubicBezTo>
                  <a:cubicBezTo>
                    <a:pt x="9349" y="18720"/>
                    <a:pt x="1547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3" name="Line"/>
            <p:cNvSpPr/>
            <p:nvPr/>
          </p:nvSpPr>
          <p:spPr>
            <a:xfrm>
              <a:off x="4255099" y="4763635"/>
              <a:ext cx="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4" name="Line"/>
            <p:cNvSpPr/>
            <p:nvPr/>
          </p:nvSpPr>
          <p:spPr>
            <a:xfrm>
              <a:off x="4493799" y="4877796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5" name="Line"/>
            <p:cNvSpPr/>
            <p:nvPr/>
          </p:nvSpPr>
          <p:spPr>
            <a:xfrm>
              <a:off x="5012714" y="4397467"/>
              <a:ext cx="290593" cy="349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0" y="2694"/>
                  </a:moveTo>
                  <a:cubicBezTo>
                    <a:pt x="771" y="1645"/>
                    <a:pt x="1543" y="597"/>
                    <a:pt x="2571" y="177"/>
                  </a:cubicBezTo>
                  <a:cubicBezTo>
                    <a:pt x="3600" y="-242"/>
                    <a:pt x="4886" y="-32"/>
                    <a:pt x="6557" y="2065"/>
                  </a:cubicBezTo>
                  <a:cubicBezTo>
                    <a:pt x="8229" y="4162"/>
                    <a:pt x="10286" y="8146"/>
                    <a:pt x="11700" y="11397"/>
                  </a:cubicBezTo>
                  <a:cubicBezTo>
                    <a:pt x="13114" y="14647"/>
                    <a:pt x="13886" y="17164"/>
                    <a:pt x="14786" y="18841"/>
                  </a:cubicBezTo>
                  <a:cubicBezTo>
                    <a:pt x="15686" y="20519"/>
                    <a:pt x="16714" y="21358"/>
                    <a:pt x="17871" y="21148"/>
                  </a:cubicBezTo>
                  <a:cubicBezTo>
                    <a:pt x="19029" y="20939"/>
                    <a:pt x="20314" y="19680"/>
                    <a:pt x="21600" y="18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6" name="Line"/>
            <p:cNvSpPr/>
            <p:nvPr/>
          </p:nvSpPr>
          <p:spPr>
            <a:xfrm>
              <a:off x="5074983" y="4462664"/>
              <a:ext cx="217945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543" y="0"/>
                    <a:pt x="17486" y="0"/>
                    <a:pt x="14400" y="2448"/>
                  </a:cubicBezTo>
                  <a:cubicBezTo>
                    <a:pt x="11314" y="4896"/>
                    <a:pt x="7200" y="9792"/>
                    <a:pt x="4629" y="13392"/>
                  </a:cubicBezTo>
                  <a:cubicBezTo>
                    <a:pt x="2057" y="16992"/>
                    <a:pt x="1029" y="192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7" name="Line"/>
            <p:cNvSpPr/>
            <p:nvPr/>
          </p:nvSpPr>
          <p:spPr>
            <a:xfrm>
              <a:off x="5438224" y="4670230"/>
              <a:ext cx="227432" cy="24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101" extrusionOk="0">
                  <a:moveTo>
                    <a:pt x="8704" y="0"/>
                  </a:moveTo>
                  <a:cubicBezTo>
                    <a:pt x="7737" y="1184"/>
                    <a:pt x="6770" y="2367"/>
                    <a:pt x="6931" y="3403"/>
                  </a:cubicBezTo>
                  <a:cubicBezTo>
                    <a:pt x="7093" y="4438"/>
                    <a:pt x="8382" y="5326"/>
                    <a:pt x="10800" y="6805"/>
                  </a:cubicBezTo>
                  <a:cubicBezTo>
                    <a:pt x="13218" y="8285"/>
                    <a:pt x="16764" y="10356"/>
                    <a:pt x="18860" y="12132"/>
                  </a:cubicBezTo>
                  <a:cubicBezTo>
                    <a:pt x="20955" y="13907"/>
                    <a:pt x="21600" y="15386"/>
                    <a:pt x="20955" y="17310"/>
                  </a:cubicBezTo>
                  <a:cubicBezTo>
                    <a:pt x="20310" y="19233"/>
                    <a:pt x="18376" y="21600"/>
                    <a:pt x="14669" y="21008"/>
                  </a:cubicBezTo>
                  <a:cubicBezTo>
                    <a:pt x="10961" y="20416"/>
                    <a:pt x="5481" y="16866"/>
                    <a:pt x="0" y="13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8" name="Line"/>
            <p:cNvSpPr/>
            <p:nvPr/>
          </p:nvSpPr>
          <p:spPr>
            <a:xfrm>
              <a:off x="5490115" y="4649474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9" name="Line"/>
            <p:cNvSpPr/>
            <p:nvPr/>
          </p:nvSpPr>
          <p:spPr>
            <a:xfrm>
              <a:off x="6455296" y="4293152"/>
              <a:ext cx="944426" cy="499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2383"/>
                  </a:moveTo>
                  <a:cubicBezTo>
                    <a:pt x="0" y="1192"/>
                    <a:pt x="0" y="0"/>
                    <a:pt x="79" y="0"/>
                  </a:cubicBezTo>
                  <a:cubicBezTo>
                    <a:pt x="158" y="0"/>
                    <a:pt x="316" y="1192"/>
                    <a:pt x="593" y="4022"/>
                  </a:cubicBezTo>
                  <a:cubicBezTo>
                    <a:pt x="870" y="6852"/>
                    <a:pt x="1266" y="11321"/>
                    <a:pt x="1503" y="14003"/>
                  </a:cubicBezTo>
                  <a:cubicBezTo>
                    <a:pt x="1741" y="16684"/>
                    <a:pt x="1820" y="17578"/>
                    <a:pt x="1741" y="17727"/>
                  </a:cubicBezTo>
                  <a:cubicBezTo>
                    <a:pt x="1662" y="17876"/>
                    <a:pt x="1424" y="17280"/>
                    <a:pt x="1345" y="16610"/>
                  </a:cubicBezTo>
                  <a:cubicBezTo>
                    <a:pt x="1266" y="15939"/>
                    <a:pt x="1345" y="15194"/>
                    <a:pt x="1820" y="14375"/>
                  </a:cubicBezTo>
                  <a:cubicBezTo>
                    <a:pt x="2295" y="13556"/>
                    <a:pt x="3165" y="12662"/>
                    <a:pt x="3798" y="12215"/>
                  </a:cubicBezTo>
                  <a:cubicBezTo>
                    <a:pt x="4431" y="11768"/>
                    <a:pt x="4826" y="11768"/>
                    <a:pt x="5222" y="11768"/>
                  </a:cubicBezTo>
                  <a:cubicBezTo>
                    <a:pt x="5618" y="11768"/>
                    <a:pt x="6013" y="11768"/>
                    <a:pt x="6251" y="12141"/>
                  </a:cubicBezTo>
                  <a:cubicBezTo>
                    <a:pt x="6488" y="12513"/>
                    <a:pt x="6567" y="13258"/>
                    <a:pt x="6290" y="14152"/>
                  </a:cubicBezTo>
                  <a:cubicBezTo>
                    <a:pt x="6013" y="15046"/>
                    <a:pt x="5380" y="16088"/>
                    <a:pt x="4549" y="17057"/>
                  </a:cubicBezTo>
                  <a:cubicBezTo>
                    <a:pt x="3719" y="18025"/>
                    <a:pt x="2690" y="18919"/>
                    <a:pt x="1978" y="19366"/>
                  </a:cubicBezTo>
                  <a:cubicBezTo>
                    <a:pt x="1266" y="19812"/>
                    <a:pt x="870" y="19812"/>
                    <a:pt x="870" y="19589"/>
                  </a:cubicBezTo>
                  <a:cubicBezTo>
                    <a:pt x="870" y="19366"/>
                    <a:pt x="1266" y="18919"/>
                    <a:pt x="2295" y="18546"/>
                  </a:cubicBezTo>
                  <a:cubicBezTo>
                    <a:pt x="3323" y="18174"/>
                    <a:pt x="4985" y="17876"/>
                    <a:pt x="6369" y="17652"/>
                  </a:cubicBezTo>
                  <a:cubicBezTo>
                    <a:pt x="7754" y="17429"/>
                    <a:pt x="8862" y="17280"/>
                    <a:pt x="9692" y="17057"/>
                  </a:cubicBezTo>
                  <a:cubicBezTo>
                    <a:pt x="10523" y="16833"/>
                    <a:pt x="11077" y="16535"/>
                    <a:pt x="11473" y="16014"/>
                  </a:cubicBezTo>
                  <a:cubicBezTo>
                    <a:pt x="11868" y="15492"/>
                    <a:pt x="12105" y="14748"/>
                    <a:pt x="12185" y="14003"/>
                  </a:cubicBezTo>
                  <a:cubicBezTo>
                    <a:pt x="12264" y="13258"/>
                    <a:pt x="12185" y="12513"/>
                    <a:pt x="11947" y="11992"/>
                  </a:cubicBezTo>
                  <a:cubicBezTo>
                    <a:pt x="11710" y="11470"/>
                    <a:pt x="11314" y="11172"/>
                    <a:pt x="10919" y="11321"/>
                  </a:cubicBezTo>
                  <a:cubicBezTo>
                    <a:pt x="10523" y="11470"/>
                    <a:pt x="10127" y="12066"/>
                    <a:pt x="9930" y="12960"/>
                  </a:cubicBezTo>
                  <a:cubicBezTo>
                    <a:pt x="9732" y="13854"/>
                    <a:pt x="9732" y="15046"/>
                    <a:pt x="10048" y="16237"/>
                  </a:cubicBezTo>
                  <a:cubicBezTo>
                    <a:pt x="10365" y="17429"/>
                    <a:pt x="10998" y="18621"/>
                    <a:pt x="11749" y="19440"/>
                  </a:cubicBezTo>
                  <a:cubicBezTo>
                    <a:pt x="12501" y="20259"/>
                    <a:pt x="13371" y="20706"/>
                    <a:pt x="14163" y="20706"/>
                  </a:cubicBezTo>
                  <a:cubicBezTo>
                    <a:pt x="14954" y="20706"/>
                    <a:pt x="15666" y="20259"/>
                    <a:pt x="16141" y="19663"/>
                  </a:cubicBezTo>
                  <a:cubicBezTo>
                    <a:pt x="16615" y="19068"/>
                    <a:pt x="16853" y="18323"/>
                    <a:pt x="17011" y="17429"/>
                  </a:cubicBezTo>
                  <a:cubicBezTo>
                    <a:pt x="17169" y="16535"/>
                    <a:pt x="17248" y="15492"/>
                    <a:pt x="17248" y="15343"/>
                  </a:cubicBezTo>
                  <a:cubicBezTo>
                    <a:pt x="17248" y="15194"/>
                    <a:pt x="17169" y="15939"/>
                    <a:pt x="17209" y="16684"/>
                  </a:cubicBezTo>
                  <a:cubicBezTo>
                    <a:pt x="17248" y="17429"/>
                    <a:pt x="17407" y="18174"/>
                    <a:pt x="17802" y="18993"/>
                  </a:cubicBezTo>
                  <a:cubicBezTo>
                    <a:pt x="18198" y="19812"/>
                    <a:pt x="18831" y="20706"/>
                    <a:pt x="19385" y="21153"/>
                  </a:cubicBezTo>
                  <a:cubicBezTo>
                    <a:pt x="19938" y="21600"/>
                    <a:pt x="20413" y="21600"/>
                    <a:pt x="20769" y="21302"/>
                  </a:cubicBezTo>
                  <a:cubicBezTo>
                    <a:pt x="21125" y="21004"/>
                    <a:pt x="21363" y="20408"/>
                    <a:pt x="21600" y="19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0" name="Line"/>
            <p:cNvSpPr/>
            <p:nvPr/>
          </p:nvSpPr>
          <p:spPr>
            <a:xfrm>
              <a:off x="7192155" y="4452286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1" name="Line"/>
            <p:cNvSpPr/>
            <p:nvPr/>
          </p:nvSpPr>
          <p:spPr>
            <a:xfrm>
              <a:off x="7399720" y="4656393"/>
              <a:ext cx="342485" cy="16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1728"/>
                  </a:moveTo>
                  <a:cubicBezTo>
                    <a:pt x="1091" y="864"/>
                    <a:pt x="2182" y="0"/>
                    <a:pt x="3273" y="0"/>
                  </a:cubicBezTo>
                  <a:cubicBezTo>
                    <a:pt x="4364" y="0"/>
                    <a:pt x="5455" y="864"/>
                    <a:pt x="6109" y="2376"/>
                  </a:cubicBezTo>
                  <a:cubicBezTo>
                    <a:pt x="6764" y="3888"/>
                    <a:pt x="6982" y="6048"/>
                    <a:pt x="6982" y="8856"/>
                  </a:cubicBezTo>
                  <a:cubicBezTo>
                    <a:pt x="6982" y="11664"/>
                    <a:pt x="6764" y="15120"/>
                    <a:pt x="6873" y="15552"/>
                  </a:cubicBezTo>
                  <a:cubicBezTo>
                    <a:pt x="6982" y="15984"/>
                    <a:pt x="7418" y="13392"/>
                    <a:pt x="8400" y="10584"/>
                  </a:cubicBezTo>
                  <a:cubicBezTo>
                    <a:pt x="9382" y="7776"/>
                    <a:pt x="10909" y="4752"/>
                    <a:pt x="12218" y="3024"/>
                  </a:cubicBezTo>
                  <a:cubicBezTo>
                    <a:pt x="13527" y="1296"/>
                    <a:pt x="14618" y="864"/>
                    <a:pt x="15491" y="1512"/>
                  </a:cubicBezTo>
                  <a:cubicBezTo>
                    <a:pt x="16364" y="2160"/>
                    <a:pt x="17018" y="3888"/>
                    <a:pt x="17345" y="6480"/>
                  </a:cubicBezTo>
                  <a:cubicBezTo>
                    <a:pt x="17673" y="9072"/>
                    <a:pt x="17673" y="12528"/>
                    <a:pt x="17782" y="15336"/>
                  </a:cubicBezTo>
                  <a:cubicBezTo>
                    <a:pt x="17891" y="18144"/>
                    <a:pt x="18109" y="20304"/>
                    <a:pt x="18764" y="20952"/>
                  </a:cubicBezTo>
                  <a:cubicBezTo>
                    <a:pt x="19418" y="21600"/>
                    <a:pt x="20509" y="20736"/>
                    <a:pt x="21600" y="19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2" name="Line"/>
            <p:cNvSpPr/>
            <p:nvPr/>
          </p:nvSpPr>
          <p:spPr>
            <a:xfrm>
              <a:off x="7834759" y="4634982"/>
              <a:ext cx="229173" cy="522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453" extrusionOk="0">
                  <a:moveTo>
                    <a:pt x="14587" y="1448"/>
                  </a:moveTo>
                  <a:cubicBezTo>
                    <a:pt x="13297" y="880"/>
                    <a:pt x="12008" y="311"/>
                    <a:pt x="9751" y="98"/>
                  </a:cubicBezTo>
                  <a:cubicBezTo>
                    <a:pt x="7494" y="-115"/>
                    <a:pt x="4270" y="27"/>
                    <a:pt x="2336" y="453"/>
                  </a:cubicBezTo>
                  <a:cubicBezTo>
                    <a:pt x="402" y="880"/>
                    <a:pt x="-243" y="1590"/>
                    <a:pt x="79" y="2514"/>
                  </a:cubicBezTo>
                  <a:cubicBezTo>
                    <a:pt x="402" y="3438"/>
                    <a:pt x="1691" y="4574"/>
                    <a:pt x="3142" y="5285"/>
                  </a:cubicBezTo>
                  <a:cubicBezTo>
                    <a:pt x="4593" y="5996"/>
                    <a:pt x="6205" y="6280"/>
                    <a:pt x="7817" y="6351"/>
                  </a:cubicBezTo>
                  <a:cubicBezTo>
                    <a:pt x="9429" y="6422"/>
                    <a:pt x="11041" y="6280"/>
                    <a:pt x="12169" y="5853"/>
                  </a:cubicBezTo>
                  <a:cubicBezTo>
                    <a:pt x="13297" y="5427"/>
                    <a:pt x="13942" y="4717"/>
                    <a:pt x="13942" y="3935"/>
                  </a:cubicBezTo>
                  <a:cubicBezTo>
                    <a:pt x="13942" y="3153"/>
                    <a:pt x="13297" y="2301"/>
                    <a:pt x="13136" y="2230"/>
                  </a:cubicBezTo>
                  <a:cubicBezTo>
                    <a:pt x="12975" y="2159"/>
                    <a:pt x="13297" y="2869"/>
                    <a:pt x="14748" y="5356"/>
                  </a:cubicBezTo>
                  <a:cubicBezTo>
                    <a:pt x="16199" y="7843"/>
                    <a:pt x="18778" y="12106"/>
                    <a:pt x="20067" y="14806"/>
                  </a:cubicBezTo>
                  <a:cubicBezTo>
                    <a:pt x="21357" y="17506"/>
                    <a:pt x="21357" y="18643"/>
                    <a:pt x="20873" y="19496"/>
                  </a:cubicBezTo>
                  <a:cubicBezTo>
                    <a:pt x="20390" y="20348"/>
                    <a:pt x="19423" y="20917"/>
                    <a:pt x="18133" y="21201"/>
                  </a:cubicBezTo>
                  <a:cubicBezTo>
                    <a:pt x="16844" y="21485"/>
                    <a:pt x="15232" y="21485"/>
                    <a:pt x="13620" y="21414"/>
                  </a:cubicBezTo>
                  <a:cubicBezTo>
                    <a:pt x="12008" y="21343"/>
                    <a:pt x="10396" y="21201"/>
                    <a:pt x="8945" y="20917"/>
                  </a:cubicBezTo>
                  <a:cubicBezTo>
                    <a:pt x="7494" y="20632"/>
                    <a:pt x="6205" y="20206"/>
                    <a:pt x="5238" y="19567"/>
                  </a:cubicBezTo>
                  <a:cubicBezTo>
                    <a:pt x="4270" y="18927"/>
                    <a:pt x="3626" y="18074"/>
                    <a:pt x="6366" y="17080"/>
                  </a:cubicBezTo>
                  <a:cubicBezTo>
                    <a:pt x="9106" y="16085"/>
                    <a:pt x="15232" y="14948"/>
                    <a:pt x="21357" y="13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3" name="Line"/>
            <p:cNvSpPr/>
            <p:nvPr/>
          </p:nvSpPr>
          <p:spPr>
            <a:xfrm>
              <a:off x="8641775" y="4288774"/>
              <a:ext cx="1113818" cy="64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16" extrusionOk="0">
                  <a:moveTo>
                    <a:pt x="6083" y="2329"/>
                  </a:moveTo>
                  <a:cubicBezTo>
                    <a:pt x="6083" y="1525"/>
                    <a:pt x="6083" y="720"/>
                    <a:pt x="5916" y="318"/>
                  </a:cubicBezTo>
                  <a:cubicBezTo>
                    <a:pt x="5749" y="-84"/>
                    <a:pt x="5415" y="-84"/>
                    <a:pt x="5214" y="203"/>
                  </a:cubicBezTo>
                  <a:cubicBezTo>
                    <a:pt x="5013" y="490"/>
                    <a:pt x="4946" y="1065"/>
                    <a:pt x="4980" y="3133"/>
                  </a:cubicBezTo>
                  <a:cubicBezTo>
                    <a:pt x="5013" y="5201"/>
                    <a:pt x="5147" y="8763"/>
                    <a:pt x="5281" y="11635"/>
                  </a:cubicBezTo>
                  <a:cubicBezTo>
                    <a:pt x="5415" y="14507"/>
                    <a:pt x="5548" y="16690"/>
                    <a:pt x="5615" y="18069"/>
                  </a:cubicBezTo>
                  <a:cubicBezTo>
                    <a:pt x="5682" y="19448"/>
                    <a:pt x="5682" y="20022"/>
                    <a:pt x="5515" y="20539"/>
                  </a:cubicBezTo>
                  <a:cubicBezTo>
                    <a:pt x="5348" y="21056"/>
                    <a:pt x="5013" y="21516"/>
                    <a:pt x="4378" y="21516"/>
                  </a:cubicBezTo>
                  <a:cubicBezTo>
                    <a:pt x="3743" y="21516"/>
                    <a:pt x="2807" y="21056"/>
                    <a:pt x="2038" y="20137"/>
                  </a:cubicBezTo>
                  <a:cubicBezTo>
                    <a:pt x="1268" y="19218"/>
                    <a:pt x="667" y="17839"/>
                    <a:pt x="332" y="16690"/>
                  </a:cubicBezTo>
                  <a:cubicBezTo>
                    <a:pt x="-2" y="15542"/>
                    <a:pt x="-69" y="14622"/>
                    <a:pt x="65" y="14105"/>
                  </a:cubicBezTo>
                  <a:cubicBezTo>
                    <a:pt x="198" y="13588"/>
                    <a:pt x="533" y="13473"/>
                    <a:pt x="1436" y="13473"/>
                  </a:cubicBezTo>
                  <a:cubicBezTo>
                    <a:pt x="2338" y="13473"/>
                    <a:pt x="3810" y="13588"/>
                    <a:pt x="4946" y="13588"/>
                  </a:cubicBezTo>
                  <a:cubicBezTo>
                    <a:pt x="6083" y="13588"/>
                    <a:pt x="6886" y="13473"/>
                    <a:pt x="7454" y="13301"/>
                  </a:cubicBezTo>
                  <a:cubicBezTo>
                    <a:pt x="8023" y="13129"/>
                    <a:pt x="8357" y="12899"/>
                    <a:pt x="8558" y="12497"/>
                  </a:cubicBezTo>
                  <a:cubicBezTo>
                    <a:pt x="8758" y="12095"/>
                    <a:pt x="8825" y="11520"/>
                    <a:pt x="8992" y="11405"/>
                  </a:cubicBezTo>
                  <a:cubicBezTo>
                    <a:pt x="9159" y="11290"/>
                    <a:pt x="9427" y="11635"/>
                    <a:pt x="9594" y="12095"/>
                  </a:cubicBezTo>
                  <a:cubicBezTo>
                    <a:pt x="9761" y="12554"/>
                    <a:pt x="9828" y="13129"/>
                    <a:pt x="9862" y="13703"/>
                  </a:cubicBezTo>
                  <a:cubicBezTo>
                    <a:pt x="9895" y="14278"/>
                    <a:pt x="9895" y="14852"/>
                    <a:pt x="9995" y="15427"/>
                  </a:cubicBezTo>
                  <a:cubicBezTo>
                    <a:pt x="10096" y="16001"/>
                    <a:pt x="10296" y="16576"/>
                    <a:pt x="10731" y="16920"/>
                  </a:cubicBezTo>
                  <a:cubicBezTo>
                    <a:pt x="11166" y="17265"/>
                    <a:pt x="11834" y="17380"/>
                    <a:pt x="12470" y="17207"/>
                  </a:cubicBezTo>
                  <a:cubicBezTo>
                    <a:pt x="13105" y="17035"/>
                    <a:pt x="13707" y="16576"/>
                    <a:pt x="14242" y="15886"/>
                  </a:cubicBezTo>
                  <a:cubicBezTo>
                    <a:pt x="14777" y="15197"/>
                    <a:pt x="15245" y="14278"/>
                    <a:pt x="15379" y="13473"/>
                  </a:cubicBezTo>
                  <a:cubicBezTo>
                    <a:pt x="15512" y="12669"/>
                    <a:pt x="15312" y="11980"/>
                    <a:pt x="14944" y="11635"/>
                  </a:cubicBezTo>
                  <a:cubicBezTo>
                    <a:pt x="14576" y="11290"/>
                    <a:pt x="14041" y="11290"/>
                    <a:pt x="13740" y="11635"/>
                  </a:cubicBezTo>
                  <a:cubicBezTo>
                    <a:pt x="13439" y="11980"/>
                    <a:pt x="13372" y="12669"/>
                    <a:pt x="13540" y="13531"/>
                  </a:cubicBezTo>
                  <a:cubicBezTo>
                    <a:pt x="13707" y="14393"/>
                    <a:pt x="14108" y="15427"/>
                    <a:pt x="14944" y="16116"/>
                  </a:cubicBezTo>
                  <a:cubicBezTo>
                    <a:pt x="15780" y="16805"/>
                    <a:pt x="17051" y="17150"/>
                    <a:pt x="17853" y="17265"/>
                  </a:cubicBezTo>
                  <a:cubicBezTo>
                    <a:pt x="18655" y="17380"/>
                    <a:pt x="18990" y="17265"/>
                    <a:pt x="19324" y="16863"/>
                  </a:cubicBezTo>
                  <a:cubicBezTo>
                    <a:pt x="19659" y="16461"/>
                    <a:pt x="19993" y="15771"/>
                    <a:pt x="20127" y="15082"/>
                  </a:cubicBezTo>
                  <a:cubicBezTo>
                    <a:pt x="20260" y="14393"/>
                    <a:pt x="20194" y="13703"/>
                    <a:pt x="19993" y="13244"/>
                  </a:cubicBezTo>
                  <a:cubicBezTo>
                    <a:pt x="19792" y="12784"/>
                    <a:pt x="19458" y="12554"/>
                    <a:pt x="19124" y="12497"/>
                  </a:cubicBezTo>
                  <a:cubicBezTo>
                    <a:pt x="18789" y="12439"/>
                    <a:pt x="18455" y="12554"/>
                    <a:pt x="18288" y="13071"/>
                  </a:cubicBezTo>
                  <a:cubicBezTo>
                    <a:pt x="18120" y="13588"/>
                    <a:pt x="18120" y="14507"/>
                    <a:pt x="18689" y="15542"/>
                  </a:cubicBezTo>
                  <a:cubicBezTo>
                    <a:pt x="19257" y="16576"/>
                    <a:pt x="20394" y="17725"/>
                    <a:pt x="21531" y="18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4" name="Line"/>
            <p:cNvSpPr/>
            <p:nvPr/>
          </p:nvSpPr>
          <p:spPr>
            <a:xfrm>
              <a:off x="10347154" y="4566447"/>
              <a:ext cx="319103" cy="208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291" extrusionOk="0">
                  <a:moveTo>
                    <a:pt x="0" y="6374"/>
                  </a:moveTo>
                  <a:cubicBezTo>
                    <a:pt x="919" y="4957"/>
                    <a:pt x="1838" y="3541"/>
                    <a:pt x="2872" y="3010"/>
                  </a:cubicBezTo>
                  <a:cubicBezTo>
                    <a:pt x="3906" y="2479"/>
                    <a:pt x="5055" y="2833"/>
                    <a:pt x="6089" y="5134"/>
                  </a:cubicBezTo>
                  <a:cubicBezTo>
                    <a:pt x="7123" y="7436"/>
                    <a:pt x="8043" y="11685"/>
                    <a:pt x="9421" y="15049"/>
                  </a:cubicBezTo>
                  <a:cubicBezTo>
                    <a:pt x="10800" y="18413"/>
                    <a:pt x="12638" y="20892"/>
                    <a:pt x="14591" y="21246"/>
                  </a:cubicBezTo>
                  <a:cubicBezTo>
                    <a:pt x="16545" y="21600"/>
                    <a:pt x="18613" y="19830"/>
                    <a:pt x="19877" y="16997"/>
                  </a:cubicBezTo>
                  <a:cubicBezTo>
                    <a:pt x="21140" y="14164"/>
                    <a:pt x="21600" y="10269"/>
                    <a:pt x="20796" y="7259"/>
                  </a:cubicBezTo>
                  <a:cubicBezTo>
                    <a:pt x="19991" y="4249"/>
                    <a:pt x="17923" y="2125"/>
                    <a:pt x="158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5" name="Line"/>
            <p:cNvSpPr/>
            <p:nvPr/>
          </p:nvSpPr>
          <p:spPr>
            <a:xfrm>
              <a:off x="10848152" y="4623824"/>
              <a:ext cx="827425" cy="247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150" extrusionOk="0">
                  <a:moveTo>
                    <a:pt x="2626" y="419"/>
                  </a:moveTo>
                  <a:cubicBezTo>
                    <a:pt x="2176" y="123"/>
                    <a:pt x="1726" y="-173"/>
                    <a:pt x="1276" y="123"/>
                  </a:cubicBezTo>
                  <a:cubicBezTo>
                    <a:pt x="826" y="419"/>
                    <a:pt x="376" y="1306"/>
                    <a:pt x="151" y="3230"/>
                  </a:cubicBezTo>
                  <a:cubicBezTo>
                    <a:pt x="-74" y="5153"/>
                    <a:pt x="-74" y="8112"/>
                    <a:pt x="331" y="10331"/>
                  </a:cubicBezTo>
                  <a:cubicBezTo>
                    <a:pt x="736" y="12550"/>
                    <a:pt x="1546" y="14030"/>
                    <a:pt x="2401" y="14326"/>
                  </a:cubicBezTo>
                  <a:cubicBezTo>
                    <a:pt x="3256" y="14622"/>
                    <a:pt x="4156" y="13734"/>
                    <a:pt x="4651" y="12550"/>
                  </a:cubicBezTo>
                  <a:cubicBezTo>
                    <a:pt x="5146" y="11367"/>
                    <a:pt x="5236" y="9887"/>
                    <a:pt x="5281" y="8408"/>
                  </a:cubicBezTo>
                  <a:cubicBezTo>
                    <a:pt x="5326" y="6928"/>
                    <a:pt x="5326" y="5449"/>
                    <a:pt x="5101" y="3822"/>
                  </a:cubicBezTo>
                  <a:cubicBezTo>
                    <a:pt x="4876" y="2194"/>
                    <a:pt x="4426" y="419"/>
                    <a:pt x="4336" y="419"/>
                  </a:cubicBezTo>
                  <a:cubicBezTo>
                    <a:pt x="4246" y="419"/>
                    <a:pt x="4516" y="2194"/>
                    <a:pt x="4966" y="4561"/>
                  </a:cubicBezTo>
                  <a:cubicBezTo>
                    <a:pt x="5416" y="6928"/>
                    <a:pt x="6046" y="9887"/>
                    <a:pt x="6811" y="11811"/>
                  </a:cubicBezTo>
                  <a:cubicBezTo>
                    <a:pt x="7576" y="13734"/>
                    <a:pt x="8476" y="14622"/>
                    <a:pt x="9241" y="14030"/>
                  </a:cubicBezTo>
                  <a:cubicBezTo>
                    <a:pt x="10006" y="13438"/>
                    <a:pt x="10636" y="11367"/>
                    <a:pt x="10996" y="9591"/>
                  </a:cubicBezTo>
                  <a:cubicBezTo>
                    <a:pt x="11356" y="7816"/>
                    <a:pt x="11446" y="6337"/>
                    <a:pt x="11536" y="6337"/>
                  </a:cubicBezTo>
                  <a:cubicBezTo>
                    <a:pt x="11626" y="6337"/>
                    <a:pt x="11716" y="7816"/>
                    <a:pt x="11986" y="9887"/>
                  </a:cubicBezTo>
                  <a:cubicBezTo>
                    <a:pt x="12256" y="11959"/>
                    <a:pt x="12706" y="14622"/>
                    <a:pt x="13066" y="16545"/>
                  </a:cubicBezTo>
                  <a:cubicBezTo>
                    <a:pt x="13426" y="18468"/>
                    <a:pt x="13696" y="19652"/>
                    <a:pt x="14056" y="20391"/>
                  </a:cubicBezTo>
                  <a:cubicBezTo>
                    <a:pt x="14416" y="21131"/>
                    <a:pt x="14866" y="21427"/>
                    <a:pt x="15271" y="20835"/>
                  </a:cubicBezTo>
                  <a:cubicBezTo>
                    <a:pt x="15676" y="20243"/>
                    <a:pt x="16036" y="18764"/>
                    <a:pt x="16306" y="17285"/>
                  </a:cubicBezTo>
                  <a:cubicBezTo>
                    <a:pt x="16576" y="15805"/>
                    <a:pt x="16756" y="14326"/>
                    <a:pt x="16936" y="12846"/>
                  </a:cubicBezTo>
                  <a:cubicBezTo>
                    <a:pt x="17116" y="11367"/>
                    <a:pt x="17296" y="9887"/>
                    <a:pt x="17611" y="9295"/>
                  </a:cubicBezTo>
                  <a:cubicBezTo>
                    <a:pt x="17926" y="8704"/>
                    <a:pt x="18376" y="9000"/>
                    <a:pt x="18826" y="10331"/>
                  </a:cubicBezTo>
                  <a:cubicBezTo>
                    <a:pt x="19276" y="11663"/>
                    <a:pt x="19726" y="14030"/>
                    <a:pt x="20176" y="15213"/>
                  </a:cubicBezTo>
                  <a:cubicBezTo>
                    <a:pt x="20626" y="16397"/>
                    <a:pt x="21076" y="16397"/>
                    <a:pt x="21526" y="16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6" name="Line"/>
            <p:cNvSpPr/>
            <p:nvPr/>
          </p:nvSpPr>
          <p:spPr>
            <a:xfrm>
              <a:off x="11499145" y="4524934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7" name="Line"/>
            <p:cNvSpPr/>
            <p:nvPr/>
          </p:nvSpPr>
          <p:spPr>
            <a:xfrm>
              <a:off x="11761390" y="4657868"/>
              <a:ext cx="256670" cy="188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33" extrusionOk="0">
                  <a:moveTo>
                    <a:pt x="11000" y="2582"/>
                  </a:moveTo>
                  <a:cubicBezTo>
                    <a:pt x="9848" y="1404"/>
                    <a:pt x="8696" y="226"/>
                    <a:pt x="7400" y="29"/>
                  </a:cubicBezTo>
                  <a:cubicBezTo>
                    <a:pt x="6104" y="-167"/>
                    <a:pt x="4664" y="618"/>
                    <a:pt x="3224" y="2975"/>
                  </a:cubicBezTo>
                  <a:cubicBezTo>
                    <a:pt x="1784" y="5331"/>
                    <a:pt x="344" y="9258"/>
                    <a:pt x="56" y="12008"/>
                  </a:cubicBezTo>
                  <a:cubicBezTo>
                    <a:pt x="-232" y="14757"/>
                    <a:pt x="632" y="16328"/>
                    <a:pt x="1784" y="17309"/>
                  </a:cubicBezTo>
                  <a:cubicBezTo>
                    <a:pt x="2936" y="18291"/>
                    <a:pt x="4376" y="18684"/>
                    <a:pt x="6248" y="18095"/>
                  </a:cubicBezTo>
                  <a:cubicBezTo>
                    <a:pt x="8120" y="17506"/>
                    <a:pt x="10424" y="15935"/>
                    <a:pt x="11720" y="14168"/>
                  </a:cubicBezTo>
                  <a:cubicBezTo>
                    <a:pt x="13016" y="12400"/>
                    <a:pt x="13304" y="10437"/>
                    <a:pt x="13016" y="8669"/>
                  </a:cubicBezTo>
                  <a:cubicBezTo>
                    <a:pt x="12728" y="6902"/>
                    <a:pt x="11864" y="5331"/>
                    <a:pt x="11432" y="5528"/>
                  </a:cubicBezTo>
                  <a:cubicBezTo>
                    <a:pt x="11000" y="5724"/>
                    <a:pt x="11000" y="7688"/>
                    <a:pt x="11864" y="10240"/>
                  </a:cubicBezTo>
                  <a:cubicBezTo>
                    <a:pt x="12728" y="12793"/>
                    <a:pt x="14456" y="15935"/>
                    <a:pt x="16184" y="17898"/>
                  </a:cubicBezTo>
                  <a:cubicBezTo>
                    <a:pt x="17912" y="19862"/>
                    <a:pt x="19640" y="20648"/>
                    <a:pt x="21368" y="21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8" name="Line"/>
            <p:cNvSpPr/>
            <p:nvPr/>
          </p:nvSpPr>
          <p:spPr>
            <a:xfrm>
              <a:off x="12121842" y="4234202"/>
              <a:ext cx="1114592" cy="570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47" extrusionOk="0">
                  <a:moveTo>
                    <a:pt x="0" y="6990"/>
                  </a:moveTo>
                  <a:cubicBezTo>
                    <a:pt x="0" y="6343"/>
                    <a:pt x="0" y="5697"/>
                    <a:pt x="67" y="5697"/>
                  </a:cubicBezTo>
                  <a:cubicBezTo>
                    <a:pt x="134" y="5697"/>
                    <a:pt x="267" y="6343"/>
                    <a:pt x="468" y="8284"/>
                  </a:cubicBezTo>
                  <a:cubicBezTo>
                    <a:pt x="669" y="10224"/>
                    <a:pt x="936" y="13457"/>
                    <a:pt x="1070" y="15462"/>
                  </a:cubicBezTo>
                  <a:cubicBezTo>
                    <a:pt x="1204" y="17467"/>
                    <a:pt x="1204" y="18243"/>
                    <a:pt x="1170" y="18954"/>
                  </a:cubicBezTo>
                  <a:cubicBezTo>
                    <a:pt x="1137" y="19666"/>
                    <a:pt x="1070" y="20312"/>
                    <a:pt x="1003" y="20312"/>
                  </a:cubicBezTo>
                  <a:cubicBezTo>
                    <a:pt x="936" y="20312"/>
                    <a:pt x="869" y="19666"/>
                    <a:pt x="936" y="19019"/>
                  </a:cubicBezTo>
                  <a:cubicBezTo>
                    <a:pt x="1003" y="18372"/>
                    <a:pt x="1204" y="17725"/>
                    <a:pt x="1471" y="17337"/>
                  </a:cubicBezTo>
                  <a:cubicBezTo>
                    <a:pt x="1739" y="16949"/>
                    <a:pt x="2073" y="16820"/>
                    <a:pt x="2407" y="16820"/>
                  </a:cubicBezTo>
                  <a:cubicBezTo>
                    <a:pt x="2742" y="16820"/>
                    <a:pt x="3076" y="16949"/>
                    <a:pt x="3210" y="17337"/>
                  </a:cubicBezTo>
                  <a:cubicBezTo>
                    <a:pt x="3344" y="17725"/>
                    <a:pt x="3277" y="18372"/>
                    <a:pt x="3076" y="18954"/>
                  </a:cubicBezTo>
                  <a:cubicBezTo>
                    <a:pt x="2876" y="19536"/>
                    <a:pt x="2541" y="20054"/>
                    <a:pt x="2140" y="20506"/>
                  </a:cubicBezTo>
                  <a:cubicBezTo>
                    <a:pt x="1739" y="20959"/>
                    <a:pt x="1271" y="21347"/>
                    <a:pt x="1170" y="21347"/>
                  </a:cubicBezTo>
                  <a:cubicBezTo>
                    <a:pt x="1070" y="21347"/>
                    <a:pt x="1337" y="20959"/>
                    <a:pt x="2240" y="19342"/>
                  </a:cubicBezTo>
                  <a:cubicBezTo>
                    <a:pt x="3143" y="17725"/>
                    <a:pt x="4681" y="14880"/>
                    <a:pt x="5785" y="12358"/>
                  </a:cubicBezTo>
                  <a:cubicBezTo>
                    <a:pt x="6888" y="9836"/>
                    <a:pt x="7557" y="7637"/>
                    <a:pt x="7891" y="6085"/>
                  </a:cubicBezTo>
                  <a:cubicBezTo>
                    <a:pt x="8225" y="4533"/>
                    <a:pt x="8225" y="3627"/>
                    <a:pt x="8192" y="2851"/>
                  </a:cubicBezTo>
                  <a:cubicBezTo>
                    <a:pt x="8159" y="2075"/>
                    <a:pt x="8092" y="1428"/>
                    <a:pt x="7958" y="846"/>
                  </a:cubicBezTo>
                  <a:cubicBezTo>
                    <a:pt x="7824" y="264"/>
                    <a:pt x="7624" y="-253"/>
                    <a:pt x="7423" y="135"/>
                  </a:cubicBezTo>
                  <a:cubicBezTo>
                    <a:pt x="7222" y="523"/>
                    <a:pt x="7022" y="1816"/>
                    <a:pt x="6788" y="4209"/>
                  </a:cubicBezTo>
                  <a:cubicBezTo>
                    <a:pt x="6554" y="6602"/>
                    <a:pt x="6286" y="10094"/>
                    <a:pt x="6286" y="12875"/>
                  </a:cubicBezTo>
                  <a:cubicBezTo>
                    <a:pt x="6286" y="15656"/>
                    <a:pt x="6554" y="17725"/>
                    <a:pt x="7256" y="18890"/>
                  </a:cubicBezTo>
                  <a:cubicBezTo>
                    <a:pt x="7958" y="20054"/>
                    <a:pt x="9095" y="20312"/>
                    <a:pt x="9830" y="20248"/>
                  </a:cubicBezTo>
                  <a:cubicBezTo>
                    <a:pt x="10566" y="20183"/>
                    <a:pt x="10900" y="19795"/>
                    <a:pt x="11168" y="19278"/>
                  </a:cubicBezTo>
                  <a:cubicBezTo>
                    <a:pt x="11435" y="18760"/>
                    <a:pt x="11636" y="18113"/>
                    <a:pt x="11636" y="17531"/>
                  </a:cubicBezTo>
                  <a:cubicBezTo>
                    <a:pt x="11636" y="16949"/>
                    <a:pt x="11435" y="16432"/>
                    <a:pt x="11168" y="16044"/>
                  </a:cubicBezTo>
                  <a:cubicBezTo>
                    <a:pt x="10900" y="15656"/>
                    <a:pt x="10566" y="15397"/>
                    <a:pt x="10232" y="15397"/>
                  </a:cubicBezTo>
                  <a:cubicBezTo>
                    <a:pt x="9897" y="15397"/>
                    <a:pt x="9563" y="15656"/>
                    <a:pt x="9496" y="16109"/>
                  </a:cubicBezTo>
                  <a:cubicBezTo>
                    <a:pt x="9429" y="16561"/>
                    <a:pt x="9630" y="17208"/>
                    <a:pt x="10265" y="17984"/>
                  </a:cubicBezTo>
                  <a:cubicBezTo>
                    <a:pt x="10900" y="18760"/>
                    <a:pt x="11970" y="19666"/>
                    <a:pt x="12940" y="20118"/>
                  </a:cubicBezTo>
                  <a:cubicBezTo>
                    <a:pt x="13910" y="20571"/>
                    <a:pt x="14779" y="20571"/>
                    <a:pt x="15448" y="19860"/>
                  </a:cubicBezTo>
                  <a:cubicBezTo>
                    <a:pt x="16116" y="19148"/>
                    <a:pt x="16585" y="17725"/>
                    <a:pt x="16952" y="16238"/>
                  </a:cubicBezTo>
                  <a:cubicBezTo>
                    <a:pt x="17320" y="14751"/>
                    <a:pt x="17588" y="13198"/>
                    <a:pt x="17889" y="12358"/>
                  </a:cubicBezTo>
                  <a:cubicBezTo>
                    <a:pt x="18189" y="11517"/>
                    <a:pt x="18524" y="11388"/>
                    <a:pt x="19025" y="11582"/>
                  </a:cubicBezTo>
                  <a:cubicBezTo>
                    <a:pt x="19527" y="11776"/>
                    <a:pt x="20196" y="12293"/>
                    <a:pt x="20664" y="13328"/>
                  </a:cubicBezTo>
                  <a:cubicBezTo>
                    <a:pt x="21132" y="14363"/>
                    <a:pt x="21399" y="15915"/>
                    <a:pt x="21500" y="17079"/>
                  </a:cubicBezTo>
                  <a:cubicBezTo>
                    <a:pt x="21600" y="18243"/>
                    <a:pt x="21533" y="19019"/>
                    <a:pt x="21333" y="19601"/>
                  </a:cubicBezTo>
                  <a:cubicBezTo>
                    <a:pt x="21132" y="20183"/>
                    <a:pt x="20798" y="20571"/>
                    <a:pt x="20162" y="20571"/>
                  </a:cubicBezTo>
                  <a:cubicBezTo>
                    <a:pt x="19527" y="20571"/>
                    <a:pt x="18591" y="20183"/>
                    <a:pt x="18056" y="19666"/>
                  </a:cubicBezTo>
                  <a:cubicBezTo>
                    <a:pt x="17521" y="19148"/>
                    <a:pt x="17387" y="18501"/>
                    <a:pt x="17253" y="17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9" name="Line"/>
            <p:cNvSpPr/>
            <p:nvPr/>
          </p:nvSpPr>
          <p:spPr>
            <a:xfrm>
              <a:off x="13419129" y="486741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0" name="Line"/>
            <p:cNvSpPr/>
            <p:nvPr/>
          </p:nvSpPr>
          <p:spPr>
            <a:xfrm>
              <a:off x="14110480" y="4504177"/>
              <a:ext cx="339560" cy="345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79" extrusionOk="0">
                  <a:moveTo>
                    <a:pt x="1561" y="0"/>
                  </a:moveTo>
                  <a:cubicBezTo>
                    <a:pt x="4834" y="214"/>
                    <a:pt x="8107" y="428"/>
                    <a:pt x="11052" y="962"/>
                  </a:cubicBezTo>
                  <a:cubicBezTo>
                    <a:pt x="13998" y="1497"/>
                    <a:pt x="16616" y="2352"/>
                    <a:pt x="18471" y="2780"/>
                  </a:cubicBezTo>
                  <a:cubicBezTo>
                    <a:pt x="20325" y="3208"/>
                    <a:pt x="21416" y="3208"/>
                    <a:pt x="21416" y="2994"/>
                  </a:cubicBezTo>
                  <a:cubicBezTo>
                    <a:pt x="21416" y="2780"/>
                    <a:pt x="20325" y="2352"/>
                    <a:pt x="18907" y="2139"/>
                  </a:cubicBezTo>
                  <a:cubicBezTo>
                    <a:pt x="17489" y="1925"/>
                    <a:pt x="15743" y="1925"/>
                    <a:pt x="13998" y="2352"/>
                  </a:cubicBezTo>
                  <a:cubicBezTo>
                    <a:pt x="12252" y="2780"/>
                    <a:pt x="10507" y="3636"/>
                    <a:pt x="9852" y="5881"/>
                  </a:cubicBezTo>
                  <a:cubicBezTo>
                    <a:pt x="9198" y="8127"/>
                    <a:pt x="9634" y="11762"/>
                    <a:pt x="9961" y="14115"/>
                  </a:cubicBezTo>
                  <a:cubicBezTo>
                    <a:pt x="10289" y="16467"/>
                    <a:pt x="10507" y="17537"/>
                    <a:pt x="10616" y="18606"/>
                  </a:cubicBezTo>
                  <a:cubicBezTo>
                    <a:pt x="10725" y="19675"/>
                    <a:pt x="10725" y="20745"/>
                    <a:pt x="9416" y="21172"/>
                  </a:cubicBezTo>
                  <a:cubicBezTo>
                    <a:pt x="8107" y="21600"/>
                    <a:pt x="5489" y="21386"/>
                    <a:pt x="3634" y="20317"/>
                  </a:cubicBezTo>
                  <a:cubicBezTo>
                    <a:pt x="1780" y="19248"/>
                    <a:pt x="689" y="17323"/>
                    <a:pt x="252" y="15826"/>
                  </a:cubicBezTo>
                  <a:cubicBezTo>
                    <a:pt x="-184" y="14329"/>
                    <a:pt x="34" y="13259"/>
                    <a:pt x="252" y="12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1" name="Line"/>
            <p:cNvSpPr/>
            <p:nvPr/>
          </p:nvSpPr>
          <p:spPr>
            <a:xfrm>
              <a:off x="14539984" y="4317368"/>
              <a:ext cx="1058587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53" y="0"/>
                  </a:moveTo>
                  <a:cubicBezTo>
                    <a:pt x="2471" y="472"/>
                    <a:pt x="2188" y="944"/>
                    <a:pt x="1941" y="2479"/>
                  </a:cubicBezTo>
                  <a:cubicBezTo>
                    <a:pt x="1694" y="4013"/>
                    <a:pt x="1482" y="6610"/>
                    <a:pt x="1271" y="8970"/>
                  </a:cubicBezTo>
                  <a:cubicBezTo>
                    <a:pt x="1059" y="11331"/>
                    <a:pt x="847" y="13456"/>
                    <a:pt x="706" y="14813"/>
                  </a:cubicBezTo>
                  <a:cubicBezTo>
                    <a:pt x="565" y="16170"/>
                    <a:pt x="494" y="16761"/>
                    <a:pt x="353" y="16820"/>
                  </a:cubicBezTo>
                  <a:cubicBezTo>
                    <a:pt x="212" y="16879"/>
                    <a:pt x="0" y="16407"/>
                    <a:pt x="0" y="15934"/>
                  </a:cubicBezTo>
                  <a:cubicBezTo>
                    <a:pt x="0" y="15462"/>
                    <a:pt x="212" y="14990"/>
                    <a:pt x="565" y="14518"/>
                  </a:cubicBezTo>
                  <a:cubicBezTo>
                    <a:pt x="918" y="14046"/>
                    <a:pt x="1412" y="13574"/>
                    <a:pt x="1729" y="13810"/>
                  </a:cubicBezTo>
                  <a:cubicBezTo>
                    <a:pt x="2047" y="14046"/>
                    <a:pt x="2188" y="14990"/>
                    <a:pt x="2435" y="16052"/>
                  </a:cubicBezTo>
                  <a:cubicBezTo>
                    <a:pt x="2682" y="17115"/>
                    <a:pt x="3035" y="18295"/>
                    <a:pt x="3529" y="19121"/>
                  </a:cubicBezTo>
                  <a:cubicBezTo>
                    <a:pt x="4024" y="19948"/>
                    <a:pt x="4659" y="20420"/>
                    <a:pt x="5400" y="20479"/>
                  </a:cubicBezTo>
                  <a:cubicBezTo>
                    <a:pt x="6141" y="20538"/>
                    <a:pt x="6988" y="20184"/>
                    <a:pt x="7553" y="19770"/>
                  </a:cubicBezTo>
                  <a:cubicBezTo>
                    <a:pt x="8118" y="19357"/>
                    <a:pt x="8400" y="18885"/>
                    <a:pt x="8647" y="18413"/>
                  </a:cubicBezTo>
                  <a:cubicBezTo>
                    <a:pt x="8894" y="17941"/>
                    <a:pt x="9106" y="17469"/>
                    <a:pt x="9141" y="16938"/>
                  </a:cubicBezTo>
                  <a:cubicBezTo>
                    <a:pt x="9176" y="16407"/>
                    <a:pt x="9035" y="15816"/>
                    <a:pt x="8788" y="15462"/>
                  </a:cubicBezTo>
                  <a:cubicBezTo>
                    <a:pt x="8541" y="15108"/>
                    <a:pt x="8188" y="14990"/>
                    <a:pt x="7835" y="14990"/>
                  </a:cubicBezTo>
                  <a:cubicBezTo>
                    <a:pt x="7482" y="14990"/>
                    <a:pt x="7129" y="15108"/>
                    <a:pt x="6918" y="15462"/>
                  </a:cubicBezTo>
                  <a:cubicBezTo>
                    <a:pt x="6706" y="15816"/>
                    <a:pt x="6635" y="16407"/>
                    <a:pt x="6706" y="16997"/>
                  </a:cubicBezTo>
                  <a:cubicBezTo>
                    <a:pt x="6776" y="17587"/>
                    <a:pt x="6988" y="18177"/>
                    <a:pt x="7412" y="18826"/>
                  </a:cubicBezTo>
                  <a:cubicBezTo>
                    <a:pt x="7835" y="19475"/>
                    <a:pt x="8471" y="20184"/>
                    <a:pt x="9141" y="20420"/>
                  </a:cubicBezTo>
                  <a:cubicBezTo>
                    <a:pt x="9812" y="20656"/>
                    <a:pt x="10518" y="20420"/>
                    <a:pt x="11047" y="19770"/>
                  </a:cubicBezTo>
                  <a:cubicBezTo>
                    <a:pt x="11576" y="19121"/>
                    <a:pt x="11929" y="18059"/>
                    <a:pt x="12282" y="17233"/>
                  </a:cubicBezTo>
                  <a:cubicBezTo>
                    <a:pt x="12635" y="16407"/>
                    <a:pt x="12988" y="15816"/>
                    <a:pt x="13200" y="15816"/>
                  </a:cubicBezTo>
                  <a:cubicBezTo>
                    <a:pt x="13412" y="15816"/>
                    <a:pt x="13482" y="16407"/>
                    <a:pt x="13553" y="16997"/>
                  </a:cubicBezTo>
                  <a:cubicBezTo>
                    <a:pt x="13624" y="17587"/>
                    <a:pt x="13694" y="18177"/>
                    <a:pt x="13729" y="18767"/>
                  </a:cubicBezTo>
                  <a:cubicBezTo>
                    <a:pt x="13765" y="19357"/>
                    <a:pt x="13765" y="19948"/>
                    <a:pt x="13941" y="20066"/>
                  </a:cubicBezTo>
                  <a:cubicBezTo>
                    <a:pt x="14118" y="20184"/>
                    <a:pt x="14471" y="19830"/>
                    <a:pt x="14894" y="19298"/>
                  </a:cubicBezTo>
                  <a:cubicBezTo>
                    <a:pt x="15318" y="18767"/>
                    <a:pt x="15812" y="18059"/>
                    <a:pt x="16165" y="17941"/>
                  </a:cubicBezTo>
                  <a:cubicBezTo>
                    <a:pt x="16518" y="17823"/>
                    <a:pt x="16729" y="18295"/>
                    <a:pt x="17612" y="19003"/>
                  </a:cubicBezTo>
                  <a:cubicBezTo>
                    <a:pt x="18494" y="19711"/>
                    <a:pt x="20047" y="2065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2" name="Line"/>
            <p:cNvSpPr/>
            <p:nvPr/>
          </p:nvSpPr>
          <p:spPr>
            <a:xfrm>
              <a:off x="2117977" y="5853355"/>
              <a:ext cx="227517" cy="122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600" extrusionOk="0">
                  <a:moveTo>
                    <a:pt x="8629" y="0"/>
                  </a:moveTo>
                  <a:cubicBezTo>
                    <a:pt x="6050" y="61"/>
                    <a:pt x="3471" y="122"/>
                    <a:pt x="2020" y="305"/>
                  </a:cubicBezTo>
                  <a:cubicBezTo>
                    <a:pt x="569" y="488"/>
                    <a:pt x="247" y="793"/>
                    <a:pt x="1214" y="1495"/>
                  </a:cubicBezTo>
                  <a:cubicBezTo>
                    <a:pt x="2181" y="2197"/>
                    <a:pt x="4438" y="3295"/>
                    <a:pt x="6533" y="4515"/>
                  </a:cubicBezTo>
                  <a:cubicBezTo>
                    <a:pt x="8629" y="5736"/>
                    <a:pt x="10563" y="7078"/>
                    <a:pt x="10402" y="8085"/>
                  </a:cubicBezTo>
                  <a:cubicBezTo>
                    <a:pt x="10241" y="9092"/>
                    <a:pt x="7984" y="9763"/>
                    <a:pt x="5566" y="10159"/>
                  </a:cubicBezTo>
                  <a:cubicBezTo>
                    <a:pt x="3148" y="10556"/>
                    <a:pt x="569" y="10678"/>
                    <a:pt x="86" y="10739"/>
                  </a:cubicBezTo>
                  <a:cubicBezTo>
                    <a:pt x="-398" y="10800"/>
                    <a:pt x="1214" y="10800"/>
                    <a:pt x="3471" y="11014"/>
                  </a:cubicBezTo>
                  <a:cubicBezTo>
                    <a:pt x="5727" y="11227"/>
                    <a:pt x="8629" y="11654"/>
                    <a:pt x="10241" y="12264"/>
                  </a:cubicBezTo>
                  <a:cubicBezTo>
                    <a:pt x="11853" y="12875"/>
                    <a:pt x="12175" y="13668"/>
                    <a:pt x="10724" y="14919"/>
                  </a:cubicBezTo>
                  <a:cubicBezTo>
                    <a:pt x="9274" y="16169"/>
                    <a:pt x="6050" y="17878"/>
                    <a:pt x="4438" y="18885"/>
                  </a:cubicBezTo>
                  <a:cubicBezTo>
                    <a:pt x="2826" y="19892"/>
                    <a:pt x="2826" y="20197"/>
                    <a:pt x="3793" y="20441"/>
                  </a:cubicBezTo>
                  <a:cubicBezTo>
                    <a:pt x="4760" y="20685"/>
                    <a:pt x="6695" y="20868"/>
                    <a:pt x="9757" y="21051"/>
                  </a:cubicBezTo>
                  <a:cubicBezTo>
                    <a:pt x="12820" y="21234"/>
                    <a:pt x="17011" y="21417"/>
                    <a:pt x="212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3" name="Line"/>
            <p:cNvSpPr/>
            <p:nvPr/>
          </p:nvSpPr>
          <p:spPr>
            <a:xfrm>
              <a:off x="3030460" y="6960373"/>
              <a:ext cx="300972" cy="26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42"/>
                  </a:moveTo>
                  <a:cubicBezTo>
                    <a:pt x="993" y="1421"/>
                    <a:pt x="1986" y="0"/>
                    <a:pt x="3972" y="0"/>
                  </a:cubicBezTo>
                  <a:cubicBezTo>
                    <a:pt x="5959" y="0"/>
                    <a:pt x="8938" y="1421"/>
                    <a:pt x="11048" y="4121"/>
                  </a:cubicBezTo>
                  <a:cubicBezTo>
                    <a:pt x="13159" y="6821"/>
                    <a:pt x="14400" y="10800"/>
                    <a:pt x="15145" y="13642"/>
                  </a:cubicBezTo>
                  <a:cubicBezTo>
                    <a:pt x="15890" y="16484"/>
                    <a:pt x="16138" y="18189"/>
                    <a:pt x="17131" y="19326"/>
                  </a:cubicBezTo>
                  <a:cubicBezTo>
                    <a:pt x="18124" y="20463"/>
                    <a:pt x="19862" y="210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4" name="Line"/>
            <p:cNvSpPr/>
            <p:nvPr/>
          </p:nvSpPr>
          <p:spPr>
            <a:xfrm>
              <a:off x="3092730" y="6974211"/>
              <a:ext cx="20756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343"/>
                    <a:pt x="18000" y="686"/>
                    <a:pt x="14400" y="4286"/>
                  </a:cubicBezTo>
                  <a:cubicBezTo>
                    <a:pt x="10800" y="7886"/>
                    <a:pt x="5400" y="147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5" name="Line"/>
            <p:cNvSpPr/>
            <p:nvPr/>
          </p:nvSpPr>
          <p:spPr>
            <a:xfrm>
              <a:off x="3435213" y="7145748"/>
              <a:ext cx="195648" cy="2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45" extrusionOk="0">
                  <a:moveTo>
                    <a:pt x="6821" y="355"/>
                  </a:moveTo>
                  <a:cubicBezTo>
                    <a:pt x="8716" y="104"/>
                    <a:pt x="10611" y="-147"/>
                    <a:pt x="12316" y="104"/>
                  </a:cubicBezTo>
                  <a:cubicBezTo>
                    <a:pt x="14021" y="355"/>
                    <a:pt x="15537" y="1109"/>
                    <a:pt x="16295" y="2113"/>
                  </a:cubicBezTo>
                  <a:cubicBezTo>
                    <a:pt x="17053" y="3118"/>
                    <a:pt x="17053" y="4374"/>
                    <a:pt x="15537" y="5630"/>
                  </a:cubicBezTo>
                  <a:cubicBezTo>
                    <a:pt x="14021" y="6886"/>
                    <a:pt x="10989" y="8141"/>
                    <a:pt x="10421" y="9020"/>
                  </a:cubicBezTo>
                  <a:cubicBezTo>
                    <a:pt x="9853" y="9900"/>
                    <a:pt x="11747" y="10402"/>
                    <a:pt x="13642" y="10904"/>
                  </a:cubicBezTo>
                  <a:cubicBezTo>
                    <a:pt x="15537" y="11407"/>
                    <a:pt x="17432" y="11909"/>
                    <a:pt x="18947" y="13290"/>
                  </a:cubicBezTo>
                  <a:cubicBezTo>
                    <a:pt x="20463" y="14672"/>
                    <a:pt x="21600" y="16932"/>
                    <a:pt x="21411" y="18439"/>
                  </a:cubicBezTo>
                  <a:cubicBezTo>
                    <a:pt x="21221" y="19946"/>
                    <a:pt x="19705" y="20700"/>
                    <a:pt x="16674" y="21076"/>
                  </a:cubicBezTo>
                  <a:cubicBezTo>
                    <a:pt x="13642" y="21453"/>
                    <a:pt x="9095" y="21453"/>
                    <a:pt x="6063" y="20951"/>
                  </a:cubicBezTo>
                  <a:cubicBezTo>
                    <a:pt x="3032" y="20448"/>
                    <a:pt x="1516" y="19444"/>
                    <a:pt x="0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6" name="Line"/>
            <p:cNvSpPr/>
            <p:nvPr/>
          </p:nvSpPr>
          <p:spPr>
            <a:xfrm>
              <a:off x="3881480" y="7061966"/>
              <a:ext cx="23870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70" y="-1585"/>
                    <a:pt x="14870" y="575"/>
                  </a:cubicBezTo>
                  <a:cubicBezTo>
                    <a:pt x="18470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7" name="Line"/>
            <p:cNvSpPr/>
            <p:nvPr/>
          </p:nvSpPr>
          <p:spPr>
            <a:xfrm>
              <a:off x="3933372" y="7140263"/>
              <a:ext cx="18681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8" name="Line"/>
            <p:cNvSpPr/>
            <p:nvPr/>
          </p:nvSpPr>
          <p:spPr>
            <a:xfrm>
              <a:off x="5583520" y="7192155"/>
              <a:ext cx="2490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9" name="Line"/>
            <p:cNvSpPr/>
            <p:nvPr/>
          </p:nvSpPr>
          <p:spPr>
            <a:xfrm>
              <a:off x="6183612" y="7109128"/>
              <a:ext cx="157524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251" y="1800"/>
                  </a:moveTo>
                  <a:cubicBezTo>
                    <a:pt x="2129" y="900"/>
                    <a:pt x="4007" y="0"/>
                    <a:pt x="6120" y="0"/>
                  </a:cubicBezTo>
                  <a:cubicBezTo>
                    <a:pt x="8233" y="0"/>
                    <a:pt x="10581" y="900"/>
                    <a:pt x="11990" y="2100"/>
                  </a:cubicBezTo>
                  <a:cubicBezTo>
                    <a:pt x="13398" y="3300"/>
                    <a:pt x="13868" y="4800"/>
                    <a:pt x="12694" y="7050"/>
                  </a:cubicBezTo>
                  <a:cubicBezTo>
                    <a:pt x="11520" y="9300"/>
                    <a:pt x="8703" y="12300"/>
                    <a:pt x="5885" y="14400"/>
                  </a:cubicBezTo>
                  <a:cubicBezTo>
                    <a:pt x="3068" y="16500"/>
                    <a:pt x="251" y="17700"/>
                    <a:pt x="16" y="18600"/>
                  </a:cubicBezTo>
                  <a:cubicBezTo>
                    <a:pt x="-219" y="19500"/>
                    <a:pt x="2129" y="20100"/>
                    <a:pt x="6120" y="20550"/>
                  </a:cubicBezTo>
                  <a:cubicBezTo>
                    <a:pt x="10111" y="21000"/>
                    <a:pt x="15746" y="21300"/>
                    <a:pt x="213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0" name="Line"/>
            <p:cNvSpPr/>
            <p:nvPr/>
          </p:nvSpPr>
          <p:spPr>
            <a:xfrm>
              <a:off x="6590214" y="7081923"/>
              <a:ext cx="197188" cy="317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3220"/>
                  </a:moveTo>
                  <a:cubicBezTo>
                    <a:pt x="379" y="1826"/>
                    <a:pt x="758" y="433"/>
                    <a:pt x="1705" y="84"/>
                  </a:cubicBezTo>
                  <a:cubicBezTo>
                    <a:pt x="2653" y="-264"/>
                    <a:pt x="4168" y="433"/>
                    <a:pt x="6063" y="2755"/>
                  </a:cubicBezTo>
                  <a:cubicBezTo>
                    <a:pt x="7958" y="5078"/>
                    <a:pt x="10232" y="9026"/>
                    <a:pt x="12884" y="12394"/>
                  </a:cubicBezTo>
                  <a:cubicBezTo>
                    <a:pt x="15537" y="15762"/>
                    <a:pt x="18568" y="18549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1" name="Line"/>
            <p:cNvSpPr/>
            <p:nvPr/>
          </p:nvSpPr>
          <p:spPr>
            <a:xfrm>
              <a:off x="6569457" y="7140263"/>
              <a:ext cx="2594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0"/>
                    <a:pt x="18720" y="0"/>
                    <a:pt x="15120" y="3600"/>
                  </a:cubicBezTo>
                  <a:cubicBezTo>
                    <a:pt x="11520" y="7200"/>
                    <a:pt x="576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2" name="Line"/>
            <p:cNvSpPr/>
            <p:nvPr/>
          </p:nvSpPr>
          <p:spPr>
            <a:xfrm>
              <a:off x="6904370" y="7254424"/>
              <a:ext cx="20475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12668" y="0"/>
                  </a:moveTo>
                  <a:cubicBezTo>
                    <a:pt x="9068" y="4168"/>
                    <a:pt x="5468" y="8337"/>
                    <a:pt x="3128" y="11558"/>
                  </a:cubicBezTo>
                  <a:cubicBezTo>
                    <a:pt x="788" y="14779"/>
                    <a:pt x="-292" y="17053"/>
                    <a:pt x="68" y="18189"/>
                  </a:cubicBezTo>
                  <a:cubicBezTo>
                    <a:pt x="428" y="19326"/>
                    <a:pt x="2228" y="19326"/>
                    <a:pt x="6008" y="19705"/>
                  </a:cubicBezTo>
                  <a:cubicBezTo>
                    <a:pt x="9788" y="20084"/>
                    <a:pt x="15548" y="20842"/>
                    <a:pt x="213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3" name="Line"/>
            <p:cNvSpPr/>
            <p:nvPr/>
          </p:nvSpPr>
          <p:spPr>
            <a:xfrm>
              <a:off x="6994967" y="7358208"/>
              <a:ext cx="20757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4" name="Line"/>
            <p:cNvSpPr/>
            <p:nvPr/>
          </p:nvSpPr>
          <p:spPr>
            <a:xfrm>
              <a:off x="7638421" y="7150641"/>
              <a:ext cx="34085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0" y="0"/>
                  </a:moveTo>
                  <a:cubicBezTo>
                    <a:pt x="5018" y="1800"/>
                    <a:pt x="10036" y="3600"/>
                    <a:pt x="13091" y="5400"/>
                  </a:cubicBezTo>
                  <a:cubicBezTo>
                    <a:pt x="16145" y="7200"/>
                    <a:pt x="17236" y="9000"/>
                    <a:pt x="18545" y="10800"/>
                  </a:cubicBezTo>
                  <a:cubicBezTo>
                    <a:pt x="19855" y="12600"/>
                    <a:pt x="21382" y="14400"/>
                    <a:pt x="21491" y="16200"/>
                  </a:cubicBezTo>
                  <a:cubicBezTo>
                    <a:pt x="21600" y="18000"/>
                    <a:pt x="20291" y="19800"/>
                    <a:pt x="189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5" name="Line"/>
            <p:cNvSpPr/>
            <p:nvPr/>
          </p:nvSpPr>
          <p:spPr>
            <a:xfrm>
              <a:off x="7804474" y="7057237"/>
              <a:ext cx="31135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500"/>
                    <a:pt x="14400" y="9000"/>
                    <a:pt x="18000" y="12600"/>
                  </a:cubicBezTo>
                  <a:cubicBezTo>
                    <a:pt x="21600" y="16200"/>
                    <a:pt x="2160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6" name="Line"/>
            <p:cNvSpPr/>
            <p:nvPr/>
          </p:nvSpPr>
          <p:spPr>
            <a:xfrm>
              <a:off x="8432214" y="7079642"/>
              <a:ext cx="233659" cy="2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53" extrusionOk="0">
                  <a:moveTo>
                    <a:pt x="490" y="4482"/>
                  </a:moveTo>
                  <a:cubicBezTo>
                    <a:pt x="808" y="2939"/>
                    <a:pt x="1126" y="1396"/>
                    <a:pt x="2714" y="624"/>
                  </a:cubicBezTo>
                  <a:cubicBezTo>
                    <a:pt x="4302" y="-147"/>
                    <a:pt x="7161" y="-147"/>
                    <a:pt x="9226" y="316"/>
                  </a:cubicBezTo>
                  <a:cubicBezTo>
                    <a:pt x="11290" y="779"/>
                    <a:pt x="12561" y="1704"/>
                    <a:pt x="12720" y="3556"/>
                  </a:cubicBezTo>
                  <a:cubicBezTo>
                    <a:pt x="12879" y="5407"/>
                    <a:pt x="11926" y="8184"/>
                    <a:pt x="10020" y="10499"/>
                  </a:cubicBezTo>
                  <a:cubicBezTo>
                    <a:pt x="8114" y="12813"/>
                    <a:pt x="5255" y="14664"/>
                    <a:pt x="3190" y="16207"/>
                  </a:cubicBezTo>
                  <a:cubicBezTo>
                    <a:pt x="1126" y="17750"/>
                    <a:pt x="-145" y="18984"/>
                    <a:pt x="14" y="19910"/>
                  </a:cubicBezTo>
                  <a:cubicBezTo>
                    <a:pt x="173" y="20836"/>
                    <a:pt x="1761" y="21453"/>
                    <a:pt x="5573" y="21453"/>
                  </a:cubicBezTo>
                  <a:cubicBezTo>
                    <a:pt x="9384" y="21453"/>
                    <a:pt x="15420" y="20836"/>
                    <a:pt x="21455" y="20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7" name="Line"/>
            <p:cNvSpPr/>
            <p:nvPr/>
          </p:nvSpPr>
          <p:spPr>
            <a:xfrm>
              <a:off x="8956464" y="7060625"/>
              <a:ext cx="217945" cy="266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3883"/>
                  </a:moveTo>
                  <a:cubicBezTo>
                    <a:pt x="686" y="2498"/>
                    <a:pt x="1371" y="1114"/>
                    <a:pt x="2914" y="421"/>
                  </a:cubicBezTo>
                  <a:cubicBezTo>
                    <a:pt x="4457" y="-271"/>
                    <a:pt x="6857" y="-271"/>
                    <a:pt x="8914" y="1667"/>
                  </a:cubicBezTo>
                  <a:cubicBezTo>
                    <a:pt x="10971" y="3606"/>
                    <a:pt x="12686" y="7483"/>
                    <a:pt x="13714" y="10252"/>
                  </a:cubicBezTo>
                  <a:cubicBezTo>
                    <a:pt x="14743" y="13021"/>
                    <a:pt x="15086" y="14683"/>
                    <a:pt x="15429" y="16206"/>
                  </a:cubicBezTo>
                  <a:cubicBezTo>
                    <a:pt x="15771" y="17729"/>
                    <a:pt x="16114" y="19114"/>
                    <a:pt x="17143" y="19944"/>
                  </a:cubicBezTo>
                  <a:cubicBezTo>
                    <a:pt x="18171" y="20775"/>
                    <a:pt x="19886" y="21052"/>
                    <a:pt x="21600" y="21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8" name="Line"/>
            <p:cNvSpPr/>
            <p:nvPr/>
          </p:nvSpPr>
          <p:spPr>
            <a:xfrm>
              <a:off x="8997977" y="7088371"/>
              <a:ext cx="22832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55" y="1878"/>
                    <a:pt x="15709" y="3757"/>
                    <a:pt x="12109" y="7357"/>
                  </a:cubicBezTo>
                  <a:cubicBezTo>
                    <a:pt x="8509" y="10957"/>
                    <a:pt x="4255" y="1627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9" name="Line"/>
            <p:cNvSpPr/>
            <p:nvPr/>
          </p:nvSpPr>
          <p:spPr>
            <a:xfrm>
              <a:off x="9288569" y="7223289"/>
              <a:ext cx="220772" cy="28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218" extrusionOk="0">
                  <a:moveTo>
                    <a:pt x="12960" y="0"/>
                  </a:moveTo>
                  <a:cubicBezTo>
                    <a:pt x="11963" y="1041"/>
                    <a:pt x="10966" y="2082"/>
                    <a:pt x="9803" y="2993"/>
                  </a:cubicBezTo>
                  <a:cubicBezTo>
                    <a:pt x="8640" y="3904"/>
                    <a:pt x="7311" y="4684"/>
                    <a:pt x="7643" y="5335"/>
                  </a:cubicBezTo>
                  <a:cubicBezTo>
                    <a:pt x="7975" y="5986"/>
                    <a:pt x="9969" y="6506"/>
                    <a:pt x="12462" y="7677"/>
                  </a:cubicBezTo>
                  <a:cubicBezTo>
                    <a:pt x="14954" y="8848"/>
                    <a:pt x="17945" y="10670"/>
                    <a:pt x="19606" y="12231"/>
                  </a:cubicBezTo>
                  <a:cubicBezTo>
                    <a:pt x="21268" y="13793"/>
                    <a:pt x="21600" y="15094"/>
                    <a:pt x="20769" y="16786"/>
                  </a:cubicBezTo>
                  <a:cubicBezTo>
                    <a:pt x="19938" y="18477"/>
                    <a:pt x="17945" y="20559"/>
                    <a:pt x="14788" y="21080"/>
                  </a:cubicBezTo>
                  <a:cubicBezTo>
                    <a:pt x="11631" y="21600"/>
                    <a:pt x="7311" y="20559"/>
                    <a:pt x="4652" y="19518"/>
                  </a:cubicBezTo>
                  <a:cubicBezTo>
                    <a:pt x="1994" y="18477"/>
                    <a:pt x="997" y="17436"/>
                    <a:pt x="0" y="16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0" name="Line"/>
            <p:cNvSpPr/>
            <p:nvPr/>
          </p:nvSpPr>
          <p:spPr>
            <a:xfrm>
              <a:off x="9392352" y="7244046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1" name="Line"/>
            <p:cNvSpPr/>
            <p:nvPr/>
          </p:nvSpPr>
          <p:spPr>
            <a:xfrm>
              <a:off x="2957812" y="5641082"/>
              <a:ext cx="259458" cy="304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0" y="5427"/>
                  </a:moveTo>
                  <a:cubicBezTo>
                    <a:pt x="288" y="3728"/>
                    <a:pt x="576" y="2029"/>
                    <a:pt x="1584" y="1058"/>
                  </a:cubicBezTo>
                  <a:cubicBezTo>
                    <a:pt x="2592" y="88"/>
                    <a:pt x="4320" y="-155"/>
                    <a:pt x="5760" y="88"/>
                  </a:cubicBezTo>
                  <a:cubicBezTo>
                    <a:pt x="7200" y="330"/>
                    <a:pt x="8352" y="1058"/>
                    <a:pt x="9648" y="3849"/>
                  </a:cubicBezTo>
                  <a:cubicBezTo>
                    <a:pt x="10944" y="6640"/>
                    <a:pt x="12384" y="11494"/>
                    <a:pt x="13392" y="14528"/>
                  </a:cubicBezTo>
                  <a:cubicBezTo>
                    <a:pt x="14400" y="17562"/>
                    <a:pt x="14976" y="18775"/>
                    <a:pt x="15840" y="19746"/>
                  </a:cubicBezTo>
                  <a:cubicBezTo>
                    <a:pt x="16704" y="20717"/>
                    <a:pt x="17856" y="21445"/>
                    <a:pt x="18864" y="21324"/>
                  </a:cubicBezTo>
                  <a:cubicBezTo>
                    <a:pt x="19872" y="21202"/>
                    <a:pt x="20736" y="20232"/>
                    <a:pt x="21600" y="19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2" name="Line"/>
            <p:cNvSpPr/>
            <p:nvPr/>
          </p:nvSpPr>
          <p:spPr>
            <a:xfrm>
              <a:off x="3009704" y="5708059"/>
              <a:ext cx="186810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200" y="1500"/>
                  </a:cubicBezTo>
                  <a:cubicBezTo>
                    <a:pt x="12800" y="3000"/>
                    <a:pt x="10000" y="6000"/>
                    <a:pt x="7400" y="9600"/>
                  </a:cubicBezTo>
                  <a:cubicBezTo>
                    <a:pt x="4800" y="13200"/>
                    <a:pt x="2400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3" name="Line"/>
            <p:cNvSpPr/>
            <p:nvPr/>
          </p:nvSpPr>
          <p:spPr>
            <a:xfrm>
              <a:off x="3331431" y="5863734"/>
              <a:ext cx="2075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4" name="Line"/>
            <p:cNvSpPr/>
            <p:nvPr/>
          </p:nvSpPr>
          <p:spPr>
            <a:xfrm>
              <a:off x="3777697" y="5749572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5" name="Line"/>
            <p:cNvSpPr/>
            <p:nvPr/>
          </p:nvSpPr>
          <p:spPr>
            <a:xfrm>
              <a:off x="3798454" y="5863734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600"/>
                    <a:pt x="11520" y="7200"/>
                    <a:pt x="15120" y="10800"/>
                  </a:cubicBezTo>
                  <a:cubicBezTo>
                    <a:pt x="18720" y="14400"/>
                    <a:pt x="2016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6" name="Line"/>
            <p:cNvSpPr/>
            <p:nvPr/>
          </p:nvSpPr>
          <p:spPr>
            <a:xfrm>
              <a:off x="4535312" y="5683189"/>
              <a:ext cx="217945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5380"/>
                  </a:moveTo>
                  <a:cubicBezTo>
                    <a:pt x="686" y="3719"/>
                    <a:pt x="1371" y="2057"/>
                    <a:pt x="3086" y="1060"/>
                  </a:cubicBezTo>
                  <a:cubicBezTo>
                    <a:pt x="4800" y="63"/>
                    <a:pt x="7543" y="-269"/>
                    <a:pt x="9429" y="229"/>
                  </a:cubicBezTo>
                  <a:cubicBezTo>
                    <a:pt x="11314" y="728"/>
                    <a:pt x="12343" y="2057"/>
                    <a:pt x="12171" y="4217"/>
                  </a:cubicBezTo>
                  <a:cubicBezTo>
                    <a:pt x="12000" y="6377"/>
                    <a:pt x="10629" y="9368"/>
                    <a:pt x="9257" y="11528"/>
                  </a:cubicBezTo>
                  <a:cubicBezTo>
                    <a:pt x="7886" y="13688"/>
                    <a:pt x="6514" y="15017"/>
                    <a:pt x="5143" y="16180"/>
                  </a:cubicBezTo>
                  <a:cubicBezTo>
                    <a:pt x="3771" y="17343"/>
                    <a:pt x="2400" y="18340"/>
                    <a:pt x="2571" y="19171"/>
                  </a:cubicBezTo>
                  <a:cubicBezTo>
                    <a:pt x="2743" y="20002"/>
                    <a:pt x="4457" y="20666"/>
                    <a:pt x="7886" y="20999"/>
                  </a:cubicBezTo>
                  <a:cubicBezTo>
                    <a:pt x="11314" y="21331"/>
                    <a:pt x="16457" y="21331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7" name="Line"/>
            <p:cNvSpPr/>
            <p:nvPr/>
          </p:nvSpPr>
          <p:spPr>
            <a:xfrm>
              <a:off x="4857039" y="5642109"/>
              <a:ext cx="207567" cy="28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0" y="3399"/>
                  </a:moveTo>
                  <a:cubicBezTo>
                    <a:pt x="1080" y="2358"/>
                    <a:pt x="2160" y="1317"/>
                    <a:pt x="3600" y="667"/>
                  </a:cubicBezTo>
                  <a:cubicBezTo>
                    <a:pt x="5040" y="16"/>
                    <a:pt x="6840" y="-244"/>
                    <a:pt x="8280" y="276"/>
                  </a:cubicBezTo>
                  <a:cubicBezTo>
                    <a:pt x="9720" y="797"/>
                    <a:pt x="10800" y="2098"/>
                    <a:pt x="12240" y="5481"/>
                  </a:cubicBezTo>
                  <a:cubicBezTo>
                    <a:pt x="13680" y="8864"/>
                    <a:pt x="15480" y="14329"/>
                    <a:pt x="17100" y="17322"/>
                  </a:cubicBezTo>
                  <a:cubicBezTo>
                    <a:pt x="18720" y="20315"/>
                    <a:pt x="20160" y="20836"/>
                    <a:pt x="21600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8" name="Line"/>
            <p:cNvSpPr/>
            <p:nvPr/>
          </p:nvSpPr>
          <p:spPr>
            <a:xfrm>
              <a:off x="4888175" y="5687303"/>
              <a:ext cx="20756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327"/>
                    <a:pt x="18000" y="655"/>
                    <a:pt x="14400" y="4255"/>
                  </a:cubicBezTo>
                  <a:cubicBezTo>
                    <a:pt x="10800" y="7855"/>
                    <a:pt x="5400" y="147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9" name="Line"/>
            <p:cNvSpPr/>
            <p:nvPr/>
          </p:nvSpPr>
          <p:spPr>
            <a:xfrm>
              <a:off x="5157573" y="5863734"/>
              <a:ext cx="166491" cy="165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482" extrusionOk="0">
                  <a:moveTo>
                    <a:pt x="4023" y="0"/>
                  </a:moveTo>
                  <a:cubicBezTo>
                    <a:pt x="6227" y="0"/>
                    <a:pt x="8431" y="0"/>
                    <a:pt x="9533" y="1125"/>
                  </a:cubicBezTo>
                  <a:cubicBezTo>
                    <a:pt x="10635" y="2250"/>
                    <a:pt x="10635" y="4500"/>
                    <a:pt x="9974" y="6525"/>
                  </a:cubicBezTo>
                  <a:cubicBezTo>
                    <a:pt x="9313" y="8550"/>
                    <a:pt x="7991" y="10350"/>
                    <a:pt x="5786" y="12825"/>
                  </a:cubicBezTo>
                  <a:cubicBezTo>
                    <a:pt x="3582" y="15300"/>
                    <a:pt x="497" y="18450"/>
                    <a:pt x="56" y="20025"/>
                  </a:cubicBezTo>
                  <a:cubicBezTo>
                    <a:pt x="-385" y="21600"/>
                    <a:pt x="1819" y="21600"/>
                    <a:pt x="5786" y="21375"/>
                  </a:cubicBezTo>
                  <a:cubicBezTo>
                    <a:pt x="9754" y="21150"/>
                    <a:pt x="15484" y="20700"/>
                    <a:pt x="2121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0" name="Line"/>
            <p:cNvSpPr/>
            <p:nvPr/>
          </p:nvSpPr>
          <p:spPr>
            <a:xfrm>
              <a:off x="5614654" y="5770328"/>
              <a:ext cx="25945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56" y="0"/>
                    <a:pt x="6912" y="0"/>
                    <a:pt x="10512" y="3600"/>
                  </a:cubicBezTo>
                  <a:cubicBezTo>
                    <a:pt x="14112" y="7200"/>
                    <a:pt x="1785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1" name="Line"/>
            <p:cNvSpPr/>
            <p:nvPr/>
          </p:nvSpPr>
          <p:spPr>
            <a:xfrm>
              <a:off x="5718438" y="5687303"/>
              <a:ext cx="5189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2" name="Line"/>
            <p:cNvSpPr/>
            <p:nvPr/>
          </p:nvSpPr>
          <p:spPr>
            <a:xfrm>
              <a:off x="6382648" y="5634367"/>
              <a:ext cx="249080" cy="25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3590"/>
                  </a:moveTo>
                  <a:cubicBezTo>
                    <a:pt x="900" y="2423"/>
                    <a:pt x="1800" y="1255"/>
                    <a:pt x="3000" y="526"/>
                  </a:cubicBezTo>
                  <a:cubicBezTo>
                    <a:pt x="4200" y="-204"/>
                    <a:pt x="5700" y="-496"/>
                    <a:pt x="7500" y="1839"/>
                  </a:cubicBezTo>
                  <a:cubicBezTo>
                    <a:pt x="9300" y="4174"/>
                    <a:pt x="11400" y="9136"/>
                    <a:pt x="13800" y="12785"/>
                  </a:cubicBezTo>
                  <a:cubicBezTo>
                    <a:pt x="16200" y="16434"/>
                    <a:pt x="18900" y="18769"/>
                    <a:pt x="21600" y="21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3" name="Line"/>
            <p:cNvSpPr/>
            <p:nvPr/>
          </p:nvSpPr>
          <p:spPr>
            <a:xfrm>
              <a:off x="6444918" y="5687303"/>
              <a:ext cx="186810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4383"/>
                    <a:pt x="12000" y="8765"/>
                    <a:pt x="8400" y="12365"/>
                  </a:cubicBezTo>
                  <a:cubicBezTo>
                    <a:pt x="4800" y="15965"/>
                    <a:pt x="2400" y="187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4" name="Line"/>
            <p:cNvSpPr/>
            <p:nvPr/>
          </p:nvSpPr>
          <p:spPr>
            <a:xfrm>
              <a:off x="6732050" y="5770328"/>
              <a:ext cx="221405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0"/>
                  </a:moveTo>
                  <a:cubicBezTo>
                    <a:pt x="11475" y="4235"/>
                    <a:pt x="7425" y="8471"/>
                    <a:pt x="4556" y="11647"/>
                  </a:cubicBezTo>
                  <a:cubicBezTo>
                    <a:pt x="1687" y="14824"/>
                    <a:pt x="0" y="16941"/>
                    <a:pt x="0" y="18000"/>
                  </a:cubicBezTo>
                  <a:cubicBezTo>
                    <a:pt x="0" y="19059"/>
                    <a:pt x="1687" y="19059"/>
                    <a:pt x="5569" y="19482"/>
                  </a:cubicBezTo>
                  <a:cubicBezTo>
                    <a:pt x="9450" y="19906"/>
                    <a:pt x="15525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5" name="Line"/>
            <p:cNvSpPr/>
            <p:nvPr/>
          </p:nvSpPr>
          <p:spPr>
            <a:xfrm>
              <a:off x="6818536" y="5853355"/>
              <a:ext cx="3113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6" name="Line"/>
            <p:cNvSpPr/>
            <p:nvPr/>
          </p:nvSpPr>
          <p:spPr>
            <a:xfrm>
              <a:off x="10087697" y="7285559"/>
              <a:ext cx="5600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600" extrusionOk="0">
                  <a:moveTo>
                    <a:pt x="0" y="0"/>
                  </a:moveTo>
                  <a:cubicBezTo>
                    <a:pt x="6353" y="600"/>
                    <a:pt x="12706" y="1200"/>
                    <a:pt x="16518" y="3600"/>
                  </a:cubicBezTo>
                  <a:cubicBezTo>
                    <a:pt x="20329" y="6000"/>
                    <a:pt x="21600" y="10200"/>
                    <a:pt x="19694" y="13500"/>
                  </a:cubicBezTo>
                  <a:cubicBezTo>
                    <a:pt x="17788" y="16800"/>
                    <a:pt x="12706" y="19200"/>
                    <a:pt x="76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7" name="Line"/>
            <p:cNvSpPr/>
            <p:nvPr/>
          </p:nvSpPr>
          <p:spPr>
            <a:xfrm>
              <a:off x="148755" y="8339769"/>
              <a:ext cx="795670" cy="19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4" extrusionOk="0">
                  <a:moveTo>
                    <a:pt x="4132" y="455"/>
                  </a:moveTo>
                  <a:cubicBezTo>
                    <a:pt x="3005" y="95"/>
                    <a:pt x="1878" y="-265"/>
                    <a:pt x="1127" y="275"/>
                  </a:cubicBezTo>
                  <a:cubicBezTo>
                    <a:pt x="376" y="815"/>
                    <a:pt x="0" y="2255"/>
                    <a:pt x="0" y="4595"/>
                  </a:cubicBezTo>
                  <a:cubicBezTo>
                    <a:pt x="0" y="6935"/>
                    <a:pt x="376" y="10175"/>
                    <a:pt x="1033" y="12515"/>
                  </a:cubicBezTo>
                  <a:cubicBezTo>
                    <a:pt x="1690" y="14855"/>
                    <a:pt x="2630" y="16295"/>
                    <a:pt x="3569" y="16655"/>
                  </a:cubicBezTo>
                  <a:cubicBezTo>
                    <a:pt x="4508" y="17015"/>
                    <a:pt x="5447" y="16295"/>
                    <a:pt x="5917" y="15035"/>
                  </a:cubicBezTo>
                  <a:cubicBezTo>
                    <a:pt x="6386" y="13775"/>
                    <a:pt x="6386" y="11975"/>
                    <a:pt x="6292" y="10175"/>
                  </a:cubicBezTo>
                  <a:cubicBezTo>
                    <a:pt x="6198" y="8375"/>
                    <a:pt x="6010" y="6575"/>
                    <a:pt x="5729" y="4955"/>
                  </a:cubicBezTo>
                  <a:cubicBezTo>
                    <a:pt x="5447" y="3335"/>
                    <a:pt x="5071" y="1895"/>
                    <a:pt x="4977" y="2075"/>
                  </a:cubicBezTo>
                  <a:cubicBezTo>
                    <a:pt x="4883" y="2255"/>
                    <a:pt x="5071" y="4055"/>
                    <a:pt x="5447" y="6575"/>
                  </a:cubicBezTo>
                  <a:cubicBezTo>
                    <a:pt x="5823" y="9095"/>
                    <a:pt x="6386" y="12335"/>
                    <a:pt x="7184" y="14495"/>
                  </a:cubicBezTo>
                  <a:cubicBezTo>
                    <a:pt x="7983" y="16655"/>
                    <a:pt x="9016" y="17735"/>
                    <a:pt x="9626" y="17375"/>
                  </a:cubicBezTo>
                  <a:cubicBezTo>
                    <a:pt x="10237" y="17015"/>
                    <a:pt x="10424" y="15215"/>
                    <a:pt x="10612" y="13235"/>
                  </a:cubicBezTo>
                  <a:cubicBezTo>
                    <a:pt x="10800" y="11255"/>
                    <a:pt x="10988" y="9095"/>
                    <a:pt x="11129" y="7115"/>
                  </a:cubicBezTo>
                  <a:cubicBezTo>
                    <a:pt x="11270" y="5135"/>
                    <a:pt x="11363" y="3335"/>
                    <a:pt x="11645" y="2975"/>
                  </a:cubicBezTo>
                  <a:cubicBezTo>
                    <a:pt x="11927" y="2615"/>
                    <a:pt x="12397" y="3695"/>
                    <a:pt x="12725" y="5135"/>
                  </a:cubicBezTo>
                  <a:cubicBezTo>
                    <a:pt x="13054" y="6575"/>
                    <a:pt x="13242" y="8375"/>
                    <a:pt x="13430" y="10175"/>
                  </a:cubicBezTo>
                  <a:cubicBezTo>
                    <a:pt x="13617" y="11975"/>
                    <a:pt x="13805" y="13775"/>
                    <a:pt x="14040" y="13955"/>
                  </a:cubicBezTo>
                  <a:cubicBezTo>
                    <a:pt x="14275" y="14135"/>
                    <a:pt x="14557" y="12695"/>
                    <a:pt x="14838" y="11255"/>
                  </a:cubicBezTo>
                  <a:cubicBezTo>
                    <a:pt x="15120" y="9815"/>
                    <a:pt x="15402" y="8375"/>
                    <a:pt x="15777" y="7115"/>
                  </a:cubicBezTo>
                  <a:cubicBezTo>
                    <a:pt x="16153" y="5855"/>
                    <a:pt x="16623" y="4775"/>
                    <a:pt x="16951" y="5675"/>
                  </a:cubicBezTo>
                  <a:cubicBezTo>
                    <a:pt x="17280" y="6575"/>
                    <a:pt x="17468" y="9455"/>
                    <a:pt x="17750" y="12515"/>
                  </a:cubicBezTo>
                  <a:cubicBezTo>
                    <a:pt x="18031" y="15575"/>
                    <a:pt x="18407" y="18815"/>
                    <a:pt x="19064" y="20075"/>
                  </a:cubicBezTo>
                  <a:cubicBezTo>
                    <a:pt x="19722" y="21335"/>
                    <a:pt x="20661" y="20615"/>
                    <a:pt x="21600" y="19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8" name="Line"/>
            <p:cNvSpPr/>
            <p:nvPr/>
          </p:nvSpPr>
          <p:spPr>
            <a:xfrm>
              <a:off x="1100105" y="8101453"/>
              <a:ext cx="300965" cy="408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46" extrusionOk="0">
                  <a:moveTo>
                    <a:pt x="5890" y="18179"/>
                  </a:moveTo>
                  <a:cubicBezTo>
                    <a:pt x="4909" y="17634"/>
                    <a:pt x="3927" y="17090"/>
                    <a:pt x="2822" y="17090"/>
                  </a:cubicBezTo>
                  <a:cubicBezTo>
                    <a:pt x="1718" y="17090"/>
                    <a:pt x="490" y="17634"/>
                    <a:pt x="122" y="18360"/>
                  </a:cubicBezTo>
                  <a:cubicBezTo>
                    <a:pt x="-246" y="19086"/>
                    <a:pt x="245" y="19994"/>
                    <a:pt x="1227" y="20538"/>
                  </a:cubicBezTo>
                  <a:cubicBezTo>
                    <a:pt x="2209" y="21083"/>
                    <a:pt x="3681" y="21264"/>
                    <a:pt x="5154" y="20538"/>
                  </a:cubicBezTo>
                  <a:cubicBezTo>
                    <a:pt x="6627" y="19812"/>
                    <a:pt x="8099" y="18179"/>
                    <a:pt x="9081" y="15456"/>
                  </a:cubicBezTo>
                  <a:cubicBezTo>
                    <a:pt x="10063" y="12733"/>
                    <a:pt x="10554" y="8922"/>
                    <a:pt x="10799" y="6380"/>
                  </a:cubicBezTo>
                  <a:cubicBezTo>
                    <a:pt x="11045" y="3839"/>
                    <a:pt x="11045" y="2569"/>
                    <a:pt x="10677" y="1570"/>
                  </a:cubicBezTo>
                  <a:cubicBezTo>
                    <a:pt x="10309" y="572"/>
                    <a:pt x="9572" y="-154"/>
                    <a:pt x="9327" y="28"/>
                  </a:cubicBezTo>
                  <a:cubicBezTo>
                    <a:pt x="9081" y="209"/>
                    <a:pt x="9327" y="1298"/>
                    <a:pt x="9940" y="4565"/>
                  </a:cubicBezTo>
                  <a:cubicBezTo>
                    <a:pt x="10554" y="7833"/>
                    <a:pt x="11536" y="13278"/>
                    <a:pt x="12272" y="16454"/>
                  </a:cubicBezTo>
                  <a:cubicBezTo>
                    <a:pt x="13009" y="19631"/>
                    <a:pt x="13499" y="20538"/>
                    <a:pt x="14972" y="20992"/>
                  </a:cubicBezTo>
                  <a:cubicBezTo>
                    <a:pt x="16445" y="21446"/>
                    <a:pt x="18899" y="21446"/>
                    <a:pt x="21354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9" name="Line"/>
            <p:cNvSpPr/>
            <p:nvPr/>
          </p:nvSpPr>
          <p:spPr>
            <a:xfrm>
              <a:off x="2207981" y="8229984"/>
              <a:ext cx="468073" cy="29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43" extrusionOk="0">
                  <a:moveTo>
                    <a:pt x="1537" y="0"/>
                  </a:moveTo>
                  <a:cubicBezTo>
                    <a:pt x="3587" y="4019"/>
                    <a:pt x="5637" y="8037"/>
                    <a:pt x="6819" y="11302"/>
                  </a:cubicBezTo>
                  <a:cubicBezTo>
                    <a:pt x="8002" y="14567"/>
                    <a:pt x="8317" y="17079"/>
                    <a:pt x="8080" y="18712"/>
                  </a:cubicBezTo>
                  <a:cubicBezTo>
                    <a:pt x="7844" y="20344"/>
                    <a:pt x="7056" y="21098"/>
                    <a:pt x="5873" y="21349"/>
                  </a:cubicBezTo>
                  <a:cubicBezTo>
                    <a:pt x="4691" y="21600"/>
                    <a:pt x="3114" y="21349"/>
                    <a:pt x="2089" y="20595"/>
                  </a:cubicBezTo>
                  <a:cubicBezTo>
                    <a:pt x="1064" y="19842"/>
                    <a:pt x="591" y="18586"/>
                    <a:pt x="276" y="17330"/>
                  </a:cubicBezTo>
                  <a:cubicBezTo>
                    <a:pt x="-39" y="16074"/>
                    <a:pt x="-197" y="14819"/>
                    <a:pt x="434" y="13814"/>
                  </a:cubicBezTo>
                  <a:cubicBezTo>
                    <a:pt x="1064" y="12809"/>
                    <a:pt x="2483" y="12056"/>
                    <a:pt x="5085" y="11805"/>
                  </a:cubicBezTo>
                  <a:cubicBezTo>
                    <a:pt x="7686" y="11554"/>
                    <a:pt x="11470" y="11805"/>
                    <a:pt x="14229" y="11554"/>
                  </a:cubicBezTo>
                  <a:cubicBezTo>
                    <a:pt x="16988" y="11302"/>
                    <a:pt x="18723" y="10549"/>
                    <a:pt x="19826" y="9670"/>
                  </a:cubicBezTo>
                  <a:cubicBezTo>
                    <a:pt x="20930" y="8791"/>
                    <a:pt x="21403" y="7786"/>
                    <a:pt x="21324" y="6907"/>
                  </a:cubicBezTo>
                  <a:cubicBezTo>
                    <a:pt x="21245" y="6028"/>
                    <a:pt x="20615" y="5274"/>
                    <a:pt x="19432" y="4898"/>
                  </a:cubicBezTo>
                  <a:cubicBezTo>
                    <a:pt x="18250" y="4521"/>
                    <a:pt x="16515" y="4521"/>
                    <a:pt x="15254" y="4647"/>
                  </a:cubicBezTo>
                  <a:cubicBezTo>
                    <a:pt x="13993" y="4772"/>
                    <a:pt x="13204" y="5023"/>
                    <a:pt x="12889" y="5777"/>
                  </a:cubicBezTo>
                  <a:cubicBezTo>
                    <a:pt x="12574" y="6530"/>
                    <a:pt x="12731" y="7786"/>
                    <a:pt x="13204" y="8791"/>
                  </a:cubicBezTo>
                  <a:cubicBezTo>
                    <a:pt x="13677" y="9795"/>
                    <a:pt x="14466" y="10549"/>
                    <a:pt x="15254" y="1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0" name="Line"/>
            <p:cNvSpPr/>
            <p:nvPr/>
          </p:nvSpPr>
          <p:spPr>
            <a:xfrm>
              <a:off x="1235016" y="9175949"/>
              <a:ext cx="280215" cy="380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3964"/>
                  </a:moveTo>
                  <a:cubicBezTo>
                    <a:pt x="0" y="3000"/>
                    <a:pt x="0" y="2035"/>
                    <a:pt x="533" y="1264"/>
                  </a:cubicBezTo>
                  <a:cubicBezTo>
                    <a:pt x="1067" y="493"/>
                    <a:pt x="2133" y="-86"/>
                    <a:pt x="3867" y="10"/>
                  </a:cubicBezTo>
                  <a:cubicBezTo>
                    <a:pt x="5600" y="107"/>
                    <a:pt x="8000" y="878"/>
                    <a:pt x="9600" y="3385"/>
                  </a:cubicBezTo>
                  <a:cubicBezTo>
                    <a:pt x="11200" y="5893"/>
                    <a:pt x="12000" y="10135"/>
                    <a:pt x="12667" y="13318"/>
                  </a:cubicBezTo>
                  <a:cubicBezTo>
                    <a:pt x="13333" y="16500"/>
                    <a:pt x="13867" y="18621"/>
                    <a:pt x="14800" y="19875"/>
                  </a:cubicBezTo>
                  <a:cubicBezTo>
                    <a:pt x="15733" y="21128"/>
                    <a:pt x="17067" y="21514"/>
                    <a:pt x="18267" y="20935"/>
                  </a:cubicBezTo>
                  <a:cubicBezTo>
                    <a:pt x="19467" y="20357"/>
                    <a:pt x="20533" y="18814"/>
                    <a:pt x="21600" y="17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1" name="Line"/>
            <p:cNvSpPr/>
            <p:nvPr/>
          </p:nvSpPr>
          <p:spPr>
            <a:xfrm>
              <a:off x="1271197" y="9247056"/>
              <a:ext cx="244034" cy="27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02" extrusionOk="0">
                  <a:moveTo>
                    <a:pt x="21460" y="0"/>
                  </a:moveTo>
                  <a:cubicBezTo>
                    <a:pt x="19939" y="270"/>
                    <a:pt x="18418" y="540"/>
                    <a:pt x="15223" y="3645"/>
                  </a:cubicBezTo>
                  <a:cubicBezTo>
                    <a:pt x="12029" y="6750"/>
                    <a:pt x="7161" y="12690"/>
                    <a:pt x="4119" y="16200"/>
                  </a:cubicBezTo>
                  <a:cubicBezTo>
                    <a:pt x="1077" y="19710"/>
                    <a:pt x="-140" y="20790"/>
                    <a:pt x="12" y="21195"/>
                  </a:cubicBezTo>
                  <a:cubicBezTo>
                    <a:pt x="164" y="21600"/>
                    <a:pt x="1685" y="21330"/>
                    <a:pt x="3206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2" name="Line"/>
            <p:cNvSpPr/>
            <p:nvPr/>
          </p:nvSpPr>
          <p:spPr>
            <a:xfrm>
              <a:off x="1660526" y="9433865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3" name="Line"/>
            <p:cNvSpPr/>
            <p:nvPr/>
          </p:nvSpPr>
          <p:spPr>
            <a:xfrm>
              <a:off x="1297286" y="10039266"/>
              <a:ext cx="207566" cy="27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2160"/>
                  </a:moveTo>
                  <a:cubicBezTo>
                    <a:pt x="1800" y="1080"/>
                    <a:pt x="3600" y="0"/>
                    <a:pt x="5220" y="0"/>
                  </a:cubicBezTo>
                  <a:cubicBezTo>
                    <a:pt x="6840" y="0"/>
                    <a:pt x="8280" y="1080"/>
                    <a:pt x="9900" y="4320"/>
                  </a:cubicBezTo>
                  <a:cubicBezTo>
                    <a:pt x="11520" y="7560"/>
                    <a:pt x="13320" y="12960"/>
                    <a:pt x="14580" y="16335"/>
                  </a:cubicBezTo>
                  <a:cubicBezTo>
                    <a:pt x="15840" y="19710"/>
                    <a:pt x="16560" y="21060"/>
                    <a:pt x="17640" y="21330"/>
                  </a:cubicBezTo>
                  <a:cubicBezTo>
                    <a:pt x="18720" y="21600"/>
                    <a:pt x="20160" y="20790"/>
                    <a:pt x="21600" y="199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4" name="Line"/>
            <p:cNvSpPr/>
            <p:nvPr/>
          </p:nvSpPr>
          <p:spPr>
            <a:xfrm>
              <a:off x="1318042" y="10098076"/>
              <a:ext cx="19718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5" name="Line"/>
            <p:cNvSpPr/>
            <p:nvPr/>
          </p:nvSpPr>
          <p:spPr>
            <a:xfrm>
              <a:off x="1650148" y="10260134"/>
              <a:ext cx="103783" cy="17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499"/>
                  </a:moveTo>
                  <a:cubicBezTo>
                    <a:pt x="3600" y="67"/>
                    <a:pt x="7200" y="-365"/>
                    <a:pt x="9360" y="499"/>
                  </a:cubicBezTo>
                  <a:cubicBezTo>
                    <a:pt x="11520" y="1363"/>
                    <a:pt x="12240" y="3523"/>
                    <a:pt x="11520" y="5683"/>
                  </a:cubicBezTo>
                  <a:cubicBezTo>
                    <a:pt x="10800" y="7843"/>
                    <a:pt x="8640" y="10003"/>
                    <a:pt x="6120" y="12595"/>
                  </a:cubicBezTo>
                  <a:cubicBezTo>
                    <a:pt x="3600" y="15187"/>
                    <a:pt x="720" y="18211"/>
                    <a:pt x="1080" y="19723"/>
                  </a:cubicBezTo>
                  <a:cubicBezTo>
                    <a:pt x="1440" y="21235"/>
                    <a:pt x="5040" y="21235"/>
                    <a:pt x="8640" y="21235"/>
                  </a:cubicBezTo>
                  <a:cubicBezTo>
                    <a:pt x="12240" y="21235"/>
                    <a:pt x="15840" y="21235"/>
                    <a:pt x="18000" y="21019"/>
                  </a:cubicBezTo>
                  <a:cubicBezTo>
                    <a:pt x="20160" y="20803"/>
                    <a:pt x="20880" y="20371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6" name="Line"/>
            <p:cNvSpPr/>
            <p:nvPr/>
          </p:nvSpPr>
          <p:spPr>
            <a:xfrm>
              <a:off x="1328421" y="10668991"/>
              <a:ext cx="166053" cy="232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2" extrusionOk="0">
                  <a:moveTo>
                    <a:pt x="0" y="3747"/>
                  </a:moveTo>
                  <a:cubicBezTo>
                    <a:pt x="900" y="2181"/>
                    <a:pt x="1800" y="616"/>
                    <a:pt x="3375" y="147"/>
                  </a:cubicBezTo>
                  <a:cubicBezTo>
                    <a:pt x="4950" y="-323"/>
                    <a:pt x="7200" y="303"/>
                    <a:pt x="9000" y="2494"/>
                  </a:cubicBezTo>
                  <a:cubicBezTo>
                    <a:pt x="10800" y="4686"/>
                    <a:pt x="12150" y="8442"/>
                    <a:pt x="13050" y="11103"/>
                  </a:cubicBezTo>
                  <a:cubicBezTo>
                    <a:pt x="13950" y="13764"/>
                    <a:pt x="14400" y="15329"/>
                    <a:pt x="15300" y="16894"/>
                  </a:cubicBezTo>
                  <a:cubicBezTo>
                    <a:pt x="16200" y="18460"/>
                    <a:pt x="17550" y="20025"/>
                    <a:pt x="18675" y="20651"/>
                  </a:cubicBezTo>
                  <a:cubicBezTo>
                    <a:pt x="19800" y="21277"/>
                    <a:pt x="20700" y="20964"/>
                    <a:pt x="21600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7" name="Line"/>
            <p:cNvSpPr/>
            <p:nvPr/>
          </p:nvSpPr>
          <p:spPr>
            <a:xfrm>
              <a:off x="1318042" y="10710395"/>
              <a:ext cx="18681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8" name="Line"/>
            <p:cNvSpPr/>
            <p:nvPr/>
          </p:nvSpPr>
          <p:spPr>
            <a:xfrm>
              <a:off x="1608634" y="10820562"/>
              <a:ext cx="101857" cy="25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353" extrusionOk="0">
                  <a:moveTo>
                    <a:pt x="4320" y="337"/>
                  </a:moveTo>
                  <a:cubicBezTo>
                    <a:pt x="7920" y="45"/>
                    <a:pt x="11520" y="-247"/>
                    <a:pt x="13680" y="337"/>
                  </a:cubicBezTo>
                  <a:cubicBezTo>
                    <a:pt x="15840" y="921"/>
                    <a:pt x="16560" y="2380"/>
                    <a:pt x="14760" y="3985"/>
                  </a:cubicBezTo>
                  <a:cubicBezTo>
                    <a:pt x="12960" y="5591"/>
                    <a:pt x="8640" y="7342"/>
                    <a:pt x="7920" y="8656"/>
                  </a:cubicBezTo>
                  <a:cubicBezTo>
                    <a:pt x="7200" y="9969"/>
                    <a:pt x="10080" y="10845"/>
                    <a:pt x="12960" y="11721"/>
                  </a:cubicBezTo>
                  <a:cubicBezTo>
                    <a:pt x="15840" y="12596"/>
                    <a:pt x="18720" y="13472"/>
                    <a:pt x="20160" y="14639"/>
                  </a:cubicBezTo>
                  <a:cubicBezTo>
                    <a:pt x="21600" y="15807"/>
                    <a:pt x="21600" y="17267"/>
                    <a:pt x="19800" y="18288"/>
                  </a:cubicBezTo>
                  <a:cubicBezTo>
                    <a:pt x="18000" y="19310"/>
                    <a:pt x="14400" y="19894"/>
                    <a:pt x="10800" y="20331"/>
                  </a:cubicBezTo>
                  <a:cubicBezTo>
                    <a:pt x="7200" y="20769"/>
                    <a:pt x="3600" y="21061"/>
                    <a:pt x="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9" name="Line"/>
            <p:cNvSpPr/>
            <p:nvPr/>
          </p:nvSpPr>
          <p:spPr>
            <a:xfrm>
              <a:off x="1338799" y="11334636"/>
              <a:ext cx="176432" cy="23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9" extrusionOk="0">
                  <a:moveTo>
                    <a:pt x="0" y="2677"/>
                  </a:moveTo>
                  <a:cubicBezTo>
                    <a:pt x="1271" y="1425"/>
                    <a:pt x="2541" y="173"/>
                    <a:pt x="4024" y="17"/>
                  </a:cubicBezTo>
                  <a:cubicBezTo>
                    <a:pt x="5506" y="-140"/>
                    <a:pt x="7200" y="799"/>
                    <a:pt x="8682" y="2834"/>
                  </a:cubicBezTo>
                  <a:cubicBezTo>
                    <a:pt x="10165" y="4869"/>
                    <a:pt x="11435" y="7999"/>
                    <a:pt x="12282" y="10660"/>
                  </a:cubicBezTo>
                  <a:cubicBezTo>
                    <a:pt x="13129" y="13321"/>
                    <a:pt x="13553" y="15512"/>
                    <a:pt x="14612" y="17390"/>
                  </a:cubicBezTo>
                  <a:cubicBezTo>
                    <a:pt x="15671" y="19269"/>
                    <a:pt x="17365" y="20834"/>
                    <a:pt x="18635" y="21147"/>
                  </a:cubicBezTo>
                  <a:cubicBezTo>
                    <a:pt x="19906" y="21460"/>
                    <a:pt x="20753" y="20521"/>
                    <a:pt x="21600" y="19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0" name="Line"/>
            <p:cNvSpPr/>
            <p:nvPr/>
          </p:nvSpPr>
          <p:spPr>
            <a:xfrm>
              <a:off x="1349177" y="11343470"/>
              <a:ext cx="18681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00" y="5082"/>
                    <a:pt x="9600" y="10165"/>
                    <a:pt x="6000" y="13765"/>
                  </a:cubicBezTo>
                  <a:cubicBezTo>
                    <a:pt x="2400" y="17365"/>
                    <a:pt x="1200" y="194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1" name="Line"/>
            <p:cNvSpPr/>
            <p:nvPr/>
          </p:nvSpPr>
          <p:spPr>
            <a:xfrm>
              <a:off x="1625402" y="11457632"/>
              <a:ext cx="20117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11405" y="0"/>
                  </a:moveTo>
                  <a:cubicBezTo>
                    <a:pt x="8476" y="2965"/>
                    <a:pt x="5548" y="5929"/>
                    <a:pt x="3351" y="8894"/>
                  </a:cubicBezTo>
                  <a:cubicBezTo>
                    <a:pt x="1154" y="11859"/>
                    <a:pt x="-310" y="14824"/>
                    <a:pt x="56" y="16306"/>
                  </a:cubicBezTo>
                  <a:cubicBezTo>
                    <a:pt x="422" y="17788"/>
                    <a:pt x="2619" y="17788"/>
                    <a:pt x="5548" y="17788"/>
                  </a:cubicBezTo>
                  <a:cubicBezTo>
                    <a:pt x="8476" y="17788"/>
                    <a:pt x="12137" y="17788"/>
                    <a:pt x="14883" y="18423"/>
                  </a:cubicBezTo>
                  <a:cubicBezTo>
                    <a:pt x="17629" y="19059"/>
                    <a:pt x="19459" y="20329"/>
                    <a:pt x="212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2" name="Line"/>
            <p:cNvSpPr/>
            <p:nvPr/>
          </p:nvSpPr>
          <p:spPr>
            <a:xfrm>
              <a:off x="1712417" y="11530280"/>
              <a:ext cx="2075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3" name="Line"/>
            <p:cNvSpPr/>
            <p:nvPr/>
          </p:nvSpPr>
          <p:spPr>
            <a:xfrm>
              <a:off x="1359556" y="11874303"/>
              <a:ext cx="207566" cy="22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1846"/>
                  </a:moveTo>
                  <a:cubicBezTo>
                    <a:pt x="1440" y="849"/>
                    <a:pt x="2880" y="-148"/>
                    <a:pt x="4500" y="18"/>
                  </a:cubicBezTo>
                  <a:cubicBezTo>
                    <a:pt x="6120" y="184"/>
                    <a:pt x="7920" y="1514"/>
                    <a:pt x="9720" y="4837"/>
                  </a:cubicBezTo>
                  <a:cubicBezTo>
                    <a:pt x="11520" y="8160"/>
                    <a:pt x="13320" y="13477"/>
                    <a:pt x="14760" y="16800"/>
                  </a:cubicBezTo>
                  <a:cubicBezTo>
                    <a:pt x="16200" y="20123"/>
                    <a:pt x="17280" y="21452"/>
                    <a:pt x="18360" y="21452"/>
                  </a:cubicBezTo>
                  <a:cubicBezTo>
                    <a:pt x="19440" y="21452"/>
                    <a:pt x="20520" y="20123"/>
                    <a:pt x="21600" y="18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4" name="Line"/>
            <p:cNvSpPr/>
            <p:nvPr/>
          </p:nvSpPr>
          <p:spPr>
            <a:xfrm>
              <a:off x="1380312" y="11883141"/>
              <a:ext cx="155675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80" y="2965"/>
                    <a:pt x="12960" y="5929"/>
                    <a:pt x="9360" y="9529"/>
                  </a:cubicBezTo>
                  <a:cubicBezTo>
                    <a:pt x="5760" y="13129"/>
                    <a:pt x="2880" y="17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5" name="Line"/>
            <p:cNvSpPr/>
            <p:nvPr/>
          </p:nvSpPr>
          <p:spPr>
            <a:xfrm>
              <a:off x="1639769" y="11976547"/>
              <a:ext cx="123000" cy="20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39" extrusionOk="0">
                  <a:moveTo>
                    <a:pt x="9000" y="0"/>
                  </a:moveTo>
                  <a:cubicBezTo>
                    <a:pt x="7200" y="1440"/>
                    <a:pt x="5400" y="2880"/>
                    <a:pt x="5700" y="4320"/>
                  </a:cubicBezTo>
                  <a:cubicBezTo>
                    <a:pt x="6000" y="5760"/>
                    <a:pt x="8400" y="7200"/>
                    <a:pt x="10800" y="8460"/>
                  </a:cubicBezTo>
                  <a:cubicBezTo>
                    <a:pt x="13200" y="9720"/>
                    <a:pt x="15600" y="10800"/>
                    <a:pt x="17700" y="12600"/>
                  </a:cubicBezTo>
                  <a:cubicBezTo>
                    <a:pt x="19800" y="14400"/>
                    <a:pt x="21600" y="16920"/>
                    <a:pt x="21300" y="18720"/>
                  </a:cubicBezTo>
                  <a:cubicBezTo>
                    <a:pt x="21000" y="20520"/>
                    <a:pt x="18600" y="21600"/>
                    <a:pt x="14700" y="21420"/>
                  </a:cubicBezTo>
                  <a:cubicBezTo>
                    <a:pt x="10800" y="21240"/>
                    <a:pt x="5400" y="19800"/>
                    <a:pt x="0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6" name="Line"/>
            <p:cNvSpPr/>
            <p:nvPr/>
          </p:nvSpPr>
          <p:spPr>
            <a:xfrm>
              <a:off x="1660526" y="11976547"/>
              <a:ext cx="14529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7" name="Line"/>
            <p:cNvSpPr/>
            <p:nvPr/>
          </p:nvSpPr>
          <p:spPr>
            <a:xfrm>
              <a:off x="1930362" y="9049869"/>
              <a:ext cx="186810" cy="322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00" y="232"/>
                    <a:pt x="10400" y="463"/>
                    <a:pt x="13400" y="752"/>
                  </a:cubicBezTo>
                  <a:cubicBezTo>
                    <a:pt x="16400" y="1042"/>
                    <a:pt x="17200" y="1389"/>
                    <a:pt x="17200" y="1817"/>
                  </a:cubicBezTo>
                  <a:cubicBezTo>
                    <a:pt x="17200" y="2246"/>
                    <a:pt x="16400" y="2755"/>
                    <a:pt x="16400" y="3241"/>
                  </a:cubicBezTo>
                  <a:cubicBezTo>
                    <a:pt x="16400" y="3727"/>
                    <a:pt x="17200" y="4190"/>
                    <a:pt x="18000" y="4723"/>
                  </a:cubicBezTo>
                  <a:cubicBezTo>
                    <a:pt x="18800" y="5255"/>
                    <a:pt x="19600" y="5857"/>
                    <a:pt x="19600" y="6494"/>
                  </a:cubicBezTo>
                  <a:cubicBezTo>
                    <a:pt x="19600" y="7131"/>
                    <a:pt x="18800" y="7802"/>
                    <a:pt x="18400" y="8531"/>
                  </a:cubicBezTo>
                  <a:cubicBezTo>
                    <a:pt x="18000" y="9260"/>
                    <a:pt x="18000" y="10048"/>
                    <a:pt x="18200" y="10835"/>
                  </a:cubicBezTo>
                  <a:cubicBezTo>
                    <a:pt x="18400" y="11622"/>
                    <a:pt x="18800" y="12409"/>
                    <a:pt x="19200" y="13115"/>
                  </a:cubicBezTo>
                  <a:cubicBezTo>
                    <a:pt x="19600" y="13821"/>
                    <a:pt x="20000" y="14446"/>
                    <a:pt x="20400" y="15106"/>
                  </a:cubicBezTo>
                  <a:cubicBezTo>
                    <a:pt x="20800" y="15766"/>
                    <a:pt x="21200" y="16460"/>
                    <a:pt x="21400" y="17201"/>
                  </a:cubicBezTo>
                  <a:cubicBezTo>
                    <a:pt x="21600" y="17942"/>
                    <a:pt x="21600" y="18729"/>
                    <a:pt x="21600" y="19354"/>
                  </a:cubicBezTo>
                  <a:cubicBezTo>
                    <a:pt x="21600" y="19979"/>
                    <a:pt x="21600" y="20442"/>
                    <a:pt x="20400" y="20767"/>
                  </a:cubicBezTo>
                  <a:cubicBezTo>
                    <a:pt x="19200" y="21091"/>
                    <a:pt x="16800" y="21276"/>
                    <a:pt x="13800" y="21392"/>
                  </a:cubicBezTo>
                  <a:cubicBezTo>
                    <a:pt x="10800" y="21507"/>
                    <a:pt x="7200" y="21554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8" name="Line"/>
            <p:cNvSpPr/>
            <p:nvPr/>
          </p:nvSpPr>
          <p:spPr>
            <a:xfrm>
              <a:off x="965774" y="9081003"/>
              <a:ext cx="165460" cy="311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21523" y="0"/>
                  </a:moveTo>
                  <a:cubicBezTo>
                    <a:pt x="16573" y="288"/>
                    <a:pt x="11623" y="576"/>
                    <a:pt x="8923" y="960"/>
                  </a:cubicBezTo>
                  <a:cubicBezTo>
                    <a:pt x="6223" y="1344"/>
                    <a:pt x="5773" y="1824"/>
                    <a:pt x="6448" y="2376"/>
                  </a:cubicBezTo>
                  <a:cubicBezTo>
                    <a:pt x="7123" y="2928"/>
                    <a:pt x="8923" y="3552"/>
                    <a:pt x="10048" y="4128"/>
                  </a:cubicBezTo>
                  <a:cubicBezTo>
                    <a:pt x="11173" y="4704"/>
                    <a:pt x="11623" y="5232"/>
                    <a:pt x="11398" y="5724"/>
                  </a:cubicBezTo>
                  <a:cubicBezTo>
                    <a:pt x="11173" y="6216"/>
                    <a:pt x="10273" y="6672"/>
                    <a:pt x="9148" y="7212"/>
                  </a:cubicBezTo>
                  <a:cubicBezTo>
                    <a:pt x="8023" y="7752"/>
                    <a:pt x="6673" y="8376"/>
                    <a:pt x="5773" y="9024"/>
                  </a:cubicBezTo>
                  <a:cubicBezTo>
                    <a:pt x="4873" y="9672"/>
                    <a:pt x="4423" y="10344"/>
                    <a:pt x="3973" y="10980"/>
                  </a:cubicBezTo>
                  <a:cubicBezTo>
                    <a:pt x="3523" y="11616"/>
                    <a:pt x="3073" y="12216"/>
                    <a:pt x="2398" y="12780"/>
                  </a:cubicBezTo>
                  <a:cubicBezTo>
                    <a:pt x="1723" y="13344"/>
                    <a:pt x="823" y="13872"/>
                    <a:pt x="373" y="14484"/>
                  </a:cubicBezTo>
                  <a:cubicBezTo>
                    <a:pt x="-77" y="15096"/>
                    <a:pt x="-77" y="15792"/>
                    <a:pt x="148" y="16380"/>
                  </a:cubicBezTo>
                  <a:cubicBezTo>
                    <a:pt x="373" y="16968"/>
                    <a:pt x="823" y="17448"/>
                    <a:pt x="1498" y="17940"/>
                  </a:cubicBezTo>
                  <a:cubicBezTo>
                    <a:pt x="2173" y="18432"/>
                    <a:pt x="3073" y="18936"/>
                    <a:pt x="3523" y="19440"/>
                  </a:cubicBezTo>
                  <a:cubicBezTo>
                    <a:pt x="3973" y="19944"/>
                    <a:pt x="3973" y="20448"/>
                    <a:pt x="5098" y="20808"/>
                  </a:cubicBezTo>
                  <a:cubicBezTo>
                    <a:pt x="6223" y="21168"/>
                    <a:pt x="8473" y="21384"/>
                    <a:pt x="10948" y="21492"/>
                  </a:cubicBezTo>
                  <a:cubicBezTo>
                    <a:pt x="13423" y="21600"/>
                    <a:pt x="16123" y="21600"/>
                    <a:pt x="188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9" name="Line"/>
            <p:cNvSpPr/>
            <p:nvPr/>
          </p:nvSpPr>
          <p:spPr>
            <a:xfrm>
              <a:off x="2625707" y="10367911"/>
              <a:ext cx="30856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0" y="0"/>
                  </a:moveTo>
                  <a:cubicBezTo>
                    <a:pt x="5040" y="2400"/>
                    <a:pt x="10080" y="4800"/>
                    <a:pt x="13200" y="6000"/>
                  </a:cubicBezTo>
                  <a:cubicBezTo>
                    <a:pt x="16320" y="7200"/>
                    <a:pt x="17520" y="7200"/>
                    <a:pt x="18720" y="7200"/>
                  </a:cubicBezTo>
                  <a:cubicBezTo>
                    <a:pt x="19920" y="7200"/>
                    <a:pt x="21120" y="7200"/>
                    <a:pt x="21360" y="9600"/>
                  </a:cubicBezTo>
                  <a:cubicBezTo>
                    <a:pt x="21600" y="12000"/>
                    <a:pt x="20880" y="16800"/>
                    <a:pt x="201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0" name="Line"/>
            <p:cNvSpPr/>
            <p:nvPr/>
          </p:nvSpPr>
          <p:spPr>
            <a:xfrm>
              <a:off x="2677598" y="10533964"/>
              <a:ext cx="32172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3600"/>
                    <a:pt x="11148" y="7200"/>
                    <a:pt x="14748" y="10800"/>
                  </a:cubicBezTo>
                  <a:cubicBezTo>
                    <a:pt x="18348" y="14400"/>
                    <a:pt x="1997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1" name="Line"/>
            <p:cNvSpPr/>
            <p:nvPr/>
          </p:nvSpPr>
          <p:spPr>
            <a:xfrm>
              <a:off x="3477914" y="8987599"/>
              <a:ext cx="185623" cy="308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600" extrusionOk="0">
                  <a:moveTo>
                    <a:pt x="21463" y="0"/>
                  </a:moveTo>
                  <a:cubicBezTo>
                    <a:pt x="18663" y="388"/>
                    <a:pt x="15863" y="776"/>
                    <a:pt x="14463" y="1394"/>
                  </a:cubicBezTo>
                  <a:cubicBezTo>
                    <a:pt x="13063" y="2012"/>
                    <a:pt x="13063" y="2861"/>
                    <a:pt x="12863" y="3612"/>
                  </a:cubicBezTo>
                  <a:cubicBezTo>
                    <a:pt x="12663" y="4364"/>
                    <a:pt x="12263" y="5018"/>
                    <a:pt x="11863" y="5648"/>
                  </a:cubicBezTo>
                  <a:cubicBezTo>
                    <a:pt x="11463" y="6279"/>
                    <a:pt x="11063" y="6885"/>
                    <a:pt x="10463" y="7515"/>
                  </a:cubicBezTo>
                  <a:cubicBezTo>
                    <a:pt x="9863" y="8145"/>
                    <a:pt x="9063" y="8800"/>
                    <a:pt x="8263" y="9382"/>
                  </a:cubicBezTo>
                  <a:cubicBezTo>
                    <a:pt x="7463" y="9964"/>
                    <a:pt x="6663" y="10473"/>
                    <a:pt x="6063" y="10994"/>
                  </a:cubicBezTo>
                  <a:cubicBezTo>
                    <a:pt x="5463" y="11515"/>
                    <a:pt x="5063" y="12048"/>
                    <a:pt x="4663" y="12582"/>
                  </a:cubicBezTo>
                  <a:cubicBezTo>
                    <a:pt x="4263" y="13115"/>
                    <a:pt x="3863" y="13648"/>
                    <a:pt x="3463" y="14230"/>
                  </a:cubicBezTo>
                  <a:cubicBezTo>
                    <a:pt x="3063" y="14812"/>
                    <a:pt x="2663" y="15442"/>
                    <a:pt x="2063" y="16085"/>
                  </a:cubicBezTo>
                  <a:cubicBezTo>
                    <a:pt x="1463" y="16727"/>
                    <a:pt x="663" y="17382"/>
                    <a:pt x="263" y="18085"/>
                  </a:cubicBezTo>
                  <a:cubicBezTo>
                    <a:pt x="-137" y="18788"/>
                    <a:pt x="-137" y="19539"/>
                    <a:pt x="663" y="20109"/>
                  </a:cubicBezTo>
                  <a:cubicBezTo>
                    <a:pt x="1463" y="20679"/>
                    <a:pt x="3063" y="21067"/>
                    <a:pt x="5863" y="21285"/>
                  </a:cubicBezTo>
                  <a:cubicBezTo>
                    <a:pt x="8663" y="21503"/>
                    <a:pt x="12663" y="21552"/>
                    <a:pt x="166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2" name="Line"/>
            <p:cNvSpPr/>
            <p:nvPr/>
          </p:nvSpPr>
          <p:spPr>
            <a:xfrm>
              <a:off x="4075208" y="8995984"/>
              <a:ext cx="159135" cy="192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1878" y="2536"/>
                  </a:moveTo>
                  <a:cubicBezTo>
                    <a:pt x="3757" y="1379"/>
                    <a:pt x="5635" y="222"/>
                    <a:pt x="7748" y="29"/>
                  </a:cubicBezTo>
                  <a:cubicBezTo>
                    <a:pt x="9861" y="-164"/>
                    <a:pt x="12209" y="607"/>
                    <a:pt x="13383" y="1957"/>
                  </a:cubicBezTo>
                  <a:cubicBezTo>
                    <a:pt x="14556" y="3307"/>
                    <a:pt x="14556" y="5236"/>
                    <a:pt x="12913" y="7550"/>
                  </a:cubicBezTo>
                  <a:cubicBezTo>
                    <a:pt x="11270" y="9865"/>
                    <a:pt x="7983" y="12565"/>
                    <a:pt x="5165" y="14686"/>
                  </a:cubicBezTo>
                  <a:cubicBezTo>
                    <a:pt x="2348" y="16807"/>
                    <a:pt x="0" y="18350"/>
                    <a:pt x="0" y="19507"/>
                  </a:cubicBezTo>
                  <a:cubicBezTo>
                    <a:pt x="0" y="20665"/>
                    <a:pt x="2348" y="21436"/>
                    <a:pt x="6339" y="21436"/>
                  </a:cubicBezTo>
                  <a:cubicBezTo>
                    <a:pt x="10330" y="21436"/>
                    <a:pt x="15965" y="20665"/>
                    <a:pt x="21600" y="19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3" name="Line"/>
            <p:cNvSpPr/>
            <p:nvPr/>
          </p:nvSpPr>
          <p:spPr>
            <a:xfrm>
              <a:off x="4390017" y="8983727"/>
              <a:ext cx="238701" cy="26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2839"/>
                  </a:moveTo>
                  <a:cubicBezTo>
                    <a:pt x="939" y="1717"/>
                    <a:pt x="1878" y="595"/>
                    <a:pt x="3130" y="174"/>
                  </a:cubicBezTo>
                  <a:cubicBezTo>
                    <a:pt x="4383" y="-247"/>
                    <a:pt x="5948" y="34"/>
                    <a:pt x="7513" y="1717"/>
                  </a:cubicBezTo>
                  <a:cubicBezTo>
                    <a:pt x="9078" y="3400"/>
                    <a:pt x="10643" y="6485"/>
                    <a:pt x="11739" y="9431"/>
                  </a:cubicBezTo>
                  <a:cubicBezTo>
                    <a:pt x="12835" y="12376"/>
                    <a:pt x="13461" y="15182"/>
                    <a:pt x="14243" y="17285"/>
                  </a:cubicBezTo>
                  <a:cubicBezTo>
                    <a:pt x="15026" y="19389"/>
                    <a:pt x="15965" y="20792"/>
                    <a:pt x="17217" y="21072"/>
                  </a:cubicBezTo>
                  <a:cubicBezTo>
                    <a:pt x="18470" y="21353"/>
                    <a:pt x="20035" y="20511"/>
                    <a:pt x="21600" y="19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4" name="Line"/>
            <p:cNvSpPr/>
            <p:nvPr/>
          </p:nvSpPr>
          <p:spPr>
            <a:xfrm>
              <a:off x="4441908" y="9029112"/>
              <a:ext cx="18681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200" y="1473"/>
                  </a:cubicBezTo>
                  <a:cubicBezTo>
                    <a:pt x="12800" y="2945"/>
                    <a:pt x="10000" y="5891"/>
                    <a:pt x="7400" y="9491"/>
                  </a:cubicBezTo>
                  <a:cubicBezTo>
                    <a:pt x="4800" y="13091"/>
                    <a:pt x="2400" y="173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5" name="Line"/>
            <p:cNvSpPr/>
            <p:nvPr/>
          </p:nvSpPr>
          <p:spPr>
            <a:xfrm>
              <a:off x="4753256" y="9191170"/>
              <a:ext cx="103784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567"/>
                  </a:moveTo>
                  <a:cubicBezTo>
                    <a:pt x="3600" y="76"/>
                    <a:pt x="7200" y="-415"/>
                    <a:pt x="9360" y="567"/>
                  </a:cubicBezTo>
                  <a:cubicBezTo>
                    <a:pt x="11520" y="1549"/>
                    <a:pt x="12240" y="4003"/>
                    <a:pt x="11520" y="6212"/>
                  </a:cubicBezTo>
                  <a:cubicBezTo>
                    <a:pt x="10800" y="8421"/>
                    <a:pt x="8640" y="10385"/>
                    <a:pt x="6120" y="12840"/>
                  </a:cubicBezTo>
                  <a:cubicBezTo>
                    <a:pt x="3600" y="15294"/>
                    <a:pt x="720" y="18240"/>
                    <a:pt x="1080" y="19712"/>
                  </a:cubicBezTo>
                  <a:cubicBezTo>
                    <a:pt x="1440" y="21185"/>
                    <a:pt x="5040" y="21185"/>
                    <a:pt x="9000" y="21185"/>
                  </a:cubicBezTo>
                  <a:cubicBezTo>
                    <a:pt x="12960" y="21185"/>
                    <a:pt x="17280" y="21185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6" name="Line"/>
            <p:cNvSpPr/>
            <p:nvPr/>
          </p:nvSpPr>
          <p:spPr>
            <a:xfrm>
              <a:off x="5158010" y="9107246"/>
              <a:ext cx="300971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221" y="1118"/>
                    <a:pt x="8441" y="-1582"/>
                    <a:pt x="12041" y="1118"/>
                  </a:cubicBezTo>
                  <a:cubicBezTo>
                    <a:pt x="15641" y="3818"/>
                    <a:pt x="18621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7" name="Line"/>
            <p:cNvSpPr/>
            <p:nvPr/>
          </p:nvSpPr>
          <p:spPr>
            <a:xfrm>
              <a:off x="5324063" y="8997977"/>
              <a:ext cx="2075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100"/>
                    <a:pt x="0" y="10200"/>
                    <a:pt x="3600" y="13800"/>
                  </a:cubicBezTo>
                  <a:cubicBezTo>
                    <a:pt x="7200" y="17400"/>
                    <a:pt x="14400" y="195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8" name="Line"/>
            <p:cNvSpPr/>
            <p:nvPr/>
          </p:nvSpPr>
          <p:spPr>
            <a:xfrm>
              <a:off x="5739194" y="9000758"/>
              <a:ext cx="238702" cy="24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559"/>
                  </a:moveTo>
                  <a:cubicBezTo>
                    <a:pt x="1565" y="659"/>
                    <a:pt x="3130" y="-241"/>
                    <a:pt x="5478" y="59"/>
                  </a:cubicBezTo>
                  <a:cubicBezTo>
                    <a:pt x="7826" y="359"/>
                    <a:pt x="10957" y="1859"/>
                    <a:pt x="12835" y="4409"/>
                  </a:cubicBezTo>
                  <a:cubicBezTo>
                    <a:pt x="14713" y="6959"/>
                    <a:pt x="15339" y="10559"/>
                    <a:pt x="16591" y="13559"/>
                  </a:cubicBezTo>
                  <a:cubicBezTo>
                    <a:pt x="17843" y="16559"/>
                    <a:pt x="19722" y="18959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9" name="Line"/>
            <p:cNvSpPr/>
            <p:nvPr/>
          </p:nvSpPr>
          <p:spPr>
            <a:xfrm>
              <a:off x="5791085" y="9018733"/>
              <a:ext cx="20756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40" y="2817"/>
                    <a:pt x="13680" y="5635"/>
                    <a:pt x="10080" y="9235"/>
                  </a:cubicBezTo>
                  <a:cubicBezTo>
                    <a:pt x="6480" y="12835"/>
                    <a:pt x="3240" y="172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0" name="Line"/>
            <p:cNvSpPr/>
            <p:nvPr/>
          </p:nvSpPr>
          <p:spPr>
            <a:xfrm>
              <a:off x="6078218" y="9101760"/>
              <a:ext cx="22140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0"/>
                  </a:moveTo>
                  <a:cubicBezTo>
                    <a:pt x="8775" y="3388"/>
                    <a:pt x="6075" y="6776"/>
                    <a:pt x="3881" y="9741"/>
                  </a:cubicBezTo>
                  <a:cubicBezTo>
                    <a:pt x="1687" y="12706"/>
                    <a:pt x="0" y="15247"/>
                    <a:pt x="0" y="16518"/>
                  </a:cubicBezTo>
                  <a:cubicBezTo>
                    <a:pt x="0" y="17788"/>
                    <a:pt x="1687" y="17788"/>
                    <a:pt x="5569" y="18423"/>
                  </a:cubicBezTo>
                  <a:cubicBezTo>
                    <a:pt x="9450" y="19059"/>
                    <a:pt x="15525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1" name="Line"/>
            <p:cNvSpPr/>
            <p:nvPr/>
          </p:nvSpPr>
          <p:spPr>
            <a:xfrm>
              <a:off x="6175082" y="9174408"/>
              <a:ext cx="10380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2" name="Line"/>
            <p:cNvSpPr/>
            <p:nvPr/>
          </p:nvSpPr>
          <p:spPr>
            <a:xfrm>
              <a:off x="4794769" y="9737617"/>
              <a:ext cx="176433" cy="24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559"/>
                  </a:moveTo>
                  <a:cubicBezTo>
                    <a:pt x="1694" y="659"/>
                    <a:pt x="3388" y="-241"/>
                    <a:pt x="4659" y="59"/>
                  </a:cubicBezTo>
                  <a:cubicBezTo>
                    <a:pt x="5929" y="359"/>
                    <a:pt x="6776" y="1859"/>
                    <a:pt x="9529" y="5609"/>
                  </a:cubicBezTo>
                  <a:cubicBezTo>
                    <a:pt x="12282" y="9359"/>
                    <a:pt x="16941" y="15359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3" name="Line"/>
            <p:cNvSpPr/>
            <p:nvPr/>
          </p:nvSpPr>
          <p:spPr>
            <a:xfrm>
              <a:off x="4794769" y="9797105"/>
              <a:ext cx="18681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4" name="Line"/>
            <p:cNvSpPr/>
            <p:nvPr/>
          </p:nvSpPr>
          <p:spPr>
            <a:xfrm>
              <a:off x="5147632" y="9938026"/>
              <a:ext cx="197188" cy="17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546"/>
                  </a:moveTo>
                  <a:cubicBezTo>
                    <a:pt x="1895" y="114"/>
                    <a:pt x="3789" y="-318"/>
                    <a:pt x="5305" y="330"/>
                  </a:cubicBezTo>
                  <a:cubicBezTo>
                    <a:pt x="6821" y="978"/>
                    <a:pt x="7958" y="2706"/>
                    <a:pt x="8147" y="4650"/>
                  </a:cubicBezTo>
                  <a:cubicBezTo>
                    <a:pt x="8337" y="6594"/>
                    <a:pt x="7579" y="8754"/>
                    <a:pt x="6442" y="10482"/>
                  </a:cubicBezTo>
                  <a:cubicBezTo>
                    <a:pt x="5305" y="12210"/>
                    <a:pt x="3790" y="13506"/>
                    <a:pt x="2463" y="15018"/>
                  </a:cubicBezTo>
                  <a:cubicBezTo>
                    <a:pt x="1137" y="16530"/>
                    <a:pt x="0" y="18258"/>
                    <a:pt x="568" y="19122"/>
                  </a:cubicBezTo>
                  <a:cubicBezTo>
                    <a:pt x="1137" y="19986"/>
                    <a:pt x="3411" y="19986"/>
                    <a:pt x="7200" y="20202"/>
                  </a:cubicBezTo>
                  <a:cubicBezTo>
                    <a:pt x="10989" y="20418"/>
                    <a:pt x="16295" y="20850"/>
                    <a:pt x="21600" y="21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5" name="Line"/>
            <p:cNvSpPr/>
            <p:nvPr/>
          </p:nvSpPr>
          <p:spPr>
            <a:xfrm>
              <a:off x="3943750" y="10596234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6" name="Line"/>
            <p:cNvSpPr/>
            <p:nvPr/>
          </p:nvSpPr>
          <p:spPr>
            <a:xfrm>
              <a:off x="4420708" y="10481191"/>
              <a:ext cx="104227" cy="23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370" extrusionOk="0">
                  <a:moveTo>
                    <a:pt x="2179" y="2856"/>
                  </a:moveTo>
                  <a:cubicBezTo>
                    <a:pt x="4269" y="1621"/>
                    <a:pt x="6360" y="387"/>
                    <a:pt x="9147" y="79"/>
                  </a:cubicBezTo>
                  <a:cubicBezTo>
                    <a:pt x="11934" y="-230"/>
                    <a:pt x="15418" y="387"/>
                    <a:pt x="17508" y="1621"/>
                  </a:cubicBezTo>
                  <a:cubicBezTo>
                    <a:pt x="19598" y="2856"/>
                    <a:pt x="20295" y="4707"/>
                    <a:pt x="18205" y="6867"/>
                  </a:cubicBezTo>
                  <a:cubicBezTo>
                    <a:pt x="16115" y="9027"/>
                    <a:pt x="11237" y="11496"/>
                    <a:pt x="7057" y="13347"/>
                  </a:cubicBezTo>
                  <a:cubicBezTo>
                    <a:pt x="2876" y="15199"/>
                    <a:pt x="-608" y="16433"/>
                    <a:pt x="89" y="17359"/>
                  </a:cubicBezTo>
                  <a:cubicBezTo>
                    <a:pt x="786" y="18284"/>
                    <a:pt x="5663" y="18901"/>
                    <a:pt x="9844" y="19519"/>
                  </a:cubicBezTo>
                  <a:cubicBezTo>
                    <a:pt x="14024" y="20136"/>
                    <a:pt x="17508" y="20753"/>
                    <a:pt x="20992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7" name="Line"/>
            <p:cNvSpPr/>
            <p:nvPr/>
          </p:nvSpPr>
          <p:spPr>
            <a:xfrm>
              <a:off x="4763635" y="10512379"/>
              <a:ext cx="186810" cy="244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0" y="2772"/>
                  </a:moveTo>
                  <a:cubicBezTo>
                    <a:pt x="1200" y="1572"/>
                    <a:pt x="2400" y="372"/>
                    <a:pt x="4000" y="72"/>
                  </a:cubicBezTo>
                  <a:cubicBezTo>
                    <a:pt x="5600" y="-228"/>
                    <a:pt x="7600" y="372"/>
                    <a:pt x="9200" y="2622"/>
                  </a:cubicBezTo>
                  <a:cubicBezTo>
                    <a:pt x="10800" y="4872"/>
                    <a:pt x="12000" y="8772"/>
                    <a:pt x="13000" y="11772"/>
                  </a:cubicBezTo>
                  <a:cubicBezTo>
                    <a:pt x="14000" y="14772"/>
                    <a:pt x="14800" y="16872"/>
                    <a:pt x="16000" y="18372"/>
                  </a:cubicBezTo>
                  <a:cubicBezTo>
                    <a:pt x="17200" y="19872"/>
                    <a:pt x="18800" y="20772"/>
                    <a:pt x="19800" y="21072"/>
                  </a:cubicBezTo>
                  <a:cubicBezTo>
                    <a:pt x="20800" y="21372"/>
                    <a:pt x="21200" y="21072"/>
                    <a:pt x="21600" y="20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8" name="Line"/>
            <p:cNvSpPr/>
            <p:nvPr/>
          </p:nvSpPr>
          <p:spPr>
            <a:xfrm>
              <a:off x="4763635" y="10533964"/>
              <a:ext cx="21794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4571" y="3600"/>
                  </a:cubicBezTo>
                  <a:cubicBezTo>
                    <a:pt x="10971" y="7200"/>
                    <a:pt x="5486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9" name="Line"/>
            <p:cNvSpPr/>
            <p:nvPr/>
          </p:nvSpPr>
          <p:spPr>
            <a:xfrm>
              <a:off x="5059011" y="10689638"/>
              <a:ext cx="18202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7" h="21600" extrusionOk="0">
                  <a:moveTo>
                    <a:pt x="12647" y="0"/>
                  </a:moveTo>
                  <a:cubicBezTo>
                    <a:pt x="9047" y="2965"/>
                    <a:pt x="5447" y="5929"/>
                    <a:pt x="3047" y="9106"/>
                  </a:cubicBezTo>
                  <a:cubicBezTo>
                    <a:pt x="647" y="12282"/>
                    <a:pt x="-553" y="15671"/>
                    <a:pt x="247" y="17365"/>
                  </a:cubicBezTo>
                  <a:cubicBezTo>
                    <a:pt x="1047" y="19059"/>
                    <a:pt x="3847" y="19059"/>
                    <a:pt x="7247" y="19271"/>
                  </a:cubicBezTo>
                  <a:cubicBezTo>
                    <a:pt x="10647" y="19482"/>
                    <a:pt x="14647" y="19906"/>
                    <a:pt x="17047" y="20329"/>
                  </a:cubicBezTo>
                  <a:cubicBezTo>
                    <a:pt x="19447" y="20753"/>
                    <a:pt x="20247" y="21176"/>
                    <a:pt x="210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0" name="Line"/>
            <p:cNvSpPr/>
            <p:nvPr/>
          </p:nvSpPr>
          <p:spPr>
            <a:xfrm>
              <a:off x="5147632" y="10772664"/>
              <a:ext cx="1037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1" name="Line"/>
            <p:cNvSpPr/>
            <p:nvPr/>
          </p:nvSpPr>
          <p:spPr>
            <a:xfrm>
              <a:off x="5583520" y="10621719"/>
              <a:ext cx="22832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64" y="2735"/>
                    <a:pt x="11127" y="-1585"/>
                    <a:pt x="14727" y="575"/>
                  </a:cubicBezTo>
                  <a:cubicBezTo>
                    <a:pt x="18327" y="2735"/>
                    <a:pt x="1996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2" name="Line"/>
            <p:cNvSpPr/>
            <p:nvPr/>
          </p:nvSpPr>
          <p:spPr>
            <a:xfrm>
              <a:off x="5718438" y="10513207"/>
              <a:ext cx="1" cy="21794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3" name="Line"/>
            <p:cNvSpPr/>
            <p:nvPr/>
          </p:nvSpPr>
          <p:spPr>
            <a:xfrm>
              <a:off x="6095931" y="10596234"/>
              <a:ext cx="172557" cy="186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511" extrusionOk="0">
                  <a:moveTo>
                    <a:pt x="7150" y="0"/>
                  </a:moveTo>
                  <a:cubicBezTo>
                    <a:pt x="9267" y="0"/>
                    <a:pt x="11385" y="0"/>
                    <a:pt x="12655" y="1000"/>
                  </a:cubicBezTo>
                  <a:cubicBezTo>
                    <a:pt x="13926" y="2000"/>
                    <a:pt x="14349" y="4000"/>
                    <a:pt x="12444" y="6800"/>
                  </a:cubicBezTo>
                  <a:cubicBezTo>
                    <a:pt x="10538" y="9600"/>
                    <a:pt x="6302" y="13200"/>
                    <a:pt x="3549" y="15800"/>
                  </a:cubicBezTo>
                  <a:cubicBezTo>
                    <a:pt x="797" y="18400"/>
                    <a:pt x="-474" y="20000"/>
                    <a:pt x="161" y="20800"/>
                  </a:cubicBezTo>
                  <a:cubicBezTo>
                    <a:pt x="797" y="21600"/>
                    <a:pt x="3338" y="21600"/>
                    <a:pt x="7150" y="21400"/>
                  </a:cubicBezTo>
                  <a:cubicBezTo>
                    <a:pt x="10961" y="21200"/>
                    <a:pt x="16044" y="20800"/>
                    <a:pt x="21126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4" name="Line"/>
            <p:cNvSpPr/>
            <p:nvPr/>
          </p:nvSpPr>
          <p:spPr>
            <a:xfrm>
              <a:off x="6465674" y="10563765"/>
              <a:ext cx="228324" cy="22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4887"/>
                  </a:moveTo>
                  <a:cubicBezTo>
                    <a:pt x="327" y="3299"/>
                    <a:pt x="655" y="1711"/>
                    <a:pt x="1800" y="758"/>
                  </a:cubicBezTo>
                  <a:cubicBezTo>
                    <a:pt x="2945" y="-195"/>
                    <a:pt x="4909" y="-513"/>
                    <a:pt x="6873" y="1393"/>
                  </a:cubicBezTo>
                  <a:cubicBezTo>
                    <a:pt x="8836" y="3299"/>
                    <a:pt x="10800" y="7428"/>
                    <a:pt x="12600" y="11081"/>
                  </a:cubicBezTo>
                  <a:cubicBezTo>
                    <a:pt x="14400" y="14734"/>
                    <a:pt x="16036" y="17911"/>
                    <a:pt x="17509" y="19499"/>
                  </a:cubicBezTo>
                  <a:cubicBezTo>
                    <a:pt x="18982" y="21087"/>
                    <a:pt x="20291" y="21087"/>
                    <a:pt x="21600" y="21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5" name="Line"/>
            <p:cNvSpPr/>
            <p:nvPr/>
          </p:nvSpPr>
          <p:spPr>
            <a:xfrm>
              <a:off x="6496809" y="10596234"/>
              <a:ext cx="18681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00" y="3032"/>
                    <a:pt x="13600" y="6063"/>
                    <a:pt x="10000" y="9663"/>
                  </a:cubicBezTo>
                  <a:cubicBezTo>
                    <a:pt x="6400" y="13263"/>
                    <a:pt x="3200" y="1743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6" name="Line"/>
            <p:cNvSpPr/>
            <p:nvPr/>
          </p:nvSpPr>
          <p:spPr>
            <a:xfrm>
              <a:off x="6818536" y="10689638"/>
              <a:ext cx="152695" cy="23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222" extrusionOk="0">
                  <a:moveTo>
                    <a:pt x="5760" y="0"/>
                  </a:moveTo>
                  <a:cubicBezTo>
                    <a:pt x="5280" y="1588"/>
                    <a:pt x="4800" y="3176"/>
                    <a:pt x="5520" y="4447"/>
                  </a:cubicBezTo>
                  <a:cubicBezTo>
                    <a:pt x="6240" y="5718"/>
                    <a:pt x="8160" y="6671"/>
                    <a:pt x="11040" y="8576"/>
                  </a:cubicBezTo>
                  <a:cubicBezTo>
                    <a:pt x="13920" y="10482"/>
                    <a:pt x="17760" y="13341"/>
                    <a:pt x="19680" y="15565"/>
                  </a:cubicBezTo>
                  <a:cubicBezTo>
                    <a:pt x="21600" y="17788"/>
                    <a:pt x="21600" y="19376"/>
                    <a:pt x="20160" y="20329"/>
                  </a:cubicBezTo>
                  <a:cubicBezTo>
                    <a:pt x="18720" y="21282"/>
                    <a:pt x="15840" y="21600"/>
                    <a:pt x="12240" y="20647"/>
                  </a:cubicBezTo>
                  <a:cubicBezTo>
                    <a:pt x="8640" y="19694"/>
                    <a:pt x="4320" y="17471"/>
                    <a:pt x="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7" name="Line"/>
            <p:cNvSpPr/>
            <p:nvPr/>
          </p:nvSpPr>
          <p:spPr>
            <a:xfrm>
              <a:off x="6849671" y="10668881"/>
              <a:ext cx="15567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8" name="Line"/>
            <p:cNvSpPr/>
            <p:nvPr/>
          </p:nvSpPr>
          <p:spPr>
            <a:xfrm>
              <a:off x="5054227" y="11256450"/>
              <a:ext cx="228323" cy="19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445"/>
                  </a:moveTo>
                  <a:cubicBezTo>
                    <a:pt x="1636" y="60"/>
                    <a:pt x="3273" y="-326"/>
                    <a:pt x="5564" y="445"/>
                  </a:cubicBezTo>
                  <a:cubicBezTo>
                    <a:pt x="7855" y="1217"/>
                    <a:pt x="10800" y="3145"/>
                    <a:pt x="12927" y="6231"/>
                  </a:cubicBezTo>
                  <a:cubicBezTo>
                    <a:pt x="15055" y="9317"/>
                    <a:pt x="16364" y="13560"/>
                    <a:pt x="17673" y="16260"/>
                  </a:cubicBezTo>
                  <a:cubicBezTo>
                    <a:pt x="18982" y="18960"/>
                    <a:pt x="20291" y="20117"/>
                    <a:pt x="216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9" name="Line"/>
            <p:cNvSpPr/>
            <p:nvPr/>
          </p:nvSpPr>
          <p:spPr>
            <a:xfrm>
              <a:off x="5116496" y="11229309"/>
              <a:ext cx="17643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4800"/>
                    <a:pt x="10588" y="9600"/>
                    <a:pt x="6988" y="13200"/>
                  </a:cubicBezTo>
                  <a:cubicBezTo>
                    <a:pt x="3388" y="16800"/>
                    <a:pt x="169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0" name="Line"/>
            <p:cNvSpPr/>
            <p:nvPr/>
          </p:nvSpPr>
          <p:spPr>
            <a:xfrm>
              <a:off x="5383508" y="11333092"/>
              <a:ext cx="17925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2560" y="0"/>
                  </a:moveTo>
                  <a:cubicBezTo>
                    <a:pt x="9299" y="2880"/>
                    <a:pt x="6039" y="5760"/>
                    <a:pt x="3593" y="8640"/>
                  </a:cubicBezTo>
                  <a:cubicBezTo>
                    <a:pt x="1148" y="11520"/>
                    <a:pt x="-482" y="14400"/>
                    <a:pt x="129" y="15840"/>
                  </a:cubicBezTo>
                  <a:cubicBezTo>
                    <a:pt x="741" y="17280"/>
                    <a:pt x="3594" y="17280"/>
                    <a:pt x="6243" y="17520"/>
                  </a:cubicBezTo>
                  <a:cubicBezTo>
                    <a:pt x="8892" y="17760"/>
                    <a:pt x="11337" y="18240"/>
                    <a:pt x="13578" y="18480"/>
                  </a:cubicBezTo>
                  <a:cubicBezTo>
                    <a:pt x="15820" y="18720"/>
                    <a:pt x="17858" y="18720"/>
                    <a:pt x="19080" y="19200"/>
                  </a:cubicBezTo>
                  <a:cubicBezTo>
                    <a:pt x="20303" y="19680"/>
                    <a:pt x="20710" y="20640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1" name="Line"/>
            <p:cNvSpPr/>
            <p:nvPr/>
          </p:nvSpPr>
          <p:spPr>
            <a:xfrm>
              <a:off x="5479737" y="11384983"/>
              <a:ext cx="10379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2" name="Line"/>
            <p:cNvSpPr/>
            <p:nvPr/>
          </p:nvSpPr>
          <p:spPr>
            <a:xfrm>
              <a:off x="5085362" y="11865845"/>
              <a:ext cx="186810" cy="255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35"/>
                  </a:moveTo>
                  <a:cubicBezTo>
                    <a:pt x="1600" y="1168"/>
                    <a:pt x="3200" y="0"/>
                    <a:pt x="4600" y="0"/>
                  </a:cubicBezTo>
                  <a:cubicBezTo>
                    <a:pt x="6000" y="0"/>
                    <a:pt x="7200" y="1168"/>
                    <a:pt x="8600" y="4232"/>
                  </a:cubicBezTo>
                  <a:cubicBezTo>
                    <a:pt x="10000" y="7297"/>
                    <a:pt x="11600" y="12259"/>
                    <a:pt x="12600" y="15470"/>
                  </a:cubicBezTo>
                  <a:cubicBezTo>
                    <a:pt x="13600" y="18681"/>
                    <a:pt x="14000" y="20141"/>
                    <a:pt x="15400" y="20870"/>
                  </a:cubicBezTo>
                  <a:cubicBezTo>
                    <a:pt x="16800" y="21600"/>
                    <a:pt x="192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3" name="Line"/>
            <p:cNvSpPr/>
            <p:nvPr/>
          </p:nvSpPr>
          <p:spPr>
            <a:xfrm>
              <a:off x="5074983" y="11924655"/>
              <a:ext cx="20756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60" y="1895"/>
                    <a:pt x="15120" y="3789"/>
                    <a:pt x="11520" y="7389"/>
                  </a:cubicBezTo>
                  <a:cubicBezTo>
                    <a:pt x="7920" y="10989"/>
                    <a:pt x="3960" y="162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4" name="Line"/>
            <p:cNvSpPr/>
            <p:nvPr/>
          </p:nvSpPr>
          <p:spPr>
            <a:xfrm>
              <a:off x="5344819" y="12018059"/>
              <a:ext cx="153135" cy="25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207" extrusionOk="0">
                  <a:moveTo>
                    <a:pt x="11520" y="0"/>
                  </a:moveTo>
                  <a:cubicBezTo>
                    <a:pt x="10080" y="1137"/>
                    <a:pt x="8640" y="2274"/>
                    <a:pt x="8640" y="3411"/>
                  </a:cubicBezTo>
                  <a:cubicBezTo>
                    <a:pt x="8640" y="4547"/>
                    <a:pt x="10080" y="5684"/>
                    <a:pt x="12480" y="7816"/>
                  </a:cubicBezTo>
                  <a:cubicBezTo>
                    <a:pt x="14880" y="9947"/>
                    <a:pt x="18240" y="13074"/>
                    <a:pt x="19920" y="15347"/>
                  </a:cubicBezTo>
                  <a:cubicBezTo>
                    <a:pt x="21600" y="17621"/>
                    <a:pt x="21600" y="19042"/>
                    <a:pt x="20400" y="20037"/>
                  </a:cubicBezTo>
                  <a:cubicBezTo>
                    <a:pt x="19200" y="21032"/>
                    <a:pt x="16800" y="21600"/>
                    <a:pt x="13200" y="20889"/>
                  </a:cubicBezTo>
                  <a:cubicBezTo>
                    <a:pt x="9600" y="20179"/>
                    <a:pt x="4800" y="18189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5" name="Line"/>
            <p:cNvSpPr/>
            <p:nvPr/>
          </p:nvSpPr>
          <p:spPr>
            <a:xfrm>
              <a:off x="5417467" y="12018059"/>
              <a:ext cx="155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6" name="Line"/>
            <p:cNvSpPr/>
            <p:nvPr/>
          </p:nvSpPr>
          <p:spPr>
            <a:xfrm>
              <a:off x="6943075" y="8956463"/>
              <a:ext cx="341716" cy="3092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13091" y="0"/>
                  </a:moveTo>
                  <a:cubicBezTo>
                    <a:pt x="15055" y="121"/>
                    <a:pt x="17018" y="242"/>
                    <a:pt x="18436" y="362"/>
                  </a:cubicBezTo>
                  <a:cubicBezTo>
                    <a:pt x="19855" y="483"/>
                    <a:pt x="20727" y="604"/>
                    <a:pt x="21164" y="846"/>
                  </a:cubicBezTo>
                  <a:cubicBezTo>
                    <a:pt x="21600" y="1087"/>
                    <a:pt x="21600" y="1450"/>
                    <a:pt x="21491" y="2005"/>
                  </a:cubicBezTo>
                  <a:cubicBezTo>
                    <a:pt x="21382" y="2561"/>
                    <a:pt x="21164" y="3310"/>
                    <a:pt x="20836" y="3962"/>
                  </a:cubicBezTo>
                  <a:cubicBezTo>
                    <a:pt x="20509" y="4615"/>
                    <a:pt x="20073" y="5170"/>
                    <a:pt x="19745" y="5811"/>
                  </a:cubicBezTo>
                  <a:cubicBezTo>
                    <a:pt x="19418" y="6451"/>
                    <a:pt x="19200" y="7176"/>
                    <a:pt x="18873" y="7877"/>
                  </a:cubicBezTo>
                  <a:cubicBezTo>
                    <a:pt x="18545" y="8577"/>
                    <a:pt x="18109" y="9254"/>
                    <a:pt x="17673" y="9894"/>
                  </a:cubicBezTo>
                  <a:cubicBezTo>
                    <a:pt x="17236" y="10534"/>
                    <a:pt x="16800" y="11138"/>
                    <a:pt x="16473" y="11658"/>
                  </a:cubicBezTo>
                  <a:cubicBezTo>
                    <a:pt x="16145" y="12177"/>
                    <a:pt x="15927" y="12612"/>
                    <a:pt x="15491" y="13047"/>
                  </a:cubicBezTo>
                  <a:cubicBezTo>
                    <a:pt x="15055" y="13482"/>
                    <a:pt x="14400" y="13917"/>
                    <a:pt x="13964" y="14448"/>
                  </a:cubicBezTo>
                  <a:cubicBezTo>
                    <a:pt x="13527" y="14980"/>
                    <a:pt x="13309" y="15608"/>
                    <a:pt x="13091" y="16236"/>
                  </a:cubicBezTo>
                  <a:cubicBezTo>
                    <a:pt x="12873" y="16864"/>
                    <a:pt x="12655" y="17493"/>
                    <a:pt x="12545" y="18133"/>
                  </a:cubicBezTo>
                  <a:cubicBezTo>
                    <a:pt x="12436" y="18773"/>
                    <a:pt x="12436" y="19425"/>
                    <a:pt x="12000" y="19872"/>
                  </a:cubicBezTo>
                  <a:cubicBezTo>
                    <a:pt x="11564" y="20319"/>
                    <a:pt x="10691" y="20561"/>
                    <a:pt x="8618" y="20815"/>
                  </a:cubicBezTo>
                  <a:cubicBezTo>
                    <a:pt x="6545" y="21068"/>
                    <a:pt x="3273" y="2133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7" name="Line"/>
            <p:cNvSpPr/>
            <p:nvPr/>
          </p:nvSpPr>
          <p:spPr>
            <a:xfrm>
              <a:off x="7721447" y="1035753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8" name="Line"/>
            <p:cNvSpPr/>
            <p:nvPr/>
          </p:nvSpPr>
          <p:spPr>
            <a:xfrm>
              <a:off x="7752582" y="10472288"/>
              <a:ext cx="33210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4950" y="6582"/>
                    <a:pt x="9900" y="2982"/>
                    <a:pt x="12937" y="1182"/>
                  </a:cubicBezTo>
                  <a:cubicBezTo>
                    <a:pt x="15975" y="-618"/>
                    <a:pt x="17100" y="-618"/>
                    <a:pt x="18225" y="2982"/>
                  </a:cubicBezTo>
                  <a:cubicBezTo>
                    <a:pt x="19350" y="6582"/>
                    <a:pt x="20475" y="13782"/>
                    <a:pt x="21037" y="17382"/>
                  </a:cubicBezTo>
                  <a:cubicBezTo>
                    <a:pt x="21600" y="20982"/>
                    <a:pt x="21600" y="209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9" name="Line"/>
            <p:cNvSpPr/>
            <p:nvPr/>
          </p:nvSpPr>
          <p:spPr>
            <a:xfrm>
              <a:off x="8686628" y="10315938"/>
              <a:ext cx="186810" cy="30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726"/>
                  </a:moveTo>
                  <a:cubicBezTo>
                    <a:pt x="2000" y="246"/>
                    <a:pt x="4000" y="-234"/>
                    <a:pt x="5800" y="126"/>
                  </a:cubicBezTo>
                  <a:cubicBezTo>
                    <a:pt x="7600" y="486"/>
                    <a:pt x="9200" y="1686"/>
                    <a:pt x="10800" y="4806"/>
                  </a:cubicBezTo>
                  <a:cubicBezTo>
                    <a:pt x="12400" y="7926"/>
                    <a:pt x="14000" y="12966"/>
                    <a:pt x="15400" y="16086"/>
                  </a:cubicBezTo>
                  <a:cubicBezTo>
                    <a:pt x="16800" y="19206"/>
                    <a:pt x="18000" y="20406"/>
                    <a:pt x="19000" y="20886"/>
                  </a:cubicBezTo>
                  <a:cubicBezTo>
                    <a:pt x="20000" y="21366"/>
                    <a:pt x="20800" y="21126"/>
                    <a:pt x="21600" y="20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0" name="Line"/>
            <p:cNvSpPr/>
            <p:nvPr/>
          </p:nvSpPr>
          <p:spPr>
            <a:xfrm>
              <a:off x="8697006" y="10347155"/>
              <a:ext cx="21794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300"/>
                    <a:pt x="18171" y="600"/>
                    <a:pt x="14571" y="4200"/>
                  </a:cubicBezTo>
                  <a:cubicBezTo>
                    <a:pt x="10971" y="7800"/>
                    <a:pt x="5486" y="14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1" name="Line"/>
            <p:cNvSpPr/>
            <p:nvPr/>
          </p:nvSpPr>
          <p:spPr>
            <a:xfrm>
              <a:off x="9039490" y="10565016"/>
              <a:ext cx="124541" cy="17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1" extrusionOk="0">
                  <a:moveTo>
                    <a:pt x="0" y="1256"/>
                  </a:moveTo>
                  <a:cubicBezTo>
                    <a:pt x="3000" y="425"/>
                    <a:pt x="6000" y="-406"/>
                    <a:pt x="8100" y="217"/>
                  </a:cubicBezTo>
                  <a:cubicBezTo>
                    <a:pt x="10200" y="840"/>
                    <a:pt x="11400" y="2917"/>
                    <a:pt x="11100" y="4994"/>
                  </a:cubicBezTo>
                  <a:cubicBezTo>
                    <a:pt x="10800" y="7071"/>
                    <a:pt x="9000" y="9148"/>
                    <a:pt x="6900" y="11848"/>
                  </a:cubicBezTo>
                  <a:cubicBezTo>
                    <a:pt x="4800" y="14548"/>
                    <a:pt x="2400" y="17871"/>
                    <a:pt x="3300" y="19532"/>
                  </a:cubicBezTo>
                  <a:cubicBezTo>
                    <a:pt x="4200" y="21194"/>
                    <a:pt x="8400" y="21194"/>
                    <a:pt x="12000" y="20986"/>
                  </a:cubicBezTo>
                  <a:cubicBezTo>
                    <a:pt x="15600" y="20779"/>
                    <a:pt x="18600" y="20363"/>
                    <a:pt x="21600" y="19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2" name="Line"/>
            <p:cNvSpPr/>
            <p:nvPr/>
          </p:nvSpPr>
          <p:spPr>
            <a:xfrm>
              <a:off x="9392352" y="1041980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3" name="Line"/>
            <p:cNvSpPr/>
            <p:nvPr/>
          </p:nvSpPr>
          <p:spPr>
            <a:xfrm>
              <a:off x="9626677" y="9035114"/>
              <a:ext cx="274212" cy="285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56" extrusionOk="0">
                  <a:moveTo>
                    <a:pt x="21402" y="33"/>
                  </a:moveTo>
                  <a:cubicBezTo>
                    <a:pt x="20052" y="7"/>
                    <a:pt x="18702" y="-19"/>
                    <a:pt x="17622" y="20"/>
                  </a:cubicBezTo>
                  <a:cubicBezTo>
                    <a:pt x="16542" y="59"/>
                    <a:pt x="15732" y="164"/>
                    <a:pt x="14787" y="556"/>
                  </a:cubicBezTo>
                  <a:cubicBezTo>
                    <a:pt x="13842" y="949"/>
                    <a:pt x="12762" y="1628"/>
                    <a:pt x="12222" y="2439"/>
                  </a:cubicBezTo>
                  <a:cubicBezTo>
                    <a:pt x="11682" y="3250"/>
                    <a:pt x="11682" y="4191"/>
                    <a:pt x="11547" y="5028"/>
                  </a:cubicBezTo>
                  <a:cubicBezTo>
                    <a:pt x="11412" y="5865"/>
                    <a:pt x="11142" y="6597"/>
                    <a:pt x="10737" y="7277"/>
                  </a:cubicBezTo>
                  <a:cubicBezTo>
                    <a:pt x="10332" y="7957"/>
                    <a:pt x="9792" y="8584"/>
                    <a:pt x="9117" y="9264"/>
                  </a:cubicBezTo>
                  <a:cubicBezTo>
                    <a:pt x="8442" y="9944"/>
                    <a:pt x="7632" y="10676"/>
                    <a:pt x="6687" y="11448"/>
                  </a:cubicBezTo>
                  <a:cubicBezTo>
                    <a:pt x="5742" y="12219"/>
                    <a:pt x="4662" y="13030"/>
                    <a:pt x="3717" y="13775"/>
                  </a:cubicBezTo>
                  <a:cubicBezTo>
                    <a:pt x="2772" y="14520"/>
                    <a:pt x="1962" y="15200"/>
                    <a:pt x="1422" y="15828"/>
                  </a:cubicBezTo>
                  <a:cubicBezTo>
                    <a:pt x="882" y="16456"/>
                    <a:pt x="612" y="17031"/>
                    <a:pt x="342" y="17632"/>
                  </a:cubicBezTo>
                  <a:cubicBezTo>
                    <a:pt x="72" y="18234"/>
                    <a:pt x="-198" y="18861"/>
                    <a:pt x="207" y="19450"/>
                  </a:cubicBezTo>
                  <a:cubicBezTo>
                    <a:pt x="612" y="20038"/>
                    <a:pt x="1692" y="20587"/>
                    <a:pt x="2367" y="20940"/>
                  </a:cubicBezTo>
                  <a:cubicBezTo>
                    <a:pt x="3042" y="21293"/>
                    <a:pt x="3312" y="21450"/>
                    <a:pt x="4122" y="21516"/>
                  </a:cubicBezTo>
                  <a:cubicBezTo>
                    <a:pt x="4932" y="21581"/>
                    <a:pt x="6282" y="21555"/>
                    <a:pt x="7632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4" name="Line"/>
            <p:cNvSpPr/>
            <p:nvPr/>
          </p:nvSpPr>
          <p:spPr>
            <a:xfrm>
              <a:off x="10409424" y="9051965"/>
              <a:ext cx="238702" cy="298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2829"/>
                  </a:moveTo>
                  <a:cubicBezTo>
                    <a:pt x="1252" y="1836"/>
                    <a:pt x="2504" y="843"/>
                    <a:pt x="4852" y="347"/>
                  </a:cubicBezTo>
                  <a:cubicBezTo>
                    <a:pt x="7200" y="-150"/>
                    <a:pt x="10643" y="-150"/>
                    <a:pt x="12678" y="595"/>
                  </a:cubicBezTo>
                  <a:cubicBezTo>
                    <a:pt x="14713" y="1340"/>
                    <a:pt x="15339" y="2829"/>
                    <a:pt x="14557" y="5188"/>
                  </a:cubicBezTo>
                  <a:cubicBezTo>
                    <a:pt x="13774" y="7547"/>
                    <a:pt x="11583" y="10774"/>
                    <a:pt x="9861" y="12760"/>
                  </a:cubicBezTo>
                  <a:cubicBezTo>
                    <a:pt x="8139" y="14747"/>
                    <a:pt x="6887" y="15491"/>
                    <a:pt x="5165" y="16360"/>
                  </a:cubicBezTo>
                  <a:cubicBezTo>
                    <a:pt x="3443" y="17229"/>
                    <a:pt x="1252" y="18222"/>
                    <a:pt x="939" y="18719"/>
                  </a:cubicBezTo>
                  <a:cubicBezTo>
                    <a:pt x="626" y="19216"/>
                    <a:pt x="2191" y="19216"/>
                    <a:pt x="5948" y="19588"/>
                  </a:cubicBezTo>
                  <a:cubicBezTo>
                    <a:pt x="9704" y="19960"/>
                    <a:pt x="15652" y="20705"/>
                    <a:pt x="21600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5" name="Line"/>
            <p:cNvSpPr/>
            <p:nvPr/>
          </p:nvSpPr>
          <p:spPr>
            <a:xfrm>
              <a:off x="10482072" y="9786727"/>
              <a:ext cx="3113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6" name="Line"/>
            <p:cNvSpPr/>
            <p:nvPr/>
          </p:nvSpPr>
          <p:spPr>
            <a:xfrm>
              <a:off x="10303072" y="10592972"/>
              <a:ext cx="257140" cy="25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4" h="20877" extrusionOk="0">
                  <a:moveTo>
                    <a:pt x="12667" y="268"/>
                  </a:moveTo>
                  <a:cubicBezTo>
                    <a:pt x="9898" y="-16"/>
                    <a:pt x="7129" y="-300"/>
                    <a:pt x="4914" y="695"/>
                  </a:cubicBezTo>
                  <a:cubicBezTo>
                    <a:pt x="2698" y="1689"/>
                    <a:pt x="1037" y="3963"/>
                    <a:pt x="344" y="6663"/>
                  </a:cubicBezTo>
                  <a:cubicBezTo>
                    <a:pt x="-348" y="9363"/>
                    <a:pt x="-71" y="12489"/>
                    <a:pt x="1867" y="15189"/>
                  </a:cubicBezTo>
                  <a:cubicBezTo>
                    <a:pt x="3806" y="17889"/>
                    <a:pt x="7406" y="20163"/>
                    <a:pt x="10729" y="20732"/>
                  </a:cubicBezTo>
                  <a:cubicBezTo>
                    <a:pt x="14052" y="21300"/>
                    <a:pt x="17098" y="20163"/>
                    <a:pt x="18898" y="18174"/>
                  </a:cubicBezTo>
                  <a:cubicBezTo>
                    <a:pt x="20698" y="16184"/>
                    <a:pt x="21252" y="13342"/>
                    <a:pt x="19590" y="10216"/>
                  </a:cubicBezTo>
                  <a:cubicBezTo>
                    <a:pt x="17929" y="7089"/>
                    <a:pt x="14052" y="3679"/>
                    <a:pt x="10175" y="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7" name="Line"/>
            <p:cNvSpPr/>
            <p:nvPr/>
          </p:nvSpPr>
          <p:spPr>
            <a:xfrm>
              <a:off x="10269172" y="11239688"/>
              <a:ext cx="209442" cy="183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257" extrusionOk="0">
                  <a:moveTo>
                    <a:pt x="9045" y="0"/>
                  </a:moveTo>
                  <a:cubicBezTo>
                    <a:pt x="7274" y="800"/>
                    <a:pt x="5504" y="1600"/>
                    <a:pt x="3733" y="2400"/>
                  </a:cubicBezTo>
                  <a:cubicBezTo>
                    <a:pt x="1963" y="3200"/>
                    <a:pt x="192" y="4000"/>
                    <a:pt x="15" y="6200"/>
                  </a:cubicBezTo>
                  <a:cubicBezTo>
                    <a:pt x="-162" y="8400"/>
                    <a:pt x="1254" y="12000"/>
                    <a:pt x="3733" y="14800"/>
                  </a:cubicBezTo>
                  <a:cubicBezTo>
                    <a:pt x="6212" y="17600"/>
                    <a:pt x="9753" y="19600"/>
                    <a:pt x="12408" y="20600"/>
                  </a:cubicBezTo>
                  <a:cubicBezTo>
                    <a:pt x="15064" y="21600"/>
                    <a:pt x="16835" y="21600"/>
                    <a:pt x="18428" y="19600"/>
                  </a:cubicBezTo>
                  <a:cubicBezTo>
                    <a:pt x="20022" y="17600"/>
                    <a:pt x="21438" y="13600"/>
                    <a:pt x="21438" y="10800"/>
                  </a:cubicBezTo>
                  <a:cubicBezTo>
                    <a:pt x="21438" y="8000"/>
                    <a:pt x="20022" y="6400"/>
                    <a:pt x="17366" y="5000"/>
                  </a:cubicBezTo>
                  <a:cubicBezTo>
                    <a:pt x="14710" y="3600"/>
                    <a:pt x="10815" y="2400"/>
                    <a:pt x="6920" y="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8" name="Line"/>
            <p:cNvSpPr/>
            <p:nvPr/>
          </p:nvSpPr>
          <p:spPr>
            <a:xfrm>
              <a:off x="10220325" y="11797021"/>
              <a:ext cx="233242" cy="241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4" h="20907" extrusionOk="0">
                  <a:moveTo>
                    <a:pt x="10387" y="268"/>
                  </a:moveTo>
                  <a:cubicBezTo>
                    <a:pt x="8844" y="-32"/>
                    <a:pt x="7301" y="-332"/>
                    <a:pt x="5450" y="868"/>
                  </a:cubicBezTo>
                  <a:cubicBezTo>
                    <a:pt x="3598" y="2068"/>
                    <a:pt x="1438" y="4768"/>
                    <a:pt x="513" y="7618"/>
                  </a:cubicBezTo>
                  <a:cubicBezTo>
                    <a:pt x="-413" y="10468"/>
                    <a:pt x="-104" y="13468"/>
                    <a:pt x="1593" y="15868"/>
                  </a:cubicBezTo>
                  <a:cubicBezTo>
                    <a:pt x="3290" y="18268"/>
                    <a:pt x="6376" y="20068"/>
                    <a:pt x="9770" y="20668"/>
                  </a:cubicBezTo>
                  <a:cubicBezTo>
                    <a:pt x="13164" y="21268"/>
                    <a:pt x="16867" y="20668"/>
                    <a:pt x="18873" y="19618"/>
                  </a:cubicBezTo>
                  <a:cubicBezTo>
                    <a:pt x="20878" y="18568"/>
                    <a:pt x="21187" y="17068"/>
                    <a:pt x="20416" y="14668"/>
                  </a:cubicBezTo>
                  <a:cubicBezTo>
                    <a:pt x="19644" y="12268"/>
                    <a:pt x="17793" y="8968"/>
                    <a:pt x="15324" y="7018"/>
                  </a:cubicBezTo>
                  <a:cubicBezTo>
                    <a:pt x="12856" y="5068"/>
                    <a:pt x="9770" y="4468"/>
                    <a:pt x="6684" y="3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9" name="Line"/>
            <p:cNvSpPr/>
            <p:nvPr/>
          </p:nvSpPr>
          <p:spPr>
            <a:xfrm>
              <a:off x="10917960" y="9060247"/>
              <a:ext cx="285957" cy="291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600" extrusionOk="0">
                  <a:moveTo>
                    <a:pt x="16971" y="0"/>
                  </a:moveTo>
                  <a:cubicBezTo>
                    <a:pt x="18771" y="359"/>
                    <a:pt x="20571" y="717"/>
                    <a:pt x="21086" y="1230"/>
                  </a:cubicBezTo>
                  <a:cubicBezTo>
                    <a:pt x="21600" y="1742"/>
                    <a:pt x="20829" y="2409"/>
                    <a:pt x="20314" y="3062"/>
                  </a:cubicBezTo>
                  <a:cubicBezTo>
                    <a:pt x="19800" y="3715"/>
                    <a:pt x="19543" y="4356"/>
                    <a:pt x="19157" y="5073"/>
                  </a:cubicBezTo>
                  <a:cubicBezTo>
                    <a:pt x="18771" y="5791"/>
                    <a:pt x="18257" y="6585"/>
                    <a:pt x="18129" y="7264"/>
                  </a:cubicBezTo>
                  <a:cubicBezTo>
                    <a:pt x="18000" y="7943"/>
                    <a:pt x="18257" y="8507"/>
                    <a:pt x="18129" y="9083"/>
                  </a:cubicBezTo>
                  <a:cubicBezTo>
                    <a:pt x="18000" y="9660"/>
                    <a:pt x="17486" y="10249"/>
                    <a:pt x="17100" y="10813"/>
                  </a:cubicBezTo>
                  <a:cubicBezTo>
                    <a:pt x="16714" y="11377"/>
                    <a:pt x="16457" y="11915"/>
                    <a:pt x="16071" y="12440"/>
                  </a:cubicBezTo>
                  <a:cubicBezTo>
                    <a:pt x="15686" y="12965"/>
                    <a:pt x="15171" y="13478"/>
                    <a:pt x="14529" y="13977"/>
                  </a:cubicBezTo>
                  <a:cubicBezTo>
                    <a:pt x="13886" y="14477"/>
                    <a:pt x="13114" y="14964"/>
                    <a:pt x="12471" y="15399"/>
                  </a:cubicBezTo>
                  <a:cubicBezTo>
                    <a:pt x="11829" y="15835"/>
                    <a:pt x="11314" y="16219"/>
                    <a:pt x="10929" y="16616"/>
                  </a:cubicBezTo>
                  <a:cubicBezTo>
                    <a:pt x="10543" y="17014"/>
                    <a:pt x="10286" y="17423"/>
                    <a:pt x="9900" y="17898"/>
                  </a:cubicBezTo>
                  <a:cubicBezTo>
                    <a:pt x="9514" y="18372"/>
                    <a:pt x="9000" y="18910"/>
                    <a:pt x="8614" y="19435"/>
                  </a:cubicBezTo>
                  <a:cubicBezTo>
                    <a:pt x="8229" y="19960"/>
                    <a:pt x="7971" y="20473"/>
                    <a:pt x="6557" y="20831"/>
                  </a:cubicBezTo>
                  <a:cubicBezTo>
                    <a:pt x="5143" y="21190"/>
                    <a:pt x="2571" y="213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0" name="Line"/>
            <p:cNvSpPr/>
            <p:nvPr/>
          </p:nvSpPr>
          <p:spPr>
            <a:xfrm>
              <a:off x="11675576" y="10284885"/>
              <a:ext cx="3009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1" name="Line"/>
            <p:cNvSpPr/>
            <p:nvPr/>
          </p:nvSpPr>
          <p:spPr>
            <a:xfrm>
              <a:off x="11789737" y="10160346"/>
              <a:ext cx="41514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69"/>
                    <a:pt x="3600" y="10338"/>
                    <a:pt x="7200" y="13938"/>
                  </a:cubicBezTo>
                  <a:cubicBezTo>
                    <a:pt x="10800" y="17538"/>
                    <a:pt x="16200" y="195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2" name="Line"/>
            <p:cNvSpPr/>
            <p:nvPr/>
          </p:nvSpPr>
          <p:spPr>
            <a:xfrm>
              <a:off x="12474704" y="10215070"/>
              <a:ext cx="311350" cy="308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2683"/>
                  </a:moveTo>
                  <a:cubicBezTo>
                    <a:pt x="960" y="1483"/>
                    <a:pt x="1920" y="283"/>
                    <a:pt x="3720" y="43"/>
                  </a:cubicBezTo>
                  <a:cubicBezTo>
                    <a:pt x="5520" y="-197"/>
                    <a:pt x="8160" y="523"/>
                    <a:pt x="9840" y="3043"/>
                  </a:cubicBezTo>
                  <a:cubicBezTo>
                    <a:pt x="11520" y="5563"/>
                    <a:pt x="12240" y="9883"/>
                    <a:pt x="12840" y="13243"/>
                  </a:cubicBezTo>
                  <a:cubicBezTo>
                    <a:pt x="13440" y="16603"/>
                    <a:pt x="13920" y="19003"/>
                    <a:pt x="15360" y="20203"/>
                  </a:cubicBezTo>
                  <a:cubicBezTo>
                    <a:pt x="16800" y="21403"/>
                    <a:pt x="19200" y="21403"/>
                    <a:pt x="21600" y="21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3" name="Line"/>
            <p:cNvSpPr/>
            <p:nvPr/>
          </p:nvSpPr>
          <p:spPr>
            <a:xfrm>
              <a:off x="12547352" y="10250052"/>
              <a:ext cx="217945" cy="29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21600" y="268"/>
                  </a:moveTo>
                  <a:cubicBezTo>
                    <a:pt x="19886" y="17"/>
                    <a:pt x="18171" y="-234"/>
                    <a:pt x="16800" y="394"/>
                  </a:cubicBezTo>
                  <a:cubicBezTo>
                    <a:pt x="15429" y="1022"/>
                    <a:pt x="14400" y="2529"/>
                    <a:pt x="11657" y="6171"/>
                  </a:cubicBezTo>
                  <a:cubicBezTo>
                    <a:pt x="8914" y="9813"/>
                    <a:pt x="4457" y="15589"/>
                    <a:pt x="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4" name="Line"/>
            <p:cNvSpPr/>
            <p:nvPr/>
          </p:nvSpPr>
          <p:spPr>
            <a:xfrm>
              <a:off x="12842989" y="10409424"/>
              <a:ext cx="20252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14842" y="0"/>
                  </a:moveTo>
                  <a:cubicBezTo>
                    <a:pt x="10815" y="4383"/>
                    <a:pt x="6788" y="8765"/>
                    <a:pt x="4042" y="11739"/>
                  </a:cubicBezTo>
                  <a:cubicBezTo>
                    <a:pt x="1296" y="14713"/>
                    <a:pt x="-168" y="16278"/>
                    <a:pt x="15" y="17061"/>
                  </a:cubicBezTo>
                  <a:cubicBezTo>
                    <a:pt x="198" y="17843"/>
                    <a:pt x="2029" y="17843"/>
                    <a:pt x="4957" y="17843"/>
                  </a:cubicBezTo>
                  <a:cubicBezTo>
                    <a:pt x="7886" y="17843"/>
                    <a:pt x="11913" y="17843"/>
                    <a:pt x="14842" y="18470"/>
                  </a:cubicBezTo>
                  <a:cubicBezTo>
                    <a:pt x="17771" y="19096"/>
                    <a:pt x="19601" y="20348"/>
                    <a:pt x="21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5" name="Line"/>
            <p:cNvSpPr/>
            <p:nvPr/>
          </p:nvSpPr>
          <p:spPr>
            <a:xfrm>
              <a:off x="12952106" y="10533964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6" name="Line"/>
            <p:cNvSpPr/>
            <p:nvPr/>
          </p:nvSpPr>
          <p:spPr>
            <a:xfrm>
              <a:off x="13293658" y="9132895"/>
              <a:ext cx="281147" cy="2771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21407" y="0"/>
                  </a:moveTo>
                  <a:cubicBezTo>
                    <a:pt x="19036" y="108"/>
                    <a:pt x="16666" y="216"/>
                    <a:pt x="15085" y="512"/>
                  </a:cubicBezTo>
                  <a:cubicBezTo>
                    <a:pt x="13505" y="809"/>
                    <a:pt x="12714" y="1294"/>
                    <a:pt x="12056" y="1901"/>
                  </a:cubicBezTo>
                  <a:cubicBezTo>
                    <a:pt x="11397" y="2508"/>
                    <a:pt x="10870" y="3236"/>
                    <a:pt x="10344" y="3924"/>
                  </a:cubicBezTo>
                  <a:cubicBezTo>
                    <a:pt x="9817" y="4611"/>
                    <a:pt x="9290" y="5258"/>
                    <a:pt x="8895" y="5946"/>
                  </a:cubicBezTo>
                  <a:cubicBezTo>
                    <a:pt x="8500" y="6634"/>
                    <a:pt x="8236" y="7362"/>
                    <a:pt x="7709" y="8009"/>
                  </a:cubicBezTo>
                  <a:cubicBezTo>
                    <a:pt x="7183" y="8656"/>
                    <a:pt x="6392" y="9222"/>
                    <a:pt x="5734" y="9816"/>
                  </a:cubicBezTo>
                  <a:cubicBezTo>
                    <a:pt x="5075" y="10409"/>
                    <a:pt x="4549" y="11029"/>
                    <a:pt x="4153" y="11663"/>
                  </a:cubicBezTo>
                  <a:cubicBezTo>
                    <a:pt x="3758" y="12297"/>
                    <a:pt x="3495" y="12944"/>
                    <a:pt x="3100" y="13604"/>
                  </a:cubicBezTo>
                  <a:cubicBezTo>
                    <a:pt x="2705" y="14265"/>
                    <a:pt x="2178" y="14939"/>
                    <a:pt x="1783" y="15627"/>
                  </a:cubicBezTo>
                  <a:cubicBezTo>
                    <a:pt x="1388" y="16315"/>
                    <a:pt x="1124" y="17016"/>
                    <a:pt x="729" y="17649"/>
                  </a:cubicBezTo>
                  <a:cubicBezTo>
                    <a:pt x="334" y="18283"/>
                    <a:pt x="-193" y="18849"/>
                    <a:pt x="70" y="19416"/>
                  </a:cubicBezTo>
                  <a:cubicBezTo>
                    <a:pt x="334" y="19982"/>
                    <a:pt x="1388" y="20548"/>
                    <a:pt x="2309" y="20912"/>
                  </a:cubicBezTo>
                  <a:cubicBezTo>
                    <a:pt x="3231" y="21276"/>
                    <a:pt x="4022" y="21438"/>
                    <a:pt x="4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7" name="Line"/>
            <p:cNvSpPr/>
            <p:nvPr/>
          </p:nvSpPr>
          <p:spPr>
            <a:xfrm>
              <a:off x="14052206" y="9143273"/>
              <a:ext cx="2075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8" name="Line"/>
            <p:cNvSpPr/>
            <p:nvPr/>
          </p:nvSpPr>
          <p:spPr>
            <a:xfrm>
              <a:off x="13855980" y="9859375"/>
              <a:ext cx="263827" cy="256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352" extrusionOk="0">
                  <a:moveTo>
                    <a:pt x="8231" y="0"/>
                  </a:moveTo>
                  <a:cubicBezTo>
                    <a:pt x="6846" y="0"/>
                    <a:pt x="5461" y="0"/>
                    <a:pt x="3938" y="1152"/>
                  </a:cubicBezTo>
                  <a:cubicBezTo>
                    <a:pt x="2415" y="2304"/>
                    <a:pt x="754" y="4608"/>
                    <a:pt x="200" y="7344"/>
                  </a:cubicBezTo>
                  <a:cubicBezTo>
                    <a:pt x="-354" y="10080"/>
                    <a:pt x="200" y="13248"/>
                    <a:pt x="2415" y="15696"/>
                  </a:cubicBezTo>
                  <a:cubicBezTo>
                    <a:pt x="4631" y="18144"/>
                    <a:pt x="8508" y="19872"/>
                    <a:pt x="11415" y="20736"/>
                  </a:cubicBezTo>
                  <a:cubicBezTo>
                    <a:pt x="14323" y="21600"/>
                    <a:pt x="16261" y="21600"/>
                    <a:pt x="17923" y="20448"/>
                  </a:cubicBezTo>
                  <a:cubicBezTo>
                    <a:pt x="19584" y="19296"/>
                    <a:pt x="20969" y="16992"/>
                    <a:pt x="21108" y="14544"/>
                  </a:cubicBezTo>
                  <a:cubicBezTo>
                    <a:pt x="21246" y="12096"/>
                    <a:pt x="20138" y="9504"/>
                    <a:pt x="17231" y="7200"/>
                  </a:cubicBezTo>
                  <a:cubicBezTo>
                    <a:pt x="14323" y="4896"/>
                    <a:pt x="9615" y="2880"/>
                    <a:pt x="4908" y="8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9" name="Line"/>
            <p:cNvSpPr/>
            <p:nvPr/>
          </p:nvSpPr>
          <p:spPr>
            <a:xfrm>
              <a:off x="13688964" y="10600963"/>
              <a:ext cx="249081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600" y="2735"/>
                    <a:pt x="7200" y="-1585"/>
                    <a:pt x="10800" y="575"/>
                  </a:cubicBezTo>
                  <a:cubicBezTo>
                    <a:pt x="14400" y="2735"/>
                    <a:pt x="180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0" name="Line"/>
            <p:cNvSpPr/>
            <p:nvPr/>
          </p:nvSpPr>
          <p:spPr>
            <a:xfrm>
              <a:off x="14119518" y="10521587"/>
              <a:ext cx="212900" cy="251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75" extrusionOk="0">
                  <a:moveTo>
                    <a:pt x="4717" y="1059"/>
                  </a:moveTo>
                  <a:cubicBezTo>
                    <a:pt x="6459" y="467"/>
                    <a:pt x="8201" y="-125"/>
                    <a:pt x="9769" y="23"/>
                  </a:cubicBezTo>
                  <a:cubicBezTo>
                    <a:pt x="11337" y="171"/>
                    <a:pt x="12730" y="1059"/>
                    <a:pt x="13079" y="3130"/>
                  </a:cubicBezTo>
                  <a:cubicBezTo>
                    <a:pt x="13427" y="5201"/>
                    <a:pt x="12730" y="8456"/>
                    <a:pt x="10814" y="11267"/>
                  </a:cubicBezTo>
                  <a:cubicBezTo>
                    <a:pt x="8898" y="14078"/>
                    <a:pt x="5763" y="16445"/>
                    <a:pt x="3498" y="18072"/>
                  </a:cubicBezTo>
                  <a:cubicBezTo>
                    <a:pt x="1234" y="19700"/>
                    <a:pt x="-160" y="20587"/>
                    <a:pt x="14" y="21031"/>
                  </a:cubicBezTo>
                  <a:cubicBezTo>
                    <a:pt x="188" y="21475"/>
                    <a:pt x="1930" y="21475"/>
                    <a:pt x="5763" y="21475"/>
                  </a:cubicBezTo>
                  <a:cubicBezTo>
                    <a:pt x="9595" y="21475"/>
                    <a:pt x="15517" y="21475"/>
                    <a:pt x="21440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1" name="Line"/>
            <p:cNvSpPr/>
            <p:nvPr/>
          </p:nvSpPr>
          <p:spPr>
            <a:xfrm>
              <a:off x="14021069" y="11177418"/>
              <a:ext cx="1" cy="30097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2" name="Line"/>
            <p:cNvSpPr/>
            <p:nvPr/>
          </p:nvSpPr>
          <p:spPr>
            <a:xfrm>
              <a:off x="13891009" y="11789737"/>
              <a:ext cx="237764" cy="24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9" h="21342" extrusionOk="0">
                  <a:moveTo>
                    <a:pt x="9479" y="2663"/>
                  </a:moveTo>
                  <a:cubicBezTo>
                    <a:pt x="7979" y="2663"/>
                    <a:pt x="6479" y="2663"/>
                    <a:pt x="4679" y="3699"/>
                  </a:cubicBezTo>
                  <a:cubicBezTo>
                    <a:pt x="2879" y="4734"/>
                    <a:pt x="779" y="6806"/>
                    <a:pt x="179" y="9469"/>
                  </a:cubicBezTo>
                  <a:cubicBezTo>
                    <a:pt x="-421" y="12132"/>
                    <a:pt x="479" y="15386"/>
                    <a:pt x="3029" y="17753"/>
                  </a:cubicBezTo>
                  <a:cubicBezTo>
                    <a:pt x="5579" y="20121"/>
                    <a:pt x="9779" y="21600"/>
                    <a:pt x="13229" y="21304"/>
                  </a:cubicBezTo>
                  <a:cubicBezTo>
                    <a:pt x="16679" y="21008"/>
                    <a:pt x="19379" y="18937"/>
                    <a:pt x="20279" y="16422"/>
                  </a:cubicBezTo>
                  <a:cubicBezTo>
                    <a:pt x="21179" y="13907"/>
                    <a:pt x="20279" y="10948"/>
                    <a:pt x="17729" y="8137"/>
                  </a:cubicBezTo>
                  <a:cubicBezTo>
                    <a:pt x="15179" y="5326"/>
                    <a:pt x="10979" y="2663"/>
                    <a:pt x="67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3" name="Line"/>
            <p:cNvSpPr/>
            <p:nvPr/>
          </p:nvSpPr>
          <p:spPr>
            <a:xfrm>
              <a:off x="14529606" y="9060247"/>
              <a:ext cx="258437" cy="287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81" extrusionOk="0">
                  <a:moveTo>
                    <a:pt x="12096" y="0"/>
                  </a:moveTo>
                  <a:cubicBezTo>
                    <a:pt x="15264" y="286"/>
                    <a:pt x="18432" y="571"/>
                    <a:pt x="20016" y="935"/>
                  </a:cubicBezTo>
                  <a:cubicBezTo>
                    <a:pt x="21600" y="1298"/>
                    <a:pt x="21600" y="1739"/>
                    <a:pt x="21456" y="2259"/>
                  </a:cubicBezTo>
                  <a:cubicBezTo>
                    <a:pt x="21312" y="2778"/>
                    <a:pt x="21024" y="3375"/>
                    <a:pt x="20736" y="4050"/>
                  </a:cubicBezTo>
                  <a:cubicBezTo>
                    <a:pt x="20448" y="4725"/>
                    <a:pt x="20160" y="5478"/>
                    <a:pt x="19872" y="6231"/>
                  </a:cubicBezTo>
                  <a:cubicBezTo>
                    <a:pt x="19584" y="6984"/>
                    <a:pt x="19296" y="7737"/>
                    <a:pt x="19296" y="8476"/>
                  </a:cubicBezTo>
                  <a:cubicBezTo>
                    <a:pt x="19296" y="9216"/>
                    <a:pt x="19584" y="9943"/>
                    <a:pt x="19440" y="10787"/>
                  </a:cubicBezTo>
                  <a:cubicBezTo>
                    <a:pt x="19296" y="11631"/>
                    <a:pt x="18720" y="12591"/>
                    <a:pt x="18288" y="13448"/>
                  </a:cubicBezTo>
                  <a:cubicBezTo>
                    <a:pt x="17856" y="14305"/>
                    <a:pt x="17568" y="15058"/>
                    <a:pt x="17280" y="15759"/>
                  </a:cubicBezTo>
                  <a:cubicBezTo>
                    <a:pt x="16992" y="16460"/>
                    <a:pt x="16704" y="17109"/>
                    <a:pt x="16272" y="17706"/>
                  </a:cubicBezTo>
                  <a:cubicBezTo>
                    <a:pt x="15840" y="18303"/>
                    <a:pt x="15264" y="18848"/>
                    <a:pt x="14400" y="19445"/>
                  </a:cubicBezTo>
                  <a:cubicBezTo>
                    <a:pt x="13536" y="20042"/>
                    <a:pt x="12384" y="20691"/>
                    <a:pt x="11376" y="21068"/>
                  </a:cubicBezTo>
                  <a:cubicBezTo>
                    <a:pt x="10368" y="21444"/>
                    <a:pt x="9504" y="21548"/>
                    <a:pt x="7632" y="21574"/>
                  </a:cubicBezTo>
                  <a:cubicBezTo>
                    <a:pt x="5760" y="21600"/>
                    <a:pt x="2880" y="21548"/>
                    <a:pt x="0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4" name="Line"/>
            <p:cNvSpPr/>
            <p:nvPr/>
          </p:nvSpPr>
          <p:spPr>
            <a:xfrm>
              <a:off x="15297599" y="10347155"/>
              <a:ext cx="33210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4320"/>
                    <a:pt x="12150" y="8640"/>
                    <a:pt x="15750" y="12240"/>
                  </a:cubicBezTo>
                  <a:cubicBezTo>
                    <a:pt x="19350" y="15840"/>
                    <a:pt x="20475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5" name="Line"/>
            <p:cNvSpPr/>
            <p:nvPr/>
          </p:nvSpPr>
          <p:spPr>
            <a:xfrm>
              <a:off x="15453274" y="10201859"/>
              <a:ext cx="31135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6" name="Line"/>
            <p:cNvSpPr/>
            <p:nvPr/>
          </p:nvSpPr>
          <p:spPr>
            <a:xfrm>
              <a:off x="16314672" y="10204640"/>
              <a:ext cx="228324" cy="37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2239"/>
                  </a:moveTo>
                  <a:cubicBezTo>
                    <a:pt x="982" y="1439"/>
                    <a:pt x="1964" y="639"/>
                    <a:pt x="3273" y="239"/>
                  </a:cubicBezTo>
                  <a:cubicBezTo>
                    <a:pt x="4582" y="-161"/>
                    <a:pt x="6218" y="-161"/>
                    <a:pt x="7855" y="1039"/>
                  </a:cubicBezTo>
                  <a:cubicBezTo>
                    <a:pt x="9491" y="2239"/>
                    <a:pt x="11127" y="4639"/>
                    <a:pt x="12273" y="7639"/>
                  </a:cubicBezTo>
                  <a:cubicBezTo>
                    <a:pt x="13418" y="10639"/>
                    <a:pt x="14073" y="14239"/>
                    <a:pt x="14727" y="16539"/>
                  </a:cubicBezTo>
                  <a:cubicBezTo>
                    <a:pt x="15382" y="18839"/>
                    <a:pt x="16036" y="19839"/>
                    <a:pt x="17182" y="20439"/>
                  </a:cubicBezTo>
                  <a:cubicBezTo>
                    <a:pt x="18327" y="21039"/>
                    <a:pt x="19964" y="21239"/>
                    <a:pt x="2160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7" name="Line"/>
            <p:cNvSpPr/>
            <p:nvPr/>
          </p:nvSpPr>
          <p:spPr>
            <a:xfrm>
              <a:off x="16325050" y="10274507"/>
              <a:ext cx="24908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00" y="1738"/>
                    <a:pt x="15000" y="3476"/>
                    <a:pt x="11400" y="7076"/>
                  </a:cubicBezTo>
                  <a:cubicBezTo>
                    <a:pt x="7800" y="10676"/>
                    <a:pt x="3900" y="161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8" name="Line"/>
            <p:cNvSpPr/>
            <p:nvPr/>
          </p:nvSpPr>
          <p:spPr>
            <a:xfrm>
              <a:off x="16657155" y="10482073"/>
              <a:ext cx="205012" cy="223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0837" extrusionOk="0">
                  <a:moveTo>
                    <a:pt x="11685" y="0"/>
                  </a:moveTo>
                  <a:cubicBezTo>
                    <a:pt x="9915" y="645"/>
                    <a:pt x="8144" y="1290"/>
                    <a:pt x="8144" y="2095"/>
                  </a:cubicBezTo>
                  <a:cubicBezTo>
                    <a:pt x="8144" y="2901"/>
                    <a:pt x="9915" y="3869"/>
                    <a:pt x="12216" y="4836"/>
                  </a:cubicBezTo>
                  <a:cubicBezTo>
                    <a:pt x="14518" y="5803"/>
                    <a:pt x="17351" y="6770"/>
                    <a:pt x="19121" y="9027"/>
                  </a:cubicBezTo>
                  <a:cubicBezTo>
                    <a:pt x="20892" y="11284"/>
                    <a:pt x="21600" y="14830"/>
                    <a:pt x="20361" y="17409"/>
                  </a:cubicBezTo>
                  <a:cubicBezTo>
                    <a:pt x="19121" y="19988"/>
                    <a:pt x="15934" y="21600"/>
                    <a:pt x="12216" y="20472"/>
                  </a:cubicBezTo>
                  <a:cubicBezTo>
                    <a:pt x="8498" y="19343"/>
                    <a:pt x="4249" y="15475"/>
                    <a:pt x="0" y="11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9" name="Line"/>
            <p:cNvSpPr/>
            <p:nvPr/>
          </p:nvSpPr>
          <p:spPr>
            <a:xfrm>
              <a:off x="16719426" y="10450937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0" name="Line"/>
            <p:cNvSpPr/>
            <p:nvPr/>
          </p:nvSpPr>
          <p:spPr>
            <a:xfrm>
              <a:off x="17208076" y="9217461"/>
              <a:ext cx="289721" cy="259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87" extrusionOk="0">
                  <a:moveTo>
                    <a:pt x="21535" y="160"/>
                  </a:moveTo>
                  <a:cubicBezTo>
                    <a:pt x="20506" y="73"/>
                    <a:pt x="19478" y="-13"/>
                    <a:pt x="18449" y="1"/>
                  </a:cubicBezTo>
                  <a:cubicBezTo>
                    <a:pt x="17421" y="16"/>
                    <a:pt x="16392" y="131"/>
                    <a:pt x="15235" y="433"/>
                  </a:cubicBezTo>
                  <a:cubicBezTo>
                    <a:pt x="14078" y="736"/>
                    <a:pt x="12792" y="1225"/>
                    <a:pt x="12021" y="1888"/>
                  </a:cubicBezTo>
                  <a:cubicBezTo>
                    <a:pt x="11249" y="2550"/>
                    <a:pt x="10992" y="3385"/>
                    <a:pt x="10735" y="4206"/>
                  </a:cubicBezTo>
                  <a:cubicBezTo>
                    <a:pt x="10478" y="5027"/>
                    <a:pt x="10221" y="5833"/>
                    <a:pt x="9835" y="6712"/>
                  </a:cubicBezTo>
                  <a:cubicBezTo>
                    <a:pt x="9449" y="7590"/>
                    <a:pt x="8935" y="8541"/>
                    <a:pt x="8421" y="9347"/>
                  </a:cubicBezTo>
                  <a:cubicBezTo>
                    <a:pt x="7906" y="10153"/>
                    <a:pt x="7392" y="10816"/>
                    <a:pt x="6621" y="11521"/>
                  </a:cubicBezTo>
                  <a:cubicBezTo>
                    <a:pt x="5849" y="12227"/>
                    <a:pt x="4821" y="12976"/>
                    <a:pt x="3921" y="13667"/>
                  </a:cubicBezTo>
                  <a:cubicBezTo>
                    <a:pt x="3021" y="14358"/>
                    <a:pt x="2249" y="14992"/>
                    <a:pt x="1735" y="15640"/>
                  </a:cubicBezTo>
                  <a:cubicBezTo>
                    <a:pt x="1221" y="16288"/>
                    <a:pt x="964" y="16950"/>
                    <a:pt x="706" y="17584"/>
                  </a:cubicBezTo>
                  <a:cubicBezTo>
                    <a:pt x="449" y="18217"/>
                    <a:pt x="192" y="18822"/>
                    <a:pt x="64" y="19355"/>
                  </a:cubicBezTo>
                  <a:cubicBezTo>
                    <a:pt x="-65" y="19888"/>
                    <a:pt x="-65" y="20349"/>
                    <a:pt x="706" y="20709"/>
                  </a:cubicBezTo>
                  <a:cubicBezTo>
                    <a:pt x="1478" y="21069"/>
                    <a:pt x="3021" y="21328"/>
                    <a:pt x="4564" y="21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1" name="Line"/>
            <p:cNvSpPr/>
            <p:nvPr/>
          </p:nvSpPr>
          <p:spPr>
            <a:xfrm>
              <a:off x="17825912" y="9765971"/>
              <a:ext cx="216841" cy="24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4" h="21358" extrusionOk="0">
                  <a:moveTo>
                    <a:pt x="14123" y="0"/>
                  </a:moveTo>
                  <a:cubicBezTo>
                    <a:pt x="10850" y="0"/>
                    <a:pt x="7578" y="0"/>
                    <a:pt x="4959" y="1500"/>
                  </a:cubicBezTo>
                  <a:cubicBezTo>
                    <a:pt x="2341" y="3000"/>
                    <a:pt x="378" y="6000"/>
                    <a:pt x="50" y="9000"/>
                  </a:cubicBezTo>
                  <a:cubicBezTo>
                    <a:pt x="-277" y="12000"/>
                    <a:pt x="1032" y="15000"/>
                    <a:pt x="2996" y="17250"/>
                  </a:cubicBezTo>
                  <a:cubicBezTo>
                    <a:pt x="4959" y="19500"/>
                    <a:pt x="7578" y="21000"/>
                    <a:pt x="10523" y="21300"/>
                  </a:cubicBezTo>
                  <a:cubicBezTo>
                    <a:pt x="13468" y="21600"/>
                    <a:pt x="16741" y="20700"/>
                    <a:pt x="18705" y="19500"/>
                  </a:cubicBezTo>
                  <a:cubicBezTo>
                    <a:pt x="20668" y="18300"/>
                    <a:pt x="21323" y="16800"/>
                    <a:pt x="19196" y="13650"/>
                  </a:cubicBezTo>
                  <a:cubicBezTo>
                    <a:pt x="17068" y="10500"/>
                    <a:pt x="12159" y="5700"/>
                    <a:pt x="7250" y="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2" name="Line"/>
            <p:cNvSpPr/>
            <p:nvPr/>
          </p:nvSpPr>
          <p:spPr>
            <a:xfrm>
              <a:off x="17749961" y="10396838"/>
              <a:ext cx="245995" cy="31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280" extrusionOk="0">
                  <a:moveTo>
                    <a:pt x="3332" y="3671"/>
                  </a:moveTo>
                  <a:cubicBezTo>
                    <a:pt x="3932" y="2497"/>
                    <a:pt x="4532" y="1323"/>
                    <a:pt x="6182" y="619"/>
                  </a:cubicBezTo>
                  <a:cubicBezTo>
                    <a:pt x="7832" y="-85"/>
                    <a:pt x="10532" y="-320"/>
                    <a:pt x="12632" y="619"/>
                  </a:cubicBezTo>
                  <a:cubicBezTo>
                    <a:pt x="14732" y="1558"/>
                    <a:pt x="16232" y="3671"/>
                    <a:pt x="14882" y="6489"/>
                  </a:cubicBezTo>
                  <a:cubicBezTo>
                    <a:pt x="13532" y="9306"/>
                    <a:pt x="9332" y="12828"/>
                    <a:pt x="6032" y="15058"/>
                  </a:cubicBezTo>
                  <a:cubicBezTo>
                    <a:pt x="2732" y="17289"/>
                    <a:pt x="332" y="18228"/>
                    <a:pt x="32" y="18815"/>
                  </a:cubicBezTo>
                  <a:cubicBezTo>
                    <a:pt x="-268" y="19402"/>
                    <a:pt x="1532" y="19637"/>
                    <a:pt x="4832" y="19871"/>
                  </a:cubicBezTo>
                  <a:cubicBezTo>
                    <a:pt x="8132" y="20106"/>
                    <a:pt x="12932" y="20341"/>
                    <a:pt x="15932" y="20576"/>
                  </a:cubicBezTo>
                  <a:cubicBezTo>
                    <a:pt x="18932" y="20810"/>
                    <a:pt x="20132" y="21045"/>
                    <a:pt x="21332" y="21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3" name="Line"/>
            <p:cNvSpPr/>
            <p:nvPr/>
          </p:nvSpPr>
          <p:spPr>
            <a:xfrm>
              <a:off x="17728918" y="11032122"/>
              <a:ext cx="247112" cy="25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193" extrusionOk="0">
                  <a:moveTo>
                    <a:pt x="9396" y="2627"/>
                  </a:moveTo>
                  <a:cubicBezTo>
                    <a:pt x="7937" y="2627"/>
                    <a:pt x="6478" y="2627"/>
                    <a:pt x="4872" y="2919"/>
                  </a:cubicBezTo>
                  <a:cubicBezTo>
                    <a:pt x="3267" y="3211"/>
                    <a:pt x="1515" y="3795"/>
                    <a:pt x="640" y="5692"/>
                  </a:cubicBezTo>
                  <a:cubicBezTo>
                    <a:pt x="-236" y="7589"/>
                    <a:pt x="-236" y="10800"/>
                    <a:pt x="786" y="13573"/>
                  </a:cubicBezTo>
                  <a:cubicBezTo>
                    <a:pt x="1807" y="16346"/>
                    <a:pt x="3850" y="18681"/>
                    <a:pt x="6332" y="19995"/>
                  </a:cubicBezTo>
                  <a:cubicBezTo>
                    <a:pt x="8813" y="21308"/>
                    <a:pt x="11732" y="21600"/>
                    <a:pt x="14505" y="20578"/>
                  </a:cubicBezTo>
                  <a:cubicBezTo>
                    <a:pt x="17278" y="19557"/>
                    <a:pt x="19905" y="17222"/>
                    <a:pt x="20634" y="14449"/>
                  </a:cubicBezTo>
                  <a:cubicBezTo>
                    <a:pt x="21364" y="11676"/>
                    <a:pt x="20196" y="8465"/>
                    <a:pt x="17861" y="5984"/>
                  </a:cubicBezTo>
                  <a:cubicBezTo>
                    <a:pt x="15526" y="3503"/>
                    <a:pt x="12023" y="1751"/>
                    <a:pt x="85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4" name="Line"/>
            <p:cNvSpPr/>
            <p:nvPr/>
          </p:nvSpPr>
          <p:spPr>
            <a:xfrm>
              <a:off x="17892173" y="11613306"/>
              <a:ext cx="1" cy="32172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5" name="Line"/>
            <p:cNvSpPr/>
            <p:nvPr/>
          </p:nvSpPr>
          <p:spPr>
            <a:xfrm>
              <a:off x="18307304" y="9184786"/>
              <a:ext cx="227350" cy="2743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577" extrusionOk="0">
                  <a:moveTo>
                    <a:pt x="12764" y="0"/>
                  </a:moveTo>
                  <a:cubicBezTo>
                    <a:pt x="15709" y="626"/>
                    <a:pt x="18655" y="1251"/>
                    <a:pt x="20127" y="1959"/>
                  </a:cubicBezTo>
                  <a:cubicBezTo>
                    <a:pt x="21600" y="2666"/>
                    <a:pt x="21600" y="3455"/>
                    <a:pt x="21436" y="4162"/>
                  </a:cubicBezTo>
                  <a:cubicBezTo>
                    <a:pt x="21273" y="4870"/>
                    <a:pt x="20945" y="5495"/>
                    <a:pt x="20618" y="6189"/>
                  </a:cubicBezTo>
                  <a:cubicBezTo>
                    <a:pt x="20291" y="6883"/>
                    <a:pt x="19964" y="7644"/>
                    <a:pt x="18818" y="8501"/>
                  </a:cubicBezTo>
                  <a:cubicBezTo>
                    <a:pt x="17673" y="9358"/>
                    <a:pt x="15709" y="10310"/>
                    <a:pt x="14400" y="11113"/>
                  </a:cubicBezTo>
                  <a:cubicBezTo>
                    <a:pt x="13091" y="11915"/>
                    <a:pt x="12436" y="12568"/>
                    <a:pt x="11782" y="13262"/>
                  </a:cubicBezTo>
                  <a:cubicBezTo>
                    <a:pt x="11127" y="13956"/>
                    <a:pt x="10473" y="14690"/>
                    <a:pt x="9982" y="15329"/>
                  </a:cubicBezTo>
                  <a:cubicBezTo>
                    <a:pt x="9491" y="15969"/>
                    <a:pt x="9164" y="16513"/>
                    <a:pt x="8673" y="17247"/>
                  </a:cubicBezTo>
                  <a:cubicBezTo>
                    <a:pt x="8182" y="17982"/>
                    <a:pt x="7527" y="18907"/>
                    <a:pt x="7036" y="19601"/>
                  </a:cubicBezTo>
                  <a:cubicBezTo>
                    <a:pt x="6545" y="20294"/>
                    <a:pt x="6218" y="20757"/>
                    <a:pt x="5891" y="21056"/>
                  </a:cubicBezTo>
                  <a:cubicBezTo>
                    <a:pt x="5564" y="21355"/>
                    <a:pt x="5236" y="21491"/>
                    <a:pt x="4255" y="21546"/>
                  </a:cubicBezTo>
                  <a:cubicBezTo>
                    <a:pt x="3273" y="21600"/>
                    <a:pt x="1636" y="21573"/>
                    <a:pt x="0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6" name="Line"/>
            <p:cNvSpPr/>
            <p:nvPr/>
          </p:nvSpPr>
          <p:spPr>
            <a:xfrm>
              <a:off x="11661738" y="8074310"/>
              <a:ext cx="491240" cy="402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21600" y="0"/>
                  </a:moveTo>
                  <a:cubicBezTo>
                    <a:pt x="20079" y="732"/>
                    <a:pt x="18558" y="1464"/>
                    <a:pt x="15972" y="3661"/>
                  </a:cubicBezTo>
                  <a:cubicBezTo>
                    <a:pt x="13386" y="5858"/>
                    <a:pt x="9735" y="9519"/>
                    <a:pt x="7682" y="11715"/>
                  </a:cubicBezTo>
                  <a:cubicBezTo>
                    <a:pt x="5628" y="13912"/>
                    <a:pt x="5172" y="14644"/>
                    <a:pt x="4639" y="15376"/>
                  </a:cubicBezTo>
                  <a:cubicBezTo>
                    <a:pt x="4107" y="16108"/>
                    <a:pt x="3499" y="16841"/>
                    <a:pt x="3347" y="16749"/>
                  </a:cubicBezTo>
                  <a:cubicBezTo>
                    <a:pt x="3194" y="16658"/>
                    <a:pt x="3499" y="15742"/>
                    <a:pt x="3270" y="15651"/>
                  </a:cubicBezTo>
                  <a:cubicBezTo>
                    <a:pt x="3042" y="15559"/>
                    <a:pt x="2282" y="16292"/>
                    <a:pt x="1521" y="17481"/>
                  </a:cubicBezTo>
                  <a:cubicBezTo>
                    <a:pt x="761" y="18671"/>
                    <a:pt x="0" y="20319"/>
                    <a:pt x="0" y="20959"/>
                  </a:cubicBezTo>
                  <a:cubicBezTo>
                    <a:pt x="0" y="21600"/>
                    <a:pt x="761" y="21234"/>
                    <a:pt x="2510" y="20502"/>
                  </a:cubicBezTo>
                  <a:cubicBezTo>
                    <a:pt x="4259" y="19769"/>
                    <a:pt x="6997" y="18671"/>
                    <a:pt x="9735" y="1757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7" name="Line"/>
            <p:cNvSpPr/>
            <p:nvPr/>
          </p:nvSpPr>
          <p:spPr>
            <a:xfrm>
              <a:off x="14031449" y="8179632"/>
              <a:ext cx="290592" cy="425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960"/>
                  </a:moveTo>
                  <a:cubicBezTo>
                    <a:pt x="1029" y="441"/>
                    <a:pt x="2057" y="-77"/>
                    <a:pt x="3086" y="9"/>
                  </a:cubicBezTo>
                  <a:cubicBezTo>
                    <a:pt x="4114" y="96"/>
                    <a:pt x="5143" y="787"/>
                    <a:pt x="6943" y="3293"/>
                  </a:cubicBezTo>
                  <a:cubicBezTo>
                    <a:pt x="8743" y="5798"/>
                    <a:pt x="11314" y="10118"/>
                    <a:pt x="12729" y="13142"/>
                  </a:cubicBezTo>
                  <a:cubicBezTo>
                    <a:pt x="14143" y="16166"/>
                    <a:pt x="14400" y="17894"/>
                    <a:pt x="14143" y="19104"/>
                  </a:cubicBezTo>
                  <a:cubicBezTo>
                    <a:pt x="13886" y="20313"/>
                    <a:pt x="13114" y="21005"/>
                    <a:pt x="12343" y="21005"/>
                  </a:cubicBezTo>
                  <a:cubicBezTo>
                    <a:pt x="11571" y="21005"/>
                    <a:pt x="10800" y="20313"/>
                    <a:pt x="9900" y="19449"/>
                  </a:cubicBezTo>
                  <a:cubicBezTo>
                    <a:pt x="9000" y="18585"/>
                    <a:pt x="7971" y="17549"/>
                    <a:pt x="7586" y="17462"/>
                  </a:cubicBezTo>
                  <a:cubicBezTo>
                    <a:pt x="7200" y="17376"/>
                    <a:pt x="7457" y="18240"/>
                    <a:pt x="7971" y="19017"/>
                  </a:cubicBezTo>
                  <a:cubicBezTo>
                    <a:pt x="8486" y="19795"/>
                    <a:pt x="9257" y="20486"/>
                    <a:pt x="10286" y="20918"/>
                  </a:cubicBezTo>
                  <a:cubicBezTo>
                    <a:pt x="11314" y="21350"/>
                    <a:pt x="12600" y="21523"/>
                    <a:pt x="14529" y="20573"/>
                  </a:cubicBezTo>
                  <a:cubicBezTo>
                    <a:pt x="16457" y="19622"/>
                    <a:pt x="19029" y="17549"/>
                    <a:pt x="21600" y="1547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8" name="Line"/>
            <p:cNvSpPr/>
            <p:nvPr/>
          </p:nvSpPr>
          <p:spPr>
            <a:xfrm>
              <a:off x="17041152" y="8243054"/>
              <a:ext cx="357459" cy="435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88" extrusionOk="0">
                  <a:moveTo>
                    <a:pt x="0" y="1909"/>
                  </a:moveTo>
                  <a:cubicBezTo>
                    <a:pt x="623" y="1229"/>
                    <a:pt x="1246" y="548"/>
                    <a:pt x="2077" y="208"/>
                  </a:cubicBezTo>
                  <a:cubicBezTo>
                    <a:pt x="2908" y="-132"/>
                    <a:pt x="3946" y="-132"/>
                    <a:pt x="5815" y="803"/>
                  </a:cubicBezTo>
                  <a:cubicBezTo>
                    <a:pt x="7685" y="1739"/>
                    <a:pt x="10385" y="3610"/>
                    <a:pt x="13085" y="6926"/>
                  </a:cubicBezTo>
                  <a:cubicBezTo>
                    <a:pt x="15785" y="10243"/>
                    <a:pt x="18485" y="15005"/>
                    <a:pt x="19938" y="17811"/>
                  </a:cubicBezTo>
                  <a:cubicBezTo>
                    <a:pt x="21392" y="20618"/>
                    <a:pt x="21600" y="21468"/>
                    <a:pt x="21392" y="21383"/>
                  </a:cubicBezTo>
                  <a:cubicBezTo>
                    <a:pt x="21185" y="21298"/>
                    <a:pt x="20562" y="20277"/>
                    <a:pt x="19835" y="19172"/>
                  </a:cubicBezTo>
                  <a:cubicBezTo>
                    <a:pt x="19108" y="18066"/>
                    <a:pt x="18277" y="16876"/>
                    <a:pt x="17446" y="1568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9" name="Line"/>
            <p:cNvSpPr/>
            <p:nvPr/>
          </p:nvSpPr>
          <p:spPr>
            <a:xfrm>
              <a:off x="17134557" y="8489441"/>
              <a:ext cx="294193" cy="23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38" extrusionOk="0">
                  <a:moveTo>
                    <a:pt x="17330" y="0"/>
                  </a:moveTo>
                  <a:cubicBezTo>
                    <a:pt x="18586" y="4765"/>
                    <a:pt x="19842" y="9529"/>
                    <a:pt x="20595" y="13024"/>
                  </a:cubicBezTo>
                  <a:cubicBezTo>
                    <a:pt x="21349" y="16518"/>
                    <a:pt x="21600" y="18741"/>
                    <a:pt x="21098" y="20012"/>
                  </a:cubicBezTo>
                  <a:cubicBezTo>
                    <a:pt x="20595" y="21282"/>
                    <a:pt x="19340" y="21600"/>
                    <a:pt x="15698" y="20329"/>
                  </a:cubicBezTo>
                  <a:cubicBezTo>
                    <a:pt x="12056" y="19059"/>
                    <a:pt x="6028" y="16200"/>
                    <a:pt x="0" y="1334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0" name="Line"/>
            <p:cNvSpPr/>
            <p:nvPr/>
          </p:nvSpPr>
          <p:spPr>
            <a:xfrm>
              <a:off x="12682270" y="6849671"/>
              <a:ext cx="227554" cy="460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72" extrusionOk="0">
                  <a:moveTo>
                    <a:pt x="0" y="0"/>
                  </a:moveTo>
                  <a:cubicBezTo>
                    <a:pt x="655" y="5803"/>
                    <a:pt x="1309" y="11606"/>
                    <a:pt x="1636" y="14991"/>
                  </a:cubicBezTo>
                  <a:cubicBezTo>
                    <a:pt x="1964" y="18376"/>
                    <a:pt x="1964" y="19343"/>
                    <a:pt x="2127" y="19424"/>
                  </a:cubicBezTo>
                  <a:cubicBezTo>
                    <a:pt x="2291" y="19504"/>
                    <a:pt x="2618" y="18699"/>
                    <a:pt x="2945" y="17893"/>
                  </a:cubicBezTo>
                  <a:cubicBezTo>
                    <a:pt x="3273" y="17087"/>
                    <a:pt x="3600" y="16281"/>
                    <a:pt x="4909" y="15394"/>
                  </a:cubicBezTo>
                  <a:cubicBezTo>
                    <a:pt x="6218" y="14507"/>
                    <a:pt x="8509" y="13540"/>
                    <a:pt x="10800" y="13057"/>
                  </a:cubicBezTo>
                  <a:cubicBezTo>
                    <a:pt x="13091" y="12573"/>
                    <a:pt x="15382" y="12573"/>
                    <a:pt x="17018" y="12896"/>
                  </a:cubicBezTo>
                  <a:cubicBezTo>
                    <a:pt x="18654" y="13218"/>
                    <a:pt x="19636" y="13863"/>
                    <a:pt x="20291" y="14588"/>
                  </a:cubicBezTo>
                  <a:cubicBezTo>
                    <a:pt x="20945" y="15313"/>
                    <a:pt x="21273" y="16119"/>
                    <a:pt x="21436" y="16925"/>
                  </a:cubicBezTo>
                  <a:cubicBezTo>
                    <a:pt x="21600" y="17731"/>
                    <a:pt x="21600" y="18537"/>
                    <a:pt x="20945" y="19263"/>
                  </a:cubicBezTo>
                  <a:cubicBezTo>
                    <a:pt x="20291" y="19988"/>
                    <a:pt x="18982" y="20633"/>
                    <a:pt x="15873" y="21036"/>
                  </a:cubicBezTo>
                  <a:cubicBezTo>
                    <a:pt x="12764" y="21439"/>
                    <a:pt x="7855" y="21600"/>
                    <a:pt x="4745" y="21358"/>
                  </a:cubicBezTo>
                  <a:cubicBezTo>
                    <a:pt x="1636" y="21116"/>
                    <a:pt x="327" y="20472"/>
                    <a:pt x="491" y="19988"/>
                  </a:cubicBezTo>
                  <a:cubicBezTo>
                    <a:pt x="655" y="19504"/>
                    <a:pt x="2291" y="19182"/>
                    <a:pt x="3927" y="188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1" name="Line"/>
            <p:cNvSpPr/>
            <p:nvPr/>
          </p:nvSpPr>
          <p:spPr>
            <a:xfrm>
              <a:off x="12995941" y="7108905"/>
              <a:ext cx="514664" cy="263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0849" extrusionOk="0">
                  <a:moveTo>
                    <a:pt x="5483" y="3299"/>
                  </a:moveTo>
                  <a:cubicBezTo>
                    <a:pt x="4768" y="2752"/>
                    <a:pt x="4052" y="2205"/>
                    <a:pt x="3051" y="2615"/>
                  </a:cubicBezTo>
                  <a:cubicBezTo>
                    <a:pt x="2050" y="3025"/>
                    <a:pt x="762" y="4393"/>
                    <a:pt x="262" y="6443"/>
                  </a:cubicBezTo>
                  <a:cubicBezTo>
                    <a:pt x="-239" y="8494"/>
                    <a:pt x="47" y="11228"/>
                    <a:pt x="548" y="12868"/>
                  </a:cubicBezTo>
                  <a:cubicBezTo>
                    <a:pt x="1048" y="14509"/>
                    <a:pt x="1764" y="15056"/>
                    <a:pt x="2765" y="14782"/>
                  </a:cubicBezTo>
                  <a:cubicBezTo>
                    <a:pt x="3766" y="14509"/>
                    <a:pt x="5054" y="13415"/>
                    <a:pt x="5840" y="12185"/>
                  </a:cubicBezTo>
                  <a:cubicBezTo>
                    <a:pt x="6627" y="10955"/>
                    <a:pt x="6913" y="9587"/>
                    <a:pt x="6913" y="8084"/>
                  </a:cubicBezTo>
                  <a:cubicBezTo>
                    <a:pt x="6913" y="6580"/>
                    <a:pt x="6627" y="4939"/>
                    <a:pt x="6484" y="4803"/>
                  </a:cubicBezTo>
                  <a:cubicBezTo>
                    <a:pt x="6341" y="4666"/>
                    <a:pt x="6341" y="6033"/>
                    <a:pt x="6341" y="7400"/>
                  </a:cubicBezTo>
                  <a:cubicBezTo>
                    <a:pt x="6341" y="8767"/>
                    <a:pt x="6341" y="10134"/>
                    <a:pt x="6842" y="11775"/>
                  </a:cubicBezTo>
                  <a:cubicBezTo>
                    <a:pt x="7342" y="13415"/>
                    <a:pt x="8344" y="15329"/>
                    <a:pt x="9417" y="15193"/>
                  </a:cubicBezTo>
                  <a:cubicBezTo>
                    <a:pt x="10489" y="15056"/>
                    <a:pt x="11634" y="12868"/>
                    <a:pt x="12564" y="9861"/>
                  </a:cubicBezTo>
                  <a:cubicBezTo>
                    <a:pt x="13493" y="6853"/>
                    <a:pt x="14209" y="3025"/>
                    <a:pt x="14924" y="1248"/>
                  </a:cubicBezTo>
                  <a:cubicBezTo>
                    <a:pt x="15639" y="-529"/>
                    <a:pt x="16354" y="-256"/>
                    <a:pt x="17141" y="1112"/>
                  </a:cubicBezTo>
                  <a:cubicBezTo>
                    <a:pt x="17928" y="2479"/>
                    <a:pt x="18786" y="4939"/>
                    <a:pt x="19501" y="7674"/>
                  </a:cubicBezTo>
                  <a:cubicBezTo>
                    <a:pt x="20217" y="10408"/>
                    <a:pt x="20789" y="13415"/>
                    <a:pt x="21075" y="15603"/>
                  </a:cubicBezTo>
                  <a:cubicBezTo>
                    <a:pt x="21361" y="17790"/>
                    <a:pt x="21361" y="19157"/>
                    <a:pt x="21003" y="19977"/>
                  </a:cubicBezTo>
                  <a:cubicBezTo>
                    <a:pt x="20646" y="20798"/>
                    <a:pt x="19931" y="21071"/>
                    <a:pt x="18929" y="20661"/>
                  </a:cubicBezTo>
                  <a:cubicBezTo>
                    <a:pt x="17928" y="20251"/>
                    <a:pt x="16640" y="19157"/>
                    <a:pt x="15782" y="17927"/>
                  </a:cubicBezTo>
                  <a:cubicBezTo>
                    <a:pt x="14924" y="16696"/>
                    <a:pt x="14495" y="15329"/>
                    <a:pt x="14066" y="139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2" name="Line"/>
            <p:cNvSpPr/>
            <p:nvPr/>
          </p:nvSpPr>
          <p:spPr>
            <a:xfrm>
              <a:off x="13595561" y="7233668"/>
              <a:ext cx="9340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3" name="Line"/>
            <p:cNvSpPr/>
            <p:nvPr/>
          </p:nvSpPr>
          <p:spPr>
            <a:xfrm>
              <a:off x="13554047" y="7046858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4" name="Line"/>
            <p:cNvSpPr/>
            <p:nvPr/>
          </p:nvSpPr>
          <p:spPr>
            <a:xfrm>
              <a:off x="13792747" y="7143044"/>
              <a:ext cx="202740" cy="276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064" extrusionOk="0">
                  <a:moveTo>
                    <a:pt x="18671" y="1368"/>
                  </a:moveTo>
                  <a:cubicBezTo>
                    <a:pt x="17207" y="578"/>
                    <a:pt x="15742" y="-212"/>
                    <a:pt x="14827" y="51"/>
                  </a:cubicBezTo>
                  <a:cubicBezTo>
                    <a:pt x="13912" y="315"/>
                    <a:pt x="13546" y="1632"/>
                    <a:pt x="14461" y="3871"/>
                  </a:cubicBezTo>
                  <a:cubicBezTo>
                    <a:pt x="15376" y="6110"/>
                    <a:pt x="17573" y="9271"/>
                    <a:pt x="19037" y="11905"/>
                  </a:cubicBezTo>
                  <a:cubicBezTo>
                    <a:pt x="20502" y="14539"/>
                    <a:pt x="21234" y="16647"/>
                    <a:pt x="21417" y="18359"/>
                  </a:cubicBezTo>
                  <a:cubicBezTo>
                    <a:pt x="21600" y="20071"/>
                    <a:pt x="21234" y="21388"/>
                    <a:pt x="17939" y="20993"/>
                  </a:cubicBezTo>
                  <a:cubicBezTo>
                    <a:pt x="14644" y="20598"/>
                    <a:pt x="8420" y="18490"/>
                    <a:pt x="4942" y="16778"/>
                  </a:cubicBezTo>
                  <a:cubicBezTo>
                    <a:pt x="1464" y="15066"/>
                    <a:pt x="732" y="13749"/>
                    <a:pt x="0" y="1243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5" name="Line"/>
            <p:cNvSpPr/>
            <p:nvPr/>
          </p:nvSpPr>
          <p:spPr>
            <a:xfrm>
              <a:off x="14574578" y="6877279"/>
              <a:ext cx="951345" cy="611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9818" y="2295"/>
                  </a:moveTo>
                  <a:cubicBezTo>
                    <a:pt x="9661" y="1571"/>
                    <a:pt x="9504" y="847"/>
                    <a:pt x="9229" y="425"/>
                  </a:cubicBezTo>
                  <a:cubicBezTo>
                    <a:pt x="8954" y="3"/>
                    <a:pt x="8561" y="-118"/>
                    <a:pt x="8287" y="123"/>
                  </a:cubicBezTo>
                  <a:cubicBezTo>
                    <a:pt x="8012" y="365"/>
                    <a:pt x="7855" y="968"/>
                    <a:pt x="7933" y="3200"/>
                  </a:cubicBezTo>
                  <a:cubicBezTo>
                    <a:pt x="8012" y="5433"/>
                    <a:pt x="8326" y="9294"/>
                    <a:pt x="8601" y="12190"/>
                  </a:cubicBezTo>
                  <a:cubicBezTo>
                    <a:pt x="8876" y="15086"/>
                    <a:pt x="9111" y="17017"/>
                    <a:pt x="9190" y="18284"/>
                  </a:cubicBezTo>
                  <a:cubicBezTo>
                    <a:pt x="9268" y="19551"/>
                    <a:pt x="9190" y="20155"/>
                    <a:pt x="8719" y="20637"/>
                  </a:cubicBezTo>
                  <a:cubicBezTo>
                    <a:pt x="8247" y="21120"/>
                    <a:pt x="7383" y="21482"/>
                    <a:pt x="6166" y="21241"/>
                  </a:cubicBezTo>
                  <a:cubicBezTo>
                    <a:pt x="4948" y="20999"/>
                    <a:pt x="3377" y="20155"/>
                    <a:pt x="2396" y="19491"/>
                  </a:cubicBezTo>
                  <a:cubicBezTo>
                    <a:pt x="1414" y="18827"/>
                    <a:pt x="1021" y="18345"/>
                    <a:pt x="668" y="17741"/>
                  </a:cubicBezTo>
                  <a:cubicBezTo>
                    <a:pt x="314" y="17138"/>
                    <a:pt x="0" y="16414"/>
                    <a:pt x="0" y="15871"/>
                  </a:cubicBezTo>
                  <a:cubicBezTo>
                    <a:pt x="0" y="15328"/>
                    <a:pt x="314" y="14966"/>
                    <a:pt x="1610" y="14543"/>
                  </a:cubicBezTo>
                  <a:cubicBezTo>
                    <a:pt x="2906" y="14121"/>
                    <a:pt x="5184" y="13638"/>
                    <a:pt x="6951" y="13216"/>
                  </a:cubicBezTo>
                  <a:cubicBezTo>
                    <a:pt x="8719" y="12794"/>
                    <a:pt x="9975" y="12432"/>
                    <a:pt x="10800" y="12190"/>
                  </a:cubicBezTo>
                  <a:cubicBezTo>
                    <a:pt x="11625" y="11949"/>
                    <a:pt x="12017" y="11828"/>
                    <a:pt x="12292" y="12070"/>
                  </a:cubicBezTo>
                  <a:cubicBezTo>
                    <a:pt x="12567" y="12311"/>
                    <a:pt x="12724" y="12914"/>
                    <a:pt x="12921" y="13457"/>
                  </a:cubicBezTo>
                  <a:cubicBezTo>
                    <a:pt x="13117" y="14000"/>
                    <a:pt x="13353" y="14483"/>
                    <a:pt x="13667" y="14785"/>
                  </a:cubicBezTo>
                  <a:cubicBezTo>
                    <a:pt x="13981" y="15086"/>
                    <a:pt x="14374" y="15207"/>
                    <a:pt x="14727" y="15026"/>
                  </a:cubicBezTo>
                  <a:cubicBezTo>
                    <a:pt x="15081" y="14845"/>
                    <a:pt x="15395" y="14362"/>
                    <a:pt x="15709" y="13819"/>
                  </a:cubicBezTo>
                  <a:cubicBezTo>
                    <a:pt x="16023" y="13276"/>
                    <a:pt x="16337" y="12673"/>
                    <a:pt x="16612" y="12613"/>
                  </a:cubicBezTo>
                  <a:cubicBezTo>
                    <a:pt x="16887" y="12552"/>
                    <a:pt x="17123" y="13035"/>
                    <a:pt x="17319" y="13638"/>
                  </a:cubicBezTo>
                  <a:cubicBezTo>
                    <a:pt x="17516" y="14242"/>
                    <a:pt x="17673" y="14966"/>
                    <a:pt x="18183" y="15569"/>
                  </a:cubicBezTo>
                  <a:cubicBezTo>
                    <a:pt x="18694" y="16173"/>
                    <a:pt x="19558" y="16655"/>
                    <a:pt x="20186" y="16595"/>
                  </a:cubicBezTo>
                  <a:cubicBezTo>
                    <a:pt x="20815" y="16535"/>
                    <a:pt x="21207" y="15931"/>
                    <a:pt x="21600" y="153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6" name="Line"/>
            <p:cNvSpPr/>
            <p:nvPr/>
          </p:nvSpPr>
          <p:spPr>
            <a:xfrm>
              <a:off x="16077020" y="7057237"/>
              <a:ext cx="362192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extrusionOk="0">
                  <a:moveTo>
                    <a:pt x="555" y="629"/>
                  </a:moveTo>
                  <a:cubicBezTo>
                    <a:pt x="967" y="6920"/>
                    <a:pt x="1378" y="13212"/>
                    <a:pt x="1584" y="16882"/>
                  </a:cubicBezTo>
                  <a:cubicBezTo>
                    <a:pt x="1789" y="20551"/>
                    <a:pt x="1789" y="21600"/>
                    <a:pt x="1687" y="21600"/>
                  </a:cubicBezTo>
                  <a:cubicBezTo>
                    <a:pt x="1584" y="21600"/>
                    <a:pt x="1378" y="20551"/>
                    <a:pt x="1069" y="17196"/>
                  </a:cubicBezTo>
                  <a:cubicBezTo>
                    <a:pt x="761" y="13841"/>
                    <a:pt x="349" y="8179"/>
                    <a:pt x="144" y="4718"/>
                  </a:cubicBezTo>
                  <a:cubicBezTo>
                    <a:pt x="-62" y="1258"/>
                    <a:pt x="-62" y="0"/>
                    <a:pt x="247" y="0"/>
                  </a:cubicBezTo>
                  <a:cubicBezTo>
                    <a:pt x="555" y="0"/>
                    <a:pt x="1172" y="1258"/>
                    <a:pt x="2509" y="3880"/>
                  </a:cubicBezTo>
                  <a:cubicBezTo>
                    <a:pt x="3847" y="6501"/>
                    <a:pt x="5904" y="10485"/>
                    <a:pt x="7652" y="13526"/>
                  </a:cubicBezTo>
                  <a:cubicBezTo>
                    <a:pt x="9401" y="16567"/>
                    <a:pt x="10841" y="18664"/>
                    <a:pt x="12075" y="19817"/>
                  </a:cubicBezTo>
                  <a:cubicBezTo>
                    <a:pt x="13309" y="20971"/>
                    <a:pt x="14338" y="21181"/>
                    <a:pt x="14852" y="20761"/>
                  </a:cubicBezTo>
                  <a:cubicBezTo>
                    <a:pt x="15367" y="20342"/>
                    <a:pt x="15367" y="19293"/>
                    <a:pt x="15469" y="16462"/>
                  </a:cubicBezTo>
                  <a:cubicBezTo>
                    <a:pt x="15572" y="13631"/>
                    <a:pt x="15778" y="9018"/>
                    <a:pt x="15881" y="6186"/>
                  </a:cubicBezTo>
                  <a:cubicBezTo>
                    <a:pt x="15984" y="3355"/>
                    <a:pt x="15984" y="2307"/>
                    <a:pt x="16395" y="1468"/>
                  </a:cubicBezTo>
                  <a:cubicBezTo>
                    <a:pt x="16807" y="629"/>
                    <a:pt x="17629" y="0"/>
                    <a:pt x="18555" y="105"/>
                  </a:cubicBezTo>
                  <a:cubicBezTo>
                    <a:pt x="19481" y="210"/>
                    <a:pt x="20509" y="1049"/>
                    <a:pt x="21538" y="18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7" name="Line"/>
            <p:cNvSpPr/>
            <p:nvPr/>
          </p:nvSpPr>
          <p:spPr>
            <a:xfrm>
              <a:off x="16516588" y="6866473"/>
              <a:ext cx="462295" cy="58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68" extrusionOk="0">
                  <a:moveTo>
                    <a:pt x="263" y="13029"/>
                  </a:moveTo>
                  <a:cubicBezTo>
                    <a:pt x="102" y="14292"/>
                    <a:pt x="-59" y="15555"/>
                    <a:pt x="22" y="16503"/>
                  </a:cubicBezTo>
                  <a:cubicBezTo>
                    <a:pt x="102" y="17450"/>
                    <a:pt x="425" y="18081"/>
                    <a:pt x="989" y="18524"/>
                  </a:cubicBezTo>
                  <a:cubicBezTo>
                    <a:pt x="1553" y="18966"/>
                    <a:pt x="2359" y="19218"/>
                    <a:pt x="3084" y="19155"/>
                  </a:cubicBezTo>
                  <a:cubicBezTo>
                    <a:pt x="3810" y="19092"/>
                    <a:pt x="4454" y="18713"/>
                    <a:pt x="4857" y="18208"/>
                  </a:cubicBezTo>
                  <a:cubicBezTo>
                    <a:pt x="5260" y="17703"/>
                    <a:pt x="5422" y="17071"/>
                    <a:pt x="5502" y="17071"/>
                  </a:cubicBezTo>
                  <a:cubicBezTo>
                    <a:pt x="5583" y="17071"/>
                    <a:pt x="5583" y="17703"/>
                    <a:pt x="5825" y="18271"/>
                  </a:cubicBezTo>
                  <a:cubicBezTo>
                    <a:pt x="6066" y="18839"/>
                    <a:pt x="6550" y="19345"/>
                    <a:pt x="7678" y="19724"/>
                  </a:cubicBezTo>
                  <a:cubicBezTo>
                    <a:pt x="8807" y="20103"/>
                    <a:pt x="10580" y="20355"/>
                    <a:pt x="11708" y="20229"/>
                  </a:cubicBezTo>
                  <a:cubicBezTo>
                    <a:pt x="12836" y="20103"/>
                    <a:pt x="13320" y="19597"/>
                    <a:pt x="14207" y="17892"/>
                  </a:cubicBezTo>
                  <a:cubicBezTo>
                    <a:pt x="15093" y="16187"/>
                    <a:pt x="16383" y="13281"/>
                    <a:pt x="17108" y="10376"/>
                  </a:cubicBezTo>
                  <a:cubicBezTo>
                    <a:pt x="17834" y="7471"/>
                    <a:pt x="17995" y="4566"/>
                    <a:pt x="18075" y="2734"/>
                  </a:cubicBezTo>
                  <a:cubicBezTo>
                    <a:pt x="18156" y="903"/>
                    <a:pt x="18156" y="145"/>
                    <a:pt x="17914" y="18"/>
                  </a:cubicBezTo>
                  <a:cubicBezTo>
                    <a:pt x="17672" y="-108"/>
                    <a:pt x="17189" y="397"/>
                    <a:pt x="16786" y="2481"/>
                  </a:cubicBezTo>
                  <a:cubicBezTo>
                    <a:pt x="16383" y="4566"/>
                    <a:pt x="16060" y="8229"/>
                    <a:pt x="16060" y="11387"/>
                  </a:cubicBezTo>
                  <a:cubicBezTo>
                    <a:pt x="16060" y="14545"/>
                    <a:pt x="16383" y="17197"/>
                    <a:pt x="16947" y="18839"/>
                  </a:cubicBezTo>
                  <a:cubicBezTo>
                    <a:pt x="17511" y="20481"/>
                    <a:pt x="18317" y="21113"/>
                    <a:pt x="19123" y="21303"/>
                  </a:cubicBezTo>
                  <a:cubicBezTo>
                    <a:pt x="19929" y="21492"/>
                    <a:pt x="20735" y="21239"/>
                    <a:pt x="21541" y="209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8" name="Line"/>
            <p:cNvSpPr/>
            <p:nvPr/>
          </p:nvSpPr>
          <p:spPr>
            <a:xfrm>
              <a:off x="17264138" y="7036480"/>
              <a:ext cx="12987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extrusionOk="0">
                  <a:moveTo>
                    <a:pt x="17929" y="0"/>
                  </a:moveTo>
                  <a:cubicBezTo>
                    <a:pt x="13382" y="1145"/>
                    <a:pt x="8835" y="2291"/>
                    <a:pt x="5424" y="4664"/>
                  </a:cubicBezTo>
                  <a:cubicBezTo>
                    <a:pt x="2014" y="7036"/>
                    <a:pt x="-260" y="10636"/>
                    <a:pt x="24" y="13336"/>
                  </a:cubicBezTo>
                  <a:cubicBezTo>
                    <a:pt x="308" y="16036"/>
                    <a:pt x="3150" y="17836"/>
                    <a:pt x="7129" y="19064"/>
                  </a:cubicBezTo>
                  <a:cubicBezTo>
                    <a:pt x="11108" y="20291"/>
                    <a:pt x="16224" y="20945"/>
                    <a:pt x="2134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9" name="Line"/>
            <p:cNvSpPr/>
            <p:nvPr/>
          </p:nvSpPr>
          <p:spPr>
            <a:xfrm>
              <a:off x="17661852" y="7058868"/>
              <a:ext cx="379992" cy="46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51" extrusionOk="0">
                  <a:moveTo>
                    <a:pt x="11788" y="2307"/>
                  </a:moveTo>
                  <a:cubicBezTo>
                    <a:pt x="8675" y="5801"/>
                    <a:pt x="5561" y="9296"/>
                    <a:pt x="3713" y="11360"/>
                  </a:cubicBezTo>
                  <a:cubicBezTo>
                    <a:pt x="1864" y="13425"/>
                    <a:pt x="1280" y="14060"/>
                    <a:pt x="794" y="14775"/>
                  </a:cubicBezTo>
                  <a:cubicBezTo>
                    <a:pt x="307" y="15490"/>
                    <a:pt x="-82" y="16284"/>
                    <a:pt x="15" y="16284"/>
                  </a:cubicBezTo>
                  <a:cubicBezTo>
                    <a:pt x="113" y="16284"/>
                    <a:pt x="696" y="15490"/>
                    <a:pt x="2448" y="13028"/>
                  </a:cubicBezTo>
                  <a:cubicBezTo>
                    <a:pt x="4199" y="10566"/>
                    <a:pt x="7118" y="6437"/>
                    <a:pt x="8675" y="3816"/>
                  </a:cubicBezTo>
                  <a:cubicBezTo>
                    <a:pt x="10232" y="1196"/>
                    <a:pt x="10426" y="84"/>
                    <a:pt x="10621" y="4"/>
                  </a:cubicBezTo>
                  <a:cubicBezTo>
                    <a:pt x="10815" y="-75"/>
                    <a:pt x="11010" y="878"/>
                    <a:pt x="12275" y="3896"/>
                  </a:cubicBezTo>
                  <a:cubicBezTo>
                    <a:pt x="13540" y="6913"/>
                    <a:pt x="15875" y="11996"/>
                    <a:pt x="17237" y="14934"/>
                  </a:cubicBezTo>
                  <a:cubicBezTo>
                    <a:pt x="18599" y="17872"/>
                    <a:pt x="18988" y="18666"/>
                    <a:pt x="19572" y="19540"/>
                  </a:cubicBezTo>
                  <a:cubicBezTo>
                    <a:pt x="20156" y="20413"/>
                    <a:pt x="20934" y="21366"/>
                    <a:pt x="21226" y="21446"/>
                  </a:cubicBezTo>
                  <a:cubicBezTo>
                    <a:pt x="21518" y="21525"/>
                    <a:pt x="21323" y="20731"/>
                    <a:pt x="21129" y="19937"/>
                  </a:cubicBezTo>
                  <a:cubicBezTo>
                    <a:pt x="20934" y="19143"/>
                    <a:pt x="20740" y="18349"/>
                    <a:pt x="20545" y="1755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0" name="Line"/>
            <p:cNvSpPr/>
            <p:nvPr/>
          </p:nvSpPr>
          <p:spPr>
            <a:xfrm>
              <a:off x="17757254" y="7295938"/>
              <a:ext cx="2594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1" name="Line"/>
            <p:cNvSpPr/>
            <p:nvPr/>
          </p:nvSpPr>
          <p:spPr>
            <a:xfrm>
              <a:off x="18193142" y="7057237"/>
              <a:ext cx="202945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extrusionOk="0">
                  <a:moveTo>
                    <a:pt x="0" y="0"/>
                  </a:moveTo>
                  <a:cubicBezTo>
                    <a:pt x="3960" y="514"/>
                    <a:pt x="7920" y="1029"/>
                    <a:pt x="12060" y="2957"/>
                  </a:cubicBezTo>
                  <a:cubicBezTo>
                    <a:pt x="16200" y="4886"/>
                    <a:pt x="20520" y="8229"/>
                    <a:pt x="21060" y="11121"/>
                  </a:cubicBezTo>
                  <a:cubicBezTo>
                    <a:pt x="21600" y="14014"/>
                    <a:pt x="18360" y="16457"/>
                    <a:pt x="14220" y="18129"/>
                  </a:cubicBezTo>
                  <a:cubicBezTo>
                    <a:pt x="10080" y="19800"/>
                    <a:pt x="5040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2" name="Line"/>
            <p:cNvSpPr/>
            <p:nvPr/>
          </p:nvSpPr>
          <p:spPr>
            <a:xfrm>
              <a:off x="18732813" y="7555395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3" name="Line"/>
            <p:cNvSpPr/>
            <p:nvPr/>
          </p:nvSpPr>
          <p:spPr>
            <a:xfrm>
              <a:off x="20301863" y="11193418"/>
              <a:ext cx="493459" cy="471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49" extrusionOk="0">
                  <a:moveTo>
                    <a:pt x="366" y="3032"/>
                  </a:moveTo>
                  <a:cubicBezTo>
                    <a:pt x="216" y="1937"/>
                    <a:pt x="66" y="841"/>
                    <a:pt x="216" y="685"/>
                  </a:cubicBezTo>
                  <a:cubicBezTo>
                    <a:pt x="366" y="528"/>
                    <a:pt x="816" y="1311"/>
                    <a:pt x="1191" y="3737"/>
                  </a:cubicBezTo>
                  <a:cubicBezTo>
                    <a:pt x="1566" y="6163"/>
                    <a:pt x="1866" y="10232"/>
                    <a:pt x="2016" y="12659"/>
                  </a:cubicBezTo>
                  <a:cubicBezTo>
                    <a:pt x="2166" y="15085"/>
                    <a:pt x="2166" y="15867"/>
                    <a:pt x="2091" y="15789"/>
                  </a:cubicBezTo>
                  <a:cubicBezTo>
                    <a:pt x="2016" y="15711"/>
                    <a:pt x="1866" y="14772"/>
                    <a:pt x="1491" y="12424"/>
                  </a:cubicBezTo>
                  <a:cubicBezTo>
                    <a:pt x="1116" y="10076"/>
                    <a:pt x="516" y="6319"/>
                    <a:pt x="216" y="4050"/>
                  </a:cubicBezTo>
                  <a:cubicBezTo>
                    <a:pt x="-84" y="1780"/>
                    <a:pt x="-84" y="998"/>
                    <a:pt x="291" y="528"/>
                  </a:cubicBezTo>
                  <a:cubicBezTo>
                    <a:pt x="666" y="59"/>
                    <a:pt x="1416" y="-98"/>
                    <a:pt x="3816" y="59"/>
                  </a:cubicBezTo>
                  <a:cubicBezTo>
                    <a:pt x="6216" y="215"/>
                    <a:pt x="10266" y="685"/>
                    <a:pt x="13191" y="919"/>
                  </a:cubicBezTo>
                  <a:cubicBezTo>
                    <a:pt x="16116" y="1154"/>
                    <a:pt x="17916" y="1154"/>
                    <a:pt x="19191" y="1154"/>
                  </a:cubicBezTo>
                  <a:cubicBezTo>
                    <a:pt x="20466" y="1154"/>
                    <a:pt x="21216" y="1154"/>
                    <a:pt x="21366" y="1624"/>
                  </a:cubicBezTo>
                  <a:cubicBezTo>
                    <a:pt x="21516" y="2093"/>
                    <a:pt x="21066" y="3032"/>
                    <a:pt x="20766" y="5302"/>
                  </a:cubicBezTo>
                  <a:cubicBezTo>
                    <a:pt x="20466" y="7572"/>
                    <a:pt x="20316" y="11172"/>
                    <a:pt x="20241" y="13363"/>
                  </a:cubicBezTo>
                  <a:cubicBezTo>
                    <a:pt x="20166" y="15554"/>
                    <a:pt x="20166" y="16337"/>
                    <a:pt x="20166" y="17119"/>
                  </a:cubicBezTo>
                  <a:cubicBezTo>
                    <a:pt x="20166" y="17902"/>
                    <a:pt x="20166" y="18685"/>
                    <a:pt x="20166" y="19467"/>
                  </a:cubicBezTo>
                  <a:cubicBezTo>
                    <a:pt x="20166" y="20250"/>
                    <a:pt x="20166" y="21032"/>
                    <a:pt x="19491" y="21267"/>
                  </a:cubicBezTo>
                  <a:cubicBezTo>
                    <a:pt x="18816" y="21502"/>
                    <a:pt x="17466" y="21189"/>
                    <a:pt x="14691" y="20876"/>
                  </a:cubicBezTo>
                  <a:cubicBezTo>
                    <a:pt x="11916" y="20563"/>
                    <a:pt x="7716" y="20250"/>
                    <a:pt x="5091" y="19937"/>
                  </a:cubicBezTo>
                  <a:cubicBezTo>
                    <a:pt x="2466" y="19624"/>
                    <a:pt x="1416" y="19311"/>
                    <a:pt x="1341" y="18763"/>
                  </a:cubicBezTo>
                  <a:cubicBezTo>
                    <a:pt x="1266" y="18215"/>
                    <a:pt x="2166" y="17432"/>
                    <a:pt x="3066" y="166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4" name="Line"/>
            <p:cNvSpPr/>
            <p:nvPr/>
          </p:nvSpPr>
          <p:spPr>
            <a:xfrm>
              <a:off x="20366034" y="11239688"/>
              <a:ext cx="297003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18873" y="0"/>
                  </a:moveTo>
                  <a:cubicBezTo>
                    <a:pt x="14210" y="3600"/>
                    <a:pt x="9546" y="7200"/>
                    <a:pt x="6601" y="9600"/>
                  </a:cubicBezTo>
                  <a:cubicBezTo>
                    <a:pt x="3655" y="12000"/>
                    <a:pt x="2428" y="13200"/>
                    <a:pt x="1446" y="14200"/>
                  </a:cubicBezTo>
                  <a:cubicBezTo>
                    <a:pt x="464" y="15200"/>
                    <a:pt x="-272" y="16000"/>
                    <a:pt x="96" y="16200"/>
                  </a:cubicBezTo>
                  <a:cubicBezTo>
                    <a:pt x="464" y="16400"/>
                    <a:pt x="1937" y="16000"/>
                    <a:pt x="5128" y="14700"/>
                  </a:cubicBezTo>
                  <a:cubicBezTo>
                    <a:pt x="8319" y="13400"/>
                    <a:pt x="13228" y="11200"/>
                    <a:pt x="16296" y="10000"/>
                  </a:cubicBezTo>
                  <a:cubicBezTo>
                    <a:pt x="19364" y="8800"/>
                    <a:pt x="20592" y="8600"/>
                    <a:pt x="20960" y="9000"/>
                  </a:cubicBezTo>
                  <a:cubicBezTo>
                    <a:pt x="21328" y="9400"/>
                    <a:pt x="20837" y="10400"/>
                    <a:pt x="18873" y="12600"/>
                  </a:cubicBezTo>
                  <a:cubicBezTo>
                    <a:pt x="16910" y="14800"/>
                    <a:pt x="13473" y="18200"/>
                    <a:pt x="1003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5" name="Line"/>
            <p:cNvSpPr/>
            <p:nvPr/>
          </p:nvSpPr>
          <p:spPr>
            <a:xfrm>
              <a:off x="18867732" y="11052878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6" name="Line"/>
            <p:cNvSpPr/>
            <p:nvPr/>
          </p:nvSpPr>
          <p:spPr>
            <a:xfrm>
              <a:off x="7202533" y="1655634"/>
              <a:ext cx="30941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0018" extrusionOk="0">
                  <a:moveTo>
                    <a:pt x="0" y="20018"/>
                  </a:moveTo>
                  <a:cubicBezTo>
                    <a:pt x="3560" y="11918"/>
                    <a:pt x="7121" y="3818"/>
                    <a:pt x="10325" y="1118"/>
                  </a:cubicBezTo>
                  <a:cubicBezTo>
                    <a:pt x="13530" y="-1582"/>
                    <a:pt x="16378" y="1118"/>
                    <a:pt x="18396" y="3818"/>
                  </a:cubicBezTo>
                  <a:cubicBezTo>
                    <a:pt x="20413" y="6518"/>
                    <a:pt x="21600" y="9218"/>
                    <a:pt x="21125" y="10568"/>
                  </a:cubicBezTo>
                  <a:cubicBezTo>
                    <a:pt x="20651" y="11918"/>
                    <a:pt x="18514" y="11918"/>
                    <a:pt x="16378" y="119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7" name="Line"/>
            <p:cNvSpPr/>
            <p:nvPr/>
          </p:nvSpPr>
          <p:spPr>
            <a:xfrm>
              <a:off x="7285559" y="1535987"/>
              <a:ext cx="51892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8" name="Line"/>
            <p:cNvSpPr/>
            <p:nvPr/>
          </p:nvSpPr>
          <p:spPr>
            <a:xfrm>
              <a:off x="7804474" y="1501392"/>
              <a:ext cx="221404" cy="30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3037" y="971"/>
                  </a:moveTo>
                  <a:cubicBezTo>
                    <a:pt x="4725" y="485"/>
                    <a:pt x="6412" y="0"/>
                    <a:pt x="8100" y="0"/>
                  </a:cubicBezTo>
                  <a:cubicBezTo>
                    <a:pt x="9787" y="0"/>
                    <a:pt x="11475" y="485"/>
                    <a:pt x="12487" y="1335"/>
                  </a:cubicBezTo>
                  <a:cubicBezTo>
                    <a:pt x="13500" y="2184"/>
                    <a:pt x="13837" y="3398"/>
                    <a:pt x="13500" y="4490"/>
                  </a:cubicBezTo>
                  <a:cubicBezTo>
                    <a:pt x="13163" y="5582"/>
                    <a:pt x="12150" y="6553"/>
                    <a:pt x="10631" y="7402"/>
                  </a:cubicBezTo>
                  <a:cubicBezTo>
                    <a:pt x="9113" y="8252"/>
                    <a:pt x="7088" y="8980"/>
                    <a:pt x="6919" y="9465"/>
                  </a:cubicBezTo>
                  <a:cubicBezTo>
                    <a:pt x="6750" y="9951"/>
                    <a:pt x="8438" y="10193"/>
                    <a:pt x="10969" y="11043"/>
                  </a:cubicBezTo>
                  <a:cubicBezTo>
                    <a:pt x="13500" y="11892"/>
                    <a:pt x="16875" y="13348"/>
                    <a:pt x="18900" y="14683"/>
                  </a:cubicBezTo>
                  <a:cubicBezTo>
                    <a:pt x="20925" y="16018"/>
                    <a:pt x="21600" y="17231"/>
                    <a:pt x="21600" y="18445"/>
                  </a:cubicBezTo>
                  <a:cubicBezTo>
                    <a:pt x="21600" y="19658"/>
                    <a:pt x="20925" y="20872"/>
                    <a:pt x="17719" y="21236"/>
                  </a:cubicBezTo>
                  <a:cubicBezTo>
                    <a:pt x="14513" y="21600"/>
                    <a:pt x="8775" y="21115"/>
                    <a:pt x="5400" y="20508"/>
                  </a:cubicBezTo>
                  <a:cubicBezTo>
                    <a:pt x="2025" y="19901"/>
                    <a:pt x="1012" y="19173"/>
                    <a:pt x="0" y="18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9" name="Line"/>
            <p:cNvSpPr/>
            <p:nvPr/>
          </p:nvSpPr>
          <p:spPr>
            <a:xfrm>
              <a:off x="8219605" y="1501317"/>
              <a:ext cx="217945" cy="32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0" y="2279"/>
                  </a:moveTo>
                  <a:cubicBezTo>
                    <a:pt x="1029" y="1370"/>
                    <a:pt x="2057" y="460"/>
                    <a:pt x="3429" y="119"/>
                  </a:cubicBezTo>
                  <a:cubicBezTo>
                    <a:pt x="4800" y="-222"/>
                    <a:pt x="6514" y="5"/>
                    <a:pt x="8571" y="3075"/>
                  </a:cubicBezTo>
                  <a:cubicBezTo>
                    <a:pt x="10629" y="6144"/>
                    <a:pt x="13029" y="12056"/>
                    <a:pt x="14571" y="15580"/>
                  </a:cubicBezTo>
                  <a:cubicBezTo>
                    <a:pt x="16114" y="19104"/>
                    <a:pt x="16800" y="20241"/>
                    <a:pt x="17829" y="20810"/>
                  </a:cubicBezTo>
                  <a:cubicBezTo>
                    <a:pt x="18857" y="21378"/>
                    <a:pt x="20229" y="21378"/>
                    <a:pt x="21600" y="21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0" name="Line"/>
            <p:cNvSpPr/>
            <p:nvPr/>
          </p:nvSpPr>
          <p:spPr>
            <a:xfrm>
              <a:off x="8229983" y="1587878"/>
              <a:ext cx="20756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1" name="Line"/>
            <p:cNvSpPr/>
            <p:nvPr/>
          </p:nvSpPr>
          <p:spPr>
            <a:xfrm>
              <a:off x="8530953" y="1681283"/>
              <a:ext cx="168445" cy="230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192" extrusionOk="0">
                  <a:moveTo>
                    <a:pt x="10368" y="0"/>
                  </a:moveTo>
                  <a:cubicBezTo>
                    <a:pt x="12528" y="2859"/>
                    <a:pt x="14688" y="5718"/>
                    <a:pt x="16416" y="7941"/>
                  </a:cubicBezTo>
                  <a:cubicBezTo>
                    <a:pt x="18144" y="10165"/>
                    <a:pt x="19440" y="11753"/>
                    <a:pt x="20304" y="13818"/>
                  </a:cubicBezTo>
                  <a:cubicBezTo>
                    <a:pt x="21168" y="15882"/>
                    <a:pt x="21600" y="18424"/>
                    <a:pt x="19656" y="19853"/>
                  </a:cubicBezTo>
                  <a:cubicBezTo>
                    <a:pt x="17712" y="21282"/>
                    <a:pt x="13392" y="21600"/>
                    <a:pt x="9720" y="20647"/>
                  </a:cubicBezTo>
                  <a:cubicBezTo>
                    <a:pt x="6048" y="19694"/>
                    <a:pt x="3024" y="17471"/>
                    <a:pt x="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2" name="Line"/>
            <p:cNvSpPr/>
            <p:nvPr/>
          </p:nvSpPr>
          <p:spPr>
            <a:xfrm>
              <a:off x="8572467" y="1691661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3" name="Line"/>
            <p:cNvSpPr/>
            <p:nvPr/>
          </p:nvSpPr>
          <p:spPr>
            <a:xfrm>
              <a:off x="9174408" y="1510338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154" y="1118"/>
                    <a:pt x="8308" y="-1582"/>
                    <a:pt x="11908" y="1118"/>
                  </a:cubicBezTo>
                  <a:cubicBezTo>
                    <a:pt x="15508" y="3818"/>
                    <a:pt x="18554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4" name="Line"/>
            <p:cNvSpPr/>
            <p:nvPr/>
          </p:nvSpPr>
          <p:spPr>
            <a:xfrm>
              <a:off x="9184786" y="1650148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5" name="Line"/>
            <p:cNvSpPr/>
            <p:nvPr/>
          </p:nvSpPr>
          <p:spPr>
            <a:xfrm>
              <a:off x="9754080" y="1442582"/>
              <a:ext cx="290782" cy="278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222" extrusionOk="0">
                  <a:moveTo>
                    <a:pt x="12484" y="3951"/>
                  </a:moveTo>
                  <a:cubicBezTo>
                    <a:pt x="10057" y="3688"/>
                    <a:pt x="7630" y="3424"/>
                    <a:pt x="5446" y="4215"/>
                  </a:cubicBezTo>
                  <a:cubicBezTo>
                    <a:pt x="3261" y="5005"/>
                    <a:pt x="1320" y="6849"/>
                    <a:pt x="470" y="9088"/>
                  </a:cubicBezTo>
                  <a:cubicBezTo>
                    <a:pt x="-379" y="11327"/>
                    <a:pt x="-136" y="13961"/>
                    <a:pt x="1684" y="16200"/>
                  </a:cubicBezTo>
                  <a:cubicBezTo>
                    <a:pt x="3504" y="18439"/>
                    <a:pt x="6902" y="20283"/>
                    <a:pt x="9936" y="20941"/>
                  </a:cubicBezTo>
                  <a:cubicBezTo>
                    <a:pt x="12969" y="21600"/>
                    <a:pt x="15639" y="21073"/>
                    <a:pt x="17702" y="19624"/>
                  </a:cubicBezTo>
                  <a:cubicBezTo>
                    <a:pt x="19765" y="18176"/>
                    <a:pt x="21221" y="15805"/>
                    <a:pt x="19886" y="12512"/>
                  </a:cubicBezTo>
                  <a:cubicBezTo>
                    <a:pt x="18551" y="9220"/>
                    <a:pt x="14425" y="5005"/>
                    <a:pt x="11392" y="2766"/>
                  </a:cubicBezTo>
                  <a:cubicBezTo>
                    <a:pt x="8358" y="527"/>
                    <a:pt x="6417" y="263"/>
                    <a:pt x="44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6" name="Line"/>
            <p:cNvSpPr/>
            <p:nvPr/>
          </p:nvSpPr>
          <p:spPr>
            <a:xfrm>
              <a:off x="7389342" y="5801464"/>
              <a:ext cx="2905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7" name="Line"/>
            <p:cNvSpPr/>
            <p:nvPr/>
          </p:nvSpPr>
          <p:spPr>
            <a:xfrm>
              <a:off x="7949770" y="5654175"/>
              <a:ext cx="219715" cy="34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413" extrusionOk="0">
                  <a:moveTo>
                    <a:pt x="7975" y="1392"/>
                  </a:moveTo>
                  <a:cubicBezTo>
                    <a:pt x="9305" y="757"/>
                    <a:pt x="10634" y="122"/>
                    <a:pt x="12129" y="16"/>
                  </a:cubicBezTo>
                  <a:cubicBezTo>
                    <a:pt x="13625" y="-90"/>
                    <a:pt x="15286" y="334"/>
                    <a:pt x="16615" y="1075"/>
                  </a:cubicBezTo>
                  <a:cubicBezTo>
                    <a:pt x="17945" y="1816"/>
                    <a:pt x="18942" y="2875"/>
                    <a:pt x="19440" y="3934"/>
                  </a:cubicBezTo>
                  <a:cubicBezTo>
                    <a:pt x="19938" y="4992"/>
                    <a:pt x="19938" y="6051"/>
                    <a:pt x="19108" y="6898"/>
                  </a:cubicBezTo>
                  <a:cubicBezTo>
                    <a:pt x="18277" y="7745"/>
                    <a:pt x="16615" y="8381"/>
                    <a:pt x="14954" y="8804"/>
                  </a:cubicBezTo>
                  <a:cubicBezTo>
                    <a:pt x="13292" y="9228"/>
                    <a:pt x="11631" y="9439"/>
                    <a:pt x="11631" y="9651"/>
                  </a:cubicBezTo>
                  <a:cubicBezTo>
                    <a:pt x="11631" y="9863"/>
                    <a:pt x="13292" y="10075"/>
                    <a:pt x="15120" y="11028"/>
                  </a:cubicBezTo>
                  <a:cubicBezTo>
                    <a:pt x="16948" y="11981"/>
                    <a:pt x="18942" y="13675"/>
                    <a:pt x="20105" y="15157"/>
                  </a:cubicBezTo>
                  <a:cubicBezTo>
                    <a:pt x="21268" y="16639"/>
                    <a:pt x="21600" y="17910"/>
                    <a:pt x="20105" y="19075"/>
                  </a:cubicBezTo>
                  <a:cubicBezTo>
                    <a:pt x="18609" y="20239"/>
                    <a:pt x="15286" y="21298"/>
                    <a:pt x="11797" y="21404"/>
                  </a:cubicBezTo>
                  <a:cubicBezTo>
                    <a:pt x="8308" y="21510"/>
                    <a:pt x="4652" y="20663"/>
                    <a:pt x="2658" y="19604"/>
                  </a:cubicBezTo>
                  <a:cubicBezTo>
                    <a:pt x="665" y="18545"/>
                    <a:pt x="332" y="17275"/>
                    <a:pt x="0" y="16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8" name="Line"/>
            <p:cNvSpPr/>
            <p:nvPr/>
          </p:nvSpPr>
          <p:spPr>
            <a:xfrm>
              <a:off x="8416792" y="5714654"/>
              <a:ext cx="217946" cy="3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2450"/>
                  </a:moveTo>
                  <a:cubicBezTo>
                    <a:pt x="1029" y="1479"/>
                    <a:pt x="2057" y="508"/>
                    <a:pt x="3429" y="144"/>
                  </a:cubicBezTo>
                  <a:cubicBezTo>
                    <a:pt x="4800" y="-220"/>
                    <a:pt x="6514" y="23"/>
                    <a:pt x="8571" y="1843"/>
                  </a:cubicBezTo>
                  <a:cubicBezTo>
                    <a:pt x="10629" y="3663"/>
                    <a:pt x="13029" y="7061"/>
                    <a:pt x="15257" y="10580"/>
                  </a:cubicBezTo>
                  <a:cubicBezTo>
                    <a:pt x="17486" y="14099"/>
                    <a:pt x="19543" y="17740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9" name="Line"/>
            <p:cNvSpPr/>
            <p:nvPr/>
          </p:nvSpPr>
          <p:spPr>
            <a:xfrm>
              <a:off x="8416792" y="5739194"/>
              <a:ext cx="24908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288"/>
                    <a:pt x="18600" y="576"/>
                    <a:pt x="15000" y="4176"/>
                  </a:cubicBezTo>
                  <a:cubicBezTo>
                    <a:pt x="11400" y="7776"/>
                    <a:pt x="5700" y="146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0" name="Line"/>
            <p:cNvSpPr/>
            <p:nvPr/>
          </p:nvSpPr>
          <p:spPr>
            <a:xfrm>
              <a:off x="8717763" y="5884490"/>
              <a:ext cx="236957" cy="24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070" extrusionOk="0">
                  <a:moveTo>
                    <a:pt x="13148" y="0"/>
                  </a:moveTo>
                  <a:cubicBezTo>
                    <a:pt x="11583" y="888"/>
                    <a:pt x="10017" y="1775"/>
                    <a:pt x="9704" y="2811"/>
                  </a:cubicBezTo>
                  <a:cubicBezTo>
                    <a:pt x="9391" y="3847"/>
                    <a:pt x="10330" y="5030"/>
                    <a:pt x="12209" y="6510"/>
                  </a:cubicBezTo>
                  <a:cubicBezTo>
                    <a:pt x="14087" y="7989"/>
                    <a:pt x="16904" y="9764"/>
                    <a:pt x="18626" y="11392"/>
                  </a:cubicBezTo>
                  <a:cubicBezTo>
                    <a:pt x="20348" y="13019"/>
                    <a:pt x="20974" y="14499"/>
                    <a:pt x="21287" y="15978"/>
                  </a:cubicBezTo>
                  <a:cubicBezTo>
                    <a:pt x="21600" y="17458"/>
                    <a:pt x="21600" y="18937"/>
                    <a:pt x="19722" y="19973"/>
                  </a:cubicBezTo>
                  <a:cubicBezTo>
                    <a:pt x="17843" y="21008"/>
                    <a:pt x="14087" y="21600"/>
                    <a:pt x="10487" y="20416"/>
                  </a:cubicBezTo>
                  <a:cubicBezTo>
                    <a:pt x="6887" y="19233"/>
                    <a:pt x="3443" y="16274"/>
                    <a:pt x="0" y="13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1" name="Line"/>
            <p:cNvSpPr/>
            <p:nvPr/>
          </p:nvSpPr>
          <p:spPr>
            <a:xfrm>
              <a:off x="8811167" y="5858084"/>
              <a:ext cx="22832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2" name="Line"/>
            <p:cNvSpPr/>
            <p:nvPr/>
          </p:nvSpPr>
          <p:spPr>
            <a:xfrm>
              <a:off x="6372270" y="9101760"/>
              <a:ext cx="1764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3" name="Line"/>
            <p:cNvSpPr/>
            <p:nvPr/>
          </p:nvSpPr>
          <p:spPr>
            <a:xfrm>
              <a:off x="6621349" y="8994518"/>
              <a:ext cx="158361" cy="307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8" h="21340" extrusionOk="0">
                  <a:moveTo>
                    <a:pt x="2757" y="960"/>
                  </a:moveTo>
                  <a:cubicBezTo>
                    <a:pt x="5055" y="480"/>
                    <a:pt x="7353" y="0"/>
                    <a:pt x="9651" y="0"/>
                  </a:cubicBezTo>
                  <a:cubicBezTo>
                    <a:pt x="11949" y="0"/>
                    <a:pt x="14247" y="480"/>
                    <a:pt x="15626" y="1320"/>
                  </a:cubicBezTo>
                  <a:cubicBezTo>
                    <a:pt x="17004" y="2160"/>
                    <a:pt x="17464" y="3360"/>
                    <a:pt x="16775" y="4440"/>
                  </a:cubicBezTo>
                  <a:cubicBezTo>
                    <a:pt x="16085" y="5520"/>
                    <a:pt x="14247" y="6480"/>
                    <a:pt x="12179" y="7200"/>
                  </a:cubicBezTo>
                  <a:cubicBezTo>
                    <a:pt x="10111" y="7920"/>
                    <a:pt x="7813" y="8400"/>
                    <a:pt x="7813" y="8880"/>
                  </a:cubicBezTo>
                  <a:cubicBezTo>
                    <a:pt x="7813" y="9360"/>
                    <a:pt x="10111" y="9840"/>
                    <a:pt x="12868" y="11280"/>
                  </a:cubicBezTo>
                  <a:cubicBezTo>
                    <a:pt x="15626" y="12720"/>
                    <a:pt x="18843" y="15120"/>
                    <a:pt x="20221" y="16920"/>
                  </a:cubicBezTo>
                  <a:cubicBezTo>
                    <a:pt x="21600" y="18720"/>
                    <a:pt x="21140" y="19920"/>
                    <a:pt x="19532" y="20640"/>
                  </a:cubicBezTo>
                  <a:cubicBezTo>
                    <a:pt x="17923" y="21360"/>
                    <a:pt x="15166" y="21600"/>
                    <a:pt x="11719" y="21000"/>
                  </a:cubicBezTo>
                  <a:cubicBezTo>
                    <a:pt x="8272" y="20400"/>
                    <a:pt x="4136" y="18960"/>
                    <a:pt x="0" y="17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4" name="Line"/>
            <p:cNvSpPr/>
            <p:nvPr/>
          </p:nvSpPr>
          <p:spPr>
            <a:xfrm>
              <a:off x="6849671" y="9081003"/>
              <a:ext cx="145297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0"/>
                    <a:pt x="5143" y="0"/>
                    <a:pt x="7971" y="2842"/>
                  </a:cubicBezTo>
                  <a:cubicBezTo>
                    <a:pt x="10800" y="5684"/>
                    <a:pt x="13886" y="11368"/>
                    <a:pt x="16200" y="14968"/>
                  </a:cubicBezTo>
                  <a:cubicBezTo>
                    <a:pt x="18514" y="18568"/>
                    <a:pt x="20057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5" name="Line"/>
            <p:cNvSpPr/>
            <p:nvPr/>
          </p:nvSpPr>
          <p:spPr>
            <a:xfrm>
              <a:off x="6870428" y="9091382"/>
              <a:ext cx="12454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6" name="Line"/>
            <p:cNvSpPr/>
            <p:nvPr/>
          </p:nvSpPr>
          <p:spPr>
            <a:xfrm>
              <a:off x="7005345" y="9236677"/>
              <a:ext cx="130155" cy="19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230" extrusionOk="0">
                  <a:moveTo>
                    <a:pt x="8526" y="0"/>
                  </a:moveTo>
                  <a:cubicBezTo>
                    <a:pt x="11937" y="3086"/>
                    <a:pt x="15347" y="6171"/>
                    <a:pt x="17621" y="8679"/>
                  </a:cubicBezTo>
                  <a:cubicBezTo>
                    <a:pt x="19895" y="11186"/>
                    <a:pt x="21032" y="13114"/>
                    <a:pt x="21316" y="15043"/>
                  </a:cubicBezTo>
                  <a:cubicBezTo>
                    <a:pt x="21600" y="16971"/>
                    <a:pt x="21032" y="18900"/>
                    <a:pt x="19326" y="20057"/>
                  </a:cubicBezTo>
                  <a:cubicBezTo>
                    <a:pt x="17621" y="21214"/>
                    <a:pt x="14779" y="21600"/>
                    <a:pt x="11368" y="20829"/>
                  </a:cubicBezTo>
                  <a:cubicBezTo>
                    <a:pt x="7958" y="20057"/>
                    <a:pt x="3979" y="18129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7" name="Line"/>
            <p:cNvSpPr/>
            <p:nvPr/>
          </p:nvSpPr>
          <p:spPr>
            <a:xfrm>
              <a:off x="7036480" y="9205543"/>
              <a:ext cx="12454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8" name="Line"/>
            <p:cNvSpPr/>
            <p:nvPr/>
          </p:nvSpPr>
          <p:spPr>
            <a:xfrm>
              <a:off x="17767633" y="9319704"/>
              <a:ext cx="14529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9" name="Line"/>
            <p:cNvSpPr/>
            <p:nvPr/>
          </p:nvSpPr>
          <p:spPr>
            <a:xfrm>
              <a:off x="17995956" y="9243596"/>
              <a:ext cx="173837" cy="276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344" extrusionOk="0">
                  <a:moveTo>
                    <a:pt x="6353" y="1067"/>
                  </a:moveTo>
                  <a:cubicBezTo>
                    <a:pt x="8471" y="533"/>
                    <a:pt x="10588" y="0"/>
                    <a:pt x="12706" y="0"/>
                  </a:cubicBezTo>
                  <a:cubicBezTo>
                    <a:pt x="14824" y="0"/>
                    <a:pt x="16941" y="533"/>
                    <a:pt x="18212" y="1467"/>
                  </a:cubicBezTo>
                  <a:cubicBezTo>
                    <a:pt x="19482" y="2400"/>
                    <a:pt x="19906" y="3733"/>
                    <a:pt x="19271" y="4800"/>
                  </a:cubicBezTo>
                  <a:cubicBezTo>
                    <a:pt x="18635" y="5867"/>
                    <a:pt x="16941" y="6667"/>
                    <a:pt x="15035" y="7200"/>
                  </a:cubicBezTo>
                  <a:cubicBezTo>
                    <a:pt x="13129" y="7733"/>
                    <a:pt x="11012" y="8000"/>
                    <a:pt x="10800" y="8667"/>
                  </a:cubicBezTo>
                  <a:cubicBezTo>
                    <a:pt x="10588" y="9333"/>
                    <a:pt x="12282" y="10400"/>
                    <a:pt x="14400" y="11867"/>
                  </a:cubicBezTo>
                  <a:cubicBezTo>
                    <a:pt x="16518" y="13333"/>
                    <a:pt x="19059" y="15200"/>
                    <a:pt x="20329" y="16800"/>
                  </a:cubicBezTo>
                  <a:cubicBezTo>
                    <a:pt x="21600" y="18400"/>
                    <a:pt x="21600" y="19733"/>
                    <a:pt x="20329" y="20533"/>
                  </a:cubicBezTo>
                  <a:cubicBezTo>
                    <a:pt x="19059" y="21333"/>
                    <a:pt x="16518" y="21600"/>
                    <a:pt x="12918" y="21067"/>
                  </a:cubicBezTo>
                  <a:cubicBezTo>
                    <a:pt x="9318" y="20533"/>
                    <a:pt x="4659" y="19200"/>
                    <a:pt x="0" y="17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Example: Find a basis for the column space of"/>
          <p:cNvSpPr txBox="1">
            <a:spLocks noGrp="1"/>
          </p:cNvSpPr>
          <p:nvPr>
            <p:ph type="body" idx="1"/>
          </p:nvPr>
        </p:nvSpPr>
        <p:spPr>
          <a:xfrm>
            <a:off x="1270000" y="1130303"/>
            <a:ext cx="21844000" cy="11455394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Find a basis for the column space of </a:t>
            </a:r>
          </a:p>
        </p:txBody>
      </p:sp>
      <p:pic>
        <p:nvPicPr>
          <p:cNvPr id="4003" name="IMG_0113.png" descr="IMG_01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5222" y="2444078"/>
            <a:ext cx="15089404" cy="35298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90" name="Drawing"/>
          <p:cNvGrpSpPr/>
          <p:nvPr/>
        </p:nvGrpSpPr>
        <p:grpSpPr>
          <a:xfrm>
            <a:off x="1940740" y="6144989"/>
            <a:ext cx="17314760" cy="5163288"/>
            <a:chOff x="0" y="0"/>
            <a:chExt cx="17314758" cy="5163286"/>
          </a:xfrm>
        </p:grpSpPr>
        <p:sp>
          <p:nvSpPr>
            <p:cNvPr id="4004" name="Line"/>
            <p:cNvSpPr/>
            <p:nvPr/>
          </p:nvSpPr>
          <p:spPr>
            <a:xfrm>
              <a:off x="27675" y="145756"/>
              <a:ext cx="609515" cy="50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32" extrusionOk="0">
                  <a:moveTo>
                    <a:pt x="11105" y="1087"/>
                  </a:moveTo>
                  <a:cubicBezTo>
                    <a:pt x="10617" y="646"/>
                    <a:pt x="10129" y="205"/>
                    <a:pt x="9153" y="58"/>
                  </a:cubicBezTo>
                  <a:cubicBezTo>
                    <a:pt x="8176" y="-89"/>
                    <a:pt x="6712" y="58"/>
                    <a:pt x="5736" y="352"/>
                  </a:cubicBezTo>
                  <a:cubicBezTo>
                    <a:pt x="4759" y="646"/>
                    <a:pt x="4271" y="1087"/>
                    <a:pt x="4027" y="1674"/>
                  </a:cubicBezTo>
                  <a:cubicBezTo>
                    <a:pt x="3783" y="2262"/>
                    <a:pt x="3783" y="2997"/>
                    <a:pt x="4820" y="4466"/>
                  </a:cubicBezTo>
                  <a:cubicBezTo>
                    <a:pt x="5858" y="5935"/>
                    <a:pt x="7932" y="8140"/>
                    <a:pt x="9580" y="10123"/>
                  </a:cubicBezTo>
                  <a:cubicBezTo>
                    <a:pt x="11227" y="12107"/>
                    <a:pt x="12447" y="13870"/>
                    <a:pt x="13058" y="15193"/>
                  </a:cubicBezTo>
                  <a:cubicBezTo>
                    <a:pt x="13668" y="16515"/>
                    <a:pt x="13668" y="17397"/>
                    <a:pt x="13180" y="18278"/>
                  </a:cubicBezTo>
                  <a:cubicBezTo>
                    <a:pt x="12692" y="19160"/>
                    <a:pt x="11715" y="20042"/>
                    <a:pt x="10251" y="20629"/>
                  </a:cubicBezTo>
                  <a:cubicBezTo>
                    <a:pt x="8786" y="21217"/>
                    <a:pt x="6834" y="21511"/>
                    <a:pt x="5247" y="21217"/>
                  </a:cubicBezTo>
                  <a:cubicBezTo>
                    <a:pt x="3661" y="20923"/>
                    <a:pt x="2441" y="20042"/>
                    <a:pt x="1525" y="19233"/>
                  </a:cubicBezTo>
                  <a:cubicBezTo>
                    <a:pt x="610" y="18425"/>
                    <a:pt x="0" y="17691"/>
                    <a:pt x="0" y="17323"/>
                  </a:cubicBezTo>
                  <a:cubicBezTo>
                    <a:pt x="0" y="16956"/>
                    <a:pt x="610" y="16956"/>
                    <a:pt x="2807" y="17029"/>
                  </a:cubicBezTo>
                  <a:cubicBezTo>
                    <a:pt x="5003" y="17103"/>
                    <a:pt x="8786" y="17250"/>
                    <a:pt x="11837" y="17397"/>
                  </a:cubicBezTo>
                  <a:cubicBezTo>
                    <a:pt x="14888" y="17544"/>
                    <a:pt x="17207" y="17691"/>
                    <a:pt x="18671" y="17544"/>
                  </a:cubicBezTo>
                  <a:cubicBezTo>
                    <a:pt x="20136" y="17397"/>
                    <a:pt x="20746" y="16956"/>
                    <a:pt x="21112" y="16368"/>
                  </a:cubicBezTo>
                  <a:cubicBezTo>
                    <a:pt x="21478" y="15780"/>
                    <a:pt x="21600" y="15046"/>
                    <a:pt x="21417" y="14384"/>
                  </a:cubicBezTo>
                  <a:cubicBezTo>
                    <a:pt x="21234" y="13723"/>
                    <a:pt x="20746" y="13135"/>
                    <a:pt x="19892" y="12768"/>
                  </a:cubicBezTo>
                  <a:cubicBezTo>
                    <a:pt x="19037" y="12401"/>
                    <a:pt x="17817" y="12254"/>
                    <a:pt x="16841" y="12180"/>
                  </a:cubicBezTo>
                  <a:cubicBezTo>
                    <a:pt x="15864" y="12107"/>
                    <a:pt x="15132" y="12107"/>
                    <a:pt x="14644" y="12474"/>
                  </a:cubicBezTo>
                  <a:cubicBezTo>
                    <a:pt x="14156" y="12842"/>
                    <a:pt x="13912" y="13576"/>
                    <a:pt x="14095" y="14238"/>
                  </a:cubicBezTo>
                  <a:cubicBezTo>
                    <a:pt x="14278" y="14899"/>
                    <a:pt x="14888" y="15487"/>
                    <a:pt x="15498" y="1607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5" name="Line"/>
            <p:cNvSpPr/>
            <p:nvPr/>
          </p:nvSpPr>
          <p:spPr>
            <a:xfrm>
              <a:off x="861397" y="0"/>
              <a:ext cx="985939" cy="59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1689"/>
                  </a:moveTo>
                  <a:cubicBezTo>
                    <a:pt x="76" y="815"/>
                    <a:pt x="152" y="-59"/>
                    <a:pt x="227" y="3"/>
                  </a:cubicBezTo>
                  <a:cubicBezTo>
                    <a:pt x="303" y="66"/>
                    <a:pt x="379" y="1065"/>
                    <a:pt x="417" y="3812"/>
                  </a:cubicBezTo>
                  <a:cubicBezTo>
                    <a:pt x="455" y="6558"/>
                    <a:pt x="455" y="11053"/>
                    <a:pt x="455" y="13613"/>
                  </a:cubicBezTo>
                  <a:cubicBezTo>
                    <a:pt x="455" y="16172"/>
                    <a:pt x="455" y="16796"/>
                    <a:pt x="493" y="17733"/>
                  </a:cubicBezTo>
                  <a:cubicBezTo>
                    <a:pt x="531" y="18669"/>
                    <a:pt x="606" y="19918"/>
                    <a:pt x="834" y="20542"/>
                  </a:cubicBezTo>
                  <a:cubicBezTo>
                    <a:pt x="1061" y="21166"/>
                    <a:pt x="1440" y="21166"/>
                    <a:pt x="1895" y="20667"/>
                  </a:cubicBezTo>
                  <a:cubicBezTo>
                    <a:pt x="2349" y="20168"/>
                    <a:pt x="2880" y="19169"/>
                    <a:pt x="3259" y="18420"/>
                  </a:cubicBezTo>
                  <a:cubicBezTo>
                    <a:pt x="3638" y="17670"/>
                    <a:pt x="3865" y="17171"/>
                    <a:pt x="4017" y="16609"/>
                  </a:cubicBezTo>
                  <a:cubicBezTo>
                    <a:pt x="4168" y="16047"/>
                    <a:pt x="4244" y="15423"/>
                    <a:pt x="4244" y="15423"/>
                  </a:cubicBezTo>
                  <a:cubicBezTo>
                    <a:pt x="4244" y="15423"/>
                    <a:pt x="4168" y="16047"/>
                    <a:pt x="4206" y="16734"/>
                  </a:cubicBezTo>
                  <a:cubicBezTo>
                    <a:pt x="4244" y="17421"/>
                    <a:pt x="4396" y="18170"/>
                    <a:pt x="4585" y="18919"/>
                  </a:cubicBezTo>
                  <a:cubicBezTo>
                    <a:pt x="4775" y="19668"/>
                    <a:pt x="5002" y="20417"/>
                    <a:pt x="5305" y="20792"/>
                  </a:cubicBezTo>
                  <a:cubicBezTo>
                    <a:pt x="5608" y="21166"/>
                    <a:pt x="5987" y="21166"/>
                    <a:pt x="6328" y="20979"/>
                  </a:cubicBezTo>
                  <a:cubicBezTo>
                    <a:pt x="6669" y="20792"/>
                    <a:pt x="6973" y="20417"/>
                    <a:pt x="7200" y="19918"/>
                  </a:cubicBezTo>
                  <a:cubicBezTo>
                    <a:pt x="7427" y="19418"/>
                    <a:pt x="7579" y="18794"/>
                    <a:pt x="7655" y="18170"/>
                  </a:cubicBezTo>
                  <a:cubicBezTo>
                    <a:pt x="7731" y="17546"/>
                    <a:pt x="7731" y="16921"/>
                    <a:pt x="7731" y="16921"/>
                  </a:cubicBezTo>
                  <a:cubicBezTo>
                    <a:pt x="7731" y="16921"/>
                    <a:pt x="7731" y="17546"/>
                    <a:pt x="7844" y="18232"/>
                  </a:cubicBezTo>
                  <a:cubicBezTo>
                    <a:pt x="7958" y="18919"/>
                    <a:pt x="8185" y="19668"/>
                    <a:pt x="8488" y="20105"/>
                  </a:cubicBezTo>
                  <a:cubicBezTo>
                    <a:pt x="8792" y="20542"/>
                    <a:pt x="9171" y="20667"/>
                    <a:pt x="9587" y="20729"/>
                  </a:cubicBezTo>
                  <a:cubicBezTo>
                    <a:pt x="10004" y="20792"/>
                    <a:pt x="10459" y="20792"/>
                    <a:pt x="10952" y="20168"/>
                  </a:cubicBezTo>
                  <a:cubicBezTo>
                    <a:pt x="11444" y="19543"/>
                    <a:pt x="11975" y="18295"/>
                    <a:pt x="12392" y="16172"/>
                  </a:cubicBezTo>
                  <a:cubicBezTo>
                    <a:pt x="12808" y="14050"/>
                    <a:pt x="13112" y="11053"/>
                    <a:pt x="13187" y="8931"/>
                  </a:cubicBezTo>
                  <a:cubicBezTo>
                    <a:pt x="13263" y="6808"/>
                    <a:pt x="13112" y="5559"/>
                    <a:pt x="12998" y="4623"/>
                  </a:cubicBezTo>
                  <a:cubicBezTo>
                    <a:pt x="12884" y="3687"/>
                    <a:pt x="12808" y="3062"/>
                    <a:pt x="12771" y="3312"/>
                  </a:cubicBezTo>
                  <a:cubicBezTo>
                    <a:pt x="12733" y="3562"/>
                    <a:pt x="12733" y="4686"/>
                    <a:pt x="12771" y="6933"/>
                  </a:cubicBezTo>
                  <a:cubicBezTo>
                    <a:pt x="12808" y="9180"/>
                    <a:pt x="12884" y="12551"/>
                    <a:pt x="12998" y="14924"/>
                  </a:cubicBezTo>
                  <a:cubicBezTo>
                    <a:pt x="13112" y="17296"/>
                    <a:pt x="13263" y="18669"/>
                    <a:pt x="13680" y="19606"/>
                  </a:cubicBezTo>
                  <a:cubicBezTo>
                    <a:pt x="14097" y="20542"/>
                    <a:pt x="14779" y="21042"/>
                    <a:pt x="15347" y="21291"/>
                  </a:cubicBezTo>
                  <a:cubicBezTo>
                    <a:pt x="15916" y="21541"/>
                    <a:pt x="16371" y="21541"/>
                    <a:pt x="16749" y="21354"/>
                  </a:cubicBezTo>
                  <a:cubicBezTo>
                    <a:pt x="17128" y="21166"/>
                    <a:pt x="17432" y="20792"/>
                    <a:pt x="17659" y="20292"/>
                  </a:cubicBezTo>
                  <a:cubicBezTo>
                    <a:pt x="17886" y="19793"/>
                    <a:pt x="18038" y="19169"/>
                    <a:pt x="18189" y="19169"/>
                  </a:cubicBezTo>
                  <a:cubicBezTo>
                    <a:pt x="18341" y="19169"/>
                    <a:pt x="18493" y="19793"/>
                    <a:pt x="18720" y="20292"/>
                  </a:cubicBezTo>
                  <a:cubicBezTo>
                    <a:pt x="18947" y="20792"/>
                    <a:pt x="19251" y="21166"/>
                    <a:pt x="19743" y="21166"/>
                  </a:cubicBezTo>
                  <a:cubicBezTo>
                    <a:pt x="20236" y="21166"/>
                    <a:pt x="20918" y="20792"/>
                    <a:pt x="21600" y="204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6" name="Line"/>
            <p:cNvSpPr/>
            <p:nvPr/>
          </p:nvSpPr>
          <p:spPr>
            <a:xfrm>
              <a:off x="1691661" y="233599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7" name="Line"/>
            <p:cNvSpPr/>
            <p:nvPr/>
          </p:nvSpPr>
          <p:spPr>
            <a:xfrm>
              <a:off x="1988036" y="423197"/>
              <a:ext cx="710320" cy="147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0897" extrusionOk="0">
                  <a:moveTo>
                    <a:pt x="769" y="6968"/>
                  </a:moveTo>
                  <a:cubicBezTo>
                    <a:pt x="454" y="8931"/>
                    <a:pt x="140" y="10895"/>
                    <a:pt x="35" y="13104"/>
                  </a:cubicBezTo>
                  <a:cubicBezTo>
                    <a:pt x="-70" y="15313"/>
                    <a:pt x="35" y="17768"/>
                    <a:pt x="769" y="19240"/>
                  </a:cubicBezTo>
                  <a:cubicBezTo>
                    <a:pt x="1503" y="20713"/>
                    <a:pt x="2866" y="21204"/>
                    <a:pt x="3757" y="20713"/>
                  </a:cubicBezTo>
                  <a:cubicBezTo>
                    <a:pt x="4648" y="20222"/>
                    <a:pt x="5068" y="18749"/>
                    <a:pt x="5435" y="17031"/>
                  </a:cubicBezTo>
                  <a:cubicBezTo>
                    <a:pt x="5802" y="15313"/>
                    <a:pt x="6116" y="13350"/>
                    <a:pt x="6116" y="11386"/>
                  </a:cubicBezTo>
                  <a:cubicBezTo>
                    <a:pt x="6116" y="9422"/>
                    <a:pt x="5802" y="7459"/>
                    <a:pt x="5120" y="5986"/>
                  </a:cubicBezTo>
                  <a:cubicBezTo>
                    <a:pt x="4439" y="4513"/>
                    <a:pt x="3390" y="3531"/>
                    <a:pt x="2499" y="3040"/>
                  </a:cubicBezTo>
                  <a:cubicBezTo>
                    <a:pt x="1608" y="2549"/>
                    <a:pt x="874" y="2549"/>
                    <a:pt x="926" y="3040"/>
                  </a:cubicBezTo>
                  <a:cubicBezTo>
                    <a:pt x="979" y="3531"/>
                    <a:pt x="1817" y="4513"/>
                    <a:pt x="2761" y="5004"/>
                  </a:cubicBezTo>
                  <a:cubicBezTo>
                    <a:pt x="3705" y="5495"/>
                    <a:pt x="4753" y="5495"/>
                    <a:pt x="5854" y="4268"/>
                  </a:cubicBezTo>
                  <a:cubicBezTo>
                    <a:pt x="6955" y="3040"/>
                    <a:pt x="8109" y="586"/>
                    <a:pt x="8895" y="95"/>
                  </a:cubicBezTo>
                  <a:cubicBezTo>
                    <a:pt x="9681" y="-396"/>
                    <a:pt x="10101" y="1077"/>
                    <a:pt x="10311" y="3040"/>
                  </a:cubicBezTo>
                  <a:cubicBezTo>
                    <a:pt x="10520" y="5004"/>
                    <a:pt x="10520" y="7459"/>
                    <a:pt x="10678" y="10895"/>
                  </a:cubicBezTo>
                  <a:cubicBezTo>
                    <a:pt x="10835" y="14331"/>
                    <a:pt x="11149" y="18749"/>
                    <a:pt x="11464" y="19977"/>
                  </a:cubicBezTo>
                  <a:cubicBezTo>
                    <a:pt x="11779" y="21204"/>
                    <a:pt x="12093" y="19240"/>
                    <a:pt x="12408" y="17031"/>
                  </a:cubicBezTo>
                  <a:cubicBezTo>
                    <a:pt x="12722" y="14822"/>
                    <a:pt x="13037" y="12368"/>
                    <a:pt x="13404" y="10159"/>
                  </a:cubicBezTo>
                  <a:cubicBezTo>
                    <a:pt x="13771" y="7949"/>
                    <a:pt x="14190" y="5986"/>
                    <a:pt x="14662" y="5004"/>
                  </a:cubicBezTo>
                  <a:cubicBezTo>
                    <a:pt x="15134" y="4022"/>
                    <a:pt x="15658" y="4022"/>
                    <a:pt x="16025" y="5495"/>
                  </a:cubicBezTo>
                  <a:cubicBezTo>
                    <a:pt x="16392" y="6968"/>
                    <a:pt x="16602" y="9913"/>
                    <a:pt x="17231" y="12613"/>
                  </a:cubicBezTo>
                  <a:cubicBezTo>
                    <a:pt x="17860" y="15313"/>
                    <a:pt x="18909" y="17768"/>
                    <a:pt x="19695" y="18504"/>
                  </a:cubicBezTo>
                  <a:cubicBezTo>
                    <a:pt x="20481" y="19240"/>
                    <a:pt x="21006" y="18259"/>
                    <a:pt x="21530" y="1727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8" name="Line"/>
            <p:cNvSpPr/>
            <p:nvPr/>
          </p:nvSpPr>
          <p:spPr>
            <a:xfrm>
              <a:off x="1411447" y="295868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9" name="Line"/>
            <p:cNvSpPr/>
            <p:nvPr/>
          </p:nvSpPr>
          <p:spPr>
            <a:xfrm>
              <a:off x="0" y="828621"/>
              <a:ext cx="2636086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cubicBezTo>
                    <a:pt x="935" y="2700"/>
                    <a:pt x="1871" y="0"/>
                    <a:pt x="2693" y="0"/>
                  </a:cubicBezTo>
                  <a:cubicBezTo>
                    <a:pt x="3515" y="0"/>
                    <a:pt x="4224" y="2700"/>
                    <a:pt x="5202" y="4050"/>
                  </a:cubicBezTo>
                  <a:cubicBezTo>
                    <a:pt x="6180" y="5400"/>
                    <a:pt x="7427" y="5400"/>
                    <a:pt x="8405" y="6750"/>
                  </a:cubicBezTo>
                  <a:cubicBezTo>
                    <a:pt x="9383" y="8100"/>
                    <a:pt x="10091" y="10800"/>
                    <a:pt x="10899" y="12150"/>
                  </a:cubicBezTo>
                  <a:cubicBezTo>
                    <a:pt x="11707" y="13500"/>
                    <a:pt x="12614" y="13500"/>
                    <a:pt x="13436" y="12150"/>
                  </a:cubicBezTo>
                  <a:cubicBezTo>
                    <a:pt x="14258" y="10800"/>
                    <a:pt x="14995" y="8100"/>
                    <a:pt x="15661" y="9450"/>
                  </a:cubicBezTo>
                  <a:cubicBezTo>
                    <a:pt x="16328" y="10800"/>
                    <a:pt x="16923" y="16200"/>
                    <a:pt x="17745" y="18900"/>
                  </a:cubicBezTo>
                  <a:cubicBezTo>
                    <a:pt x="18567" y="21600"/>
                    <a:pt x="19616" y="21600"/>
                    <a:pt x="20296" y="21600"/>
                  </a:cubicBezTo>
                  <a:cubicBezTo>
                    <a:pt x="20976" y="21600"/>
                    <a:pt x="2128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0" name="Line"/>
            <p:cNvSpPr/>
            <p:nvPr/>
          </p:nvSpPr>
          <p:spPr>
            <a:xfrm>
              <a:off x="3789566" y="261066"/>
              <a:ext cx="797639" cy="48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303" extrusionOk="0">
                  <a:moveTo>
                    <a:pt x="802" y="1082"/>
                  </a:moveTo>
                  <a:cubicBezTo>
                    <a:pt x="895" y="5065"/>
                    <a:pt x="989" y="9048"/>
                    <a:pt x="1082" y="11958"/>
                  </a:cubicBezTo>
                  <a:cubicBezTo>
                    <a:pt x="1176" y="14869"/>
                    <a:pt x="1269" y="16707"/>
                    <a:pt x="1316" y="18086"/>
                  </a:cubicBezTo>
                  <a:cubicBezTo>
                    <a:pt x="1363" y="19465"/>
                    <a:pt x="1363" y="20384"/>
                    <a:pt x="1316" y="20154"/>
                  </a:cubicBezTo>
                  <a:cubicBezTo>
                    <a:pt x="1269" y="19924"/>
                    <a:pt x="1176" y="18546"/>
                    <a:pt x="942" y="16248"/>
                  </a:cubicBezTo>
                  <a:cubicBezTo>
                    <a:pt x="708" y="13950"/>
                    <a:pt x="334" y="10733"/>
                    <a:pt x="147" y="8282"/>
                  </a:cubicBezTo>
                  <a:cubicBezTo>
                    <a:pt x="-40" y="5831"/>
                    <a:pt x="-40" y="4146"/>
                    <a:pt x="100" y="2997"/>
                  </a:cubicBezTo>
                  <a:cubicBezTo>
                    <a:pt x="241" y="1848"/>
                    <a:pt x="521" y="1235"/>
                    <a:pt x="1456" y="699"/>
                  </a:cubicBezTo>
                  <a:cubicBezTo>
                    <a:pt x="2391" y="163"/>
                    <a:pt x="3981" y="-297"/>
                    <a:pt x="5243" y="239"/>
                  </a:cubicBezTo>
                  <a:cubicBezTo>
                    <a:pt x="6505" y="775"/>
                    <a:pt x="7441" y="2307"/>
                    <a:pt x="7908" y="3839"/>
                  </a:cubicBezTo>
                  <a:cubicBezTo>
                    <a:pt x="8376" y="5371"/>
                    <a:pt x="8376" y="6903"/>
                    <a:pt x="7908" y="8129"/>
                  </a:cubicBezTo>
                  <a:cubicBezTo>
                    <a:pt x="7441" y="9354"/>
                    <a:pt x="6505" y="10273"/>
                    <a:pt x="5804" y="10809"/>
                  </a:cubicBezTo>
                  <a:cubicBezTo>
                    <a:pt x="5103" y="11346"/>
                    <a:pt x="4635" y="11499"/>
                    <a:pt x="4074" y="11422"/>
                  </a:cubicBezTo>
                  <a:cubicBezTo>
                    <a:pt x="3513" y="11346"/>
                    <a:pt x="2859" y="11039"/>
                    <a:pt x="2765" y="10809"/>
                  </a:cubicBezTo>
                  <a:cubicBezTo>
                    <a:pt x="2672" y="10580"/>
                    <a:pt x="3139" y="10426"/>
                    <a:pt x="3794" y="10809"/>
                  </a:cubicBezTo>
                  <a:cubicBezTo>
                    <a:pt x="4448" y="11192"/>
                    <a:pt x="5290" y="12112"/>
                    <a:pt x="6178" y="13720"/>
                  </a:cubicBezTo>
                  <a:cubicBezTo>
                    <a:pt x="7066" y="15329"/>
                    <a:pt x="8002" y="17626"/>
                    <a:pt x="9030" y="19005"/>
                  </a:cubicBezTo>
                  <a:cubicBezTo>
                    <a:pt x="10059" y="20384"/>
                    <a:pt x="11181" y="20843"/>
                    <a:pt x="12209" y="20767"/>
                  </a:cubicBezTo>
                  <a:cubicBezTo>
                    <a:pt x="13238" y="20690"/>
                    <a:pt x="14173" y="20077"/>
                    <a:pt x="14874" y="19541"/>
                  </a:cubicBezTo>
                  <a:cubicBezTo>
                    <a:pt x="15576" y="19005"/>
                    <a:pt x="16043" y="18546"/>
                    <a:pt x="16370" y="17933"/>
                  </a:cubicBezTo>
                  <a:cubicBezTo>
                    <a:pt x="16698" y="17320"/>
                    <a:pt x="16885" y="16554"/>
                    <a:pt x="16838" y="15788"/>
                  </a:cubicBezTo>
                  <a:cubicBezTo>
                    <a:pt x="16791" y="15022"/>
                    <a:pt x="16511" y="14256"/>
                    <a:pt x="16090" y="13873"/>
                  </a:cubicBezTo>
                  <a:cubicBezTo>
                    <a:pt x="15669" y="13490"/>
                    <a:pt x="15108" y="13490"/>
                    <a:pt x="14828" y="13873"/>
                  </a:cubicBezTo>
                  <a:cubicBezTo>
                    <a:pt x="14547" y="14256"/>
                    <a:pt x="14547" y="15022"/>
                    <a:pt x="14734" y="15635"/>
                  </a:cubicBezTo>
                  <a:cubicBezTo>
                    <a:pt x="14921" y="16248"/>
                    <a:pt x="15295" y="16707"/>
                    <a:pt x="16464" y="17626"/>
                  </a:cubicBezTo>
                  <a:cubicBezTo>
                    <a:pt x="17633" y="18546"/>
                    <a:pt x="19596" y="19924"/>
                    <a:pt x="21560" y="21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1" name="Line"/>
            <p:cNvSpPr/>
            <p:nvPr/>
          </p:nvSpPr>
          <p:spPr>
            <a:xfrm>
              <a:off x="4752414" y="219761"/>
              <a:ext cx="613162" cy="57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2942" y="15354"/>
                  </a:moveTo>
                  <a:cubicBezTo>
                    <a:pt x="2335" y="15484"/>
                    <a:pt x="1728" y="15614"/>
                    <a:pt x="1182" y="15940"/>
                  </a:cubicBezTo>
                  <a:cubicBezTo>
                    <a:pt x="636" y="16265"/>
                    <a:pt x="151" y="16786"/>
                    <a:pt x="29" y="17371"/>
                  </a:cubicBezTo>
                  <a:cubicBezTo>
                    <a:pt x="-92" y="17957"/>
                    <a:pt x="151" y="18607"/>
                    <a:pt x="939" y="19063"/>
                  </a:cubicBezTo>
                  <a:cubicBezTo>
                    <a:pt x="1728" y="19518"/>
                    <a:pt x="3063" y="19778"/>
                    <a:pt x="4095" y="18933"/>
                  </a:cubicBezTo>
                  <a:cubicBezTo>
                    <a:pt x="5126" y="18087"/>
                    <a:pt x="5854" y="16135"/>
                    <a:pt x="6157" y="13402"/>
                  </a:cubicBezTo>
                  <a:cubicBezTo>
                    <a:pt x="6461" y="10670"/>
                    <a:pt x="6339" y="7157"/>
                    <a:pt x="6218" y="5010"/>
                  </a:cubicBezTo>
                  <a:cubicBezTo>
                    <a:pt x="6097" y="2863"/>
                    <a:pt x="5975" y="2082"/>
                    <a:pt x="5915" y="1366"/>
                  </a:cubicBezTo>
                  <a:cubicBezTo>
                    <a:pt x="5854" y="651"/>
                    <a:pt x="5854" y="0"/>
                    <a:pt x="5793" y="0"/>
                  </a:cubicBezTo>
                  <a:cubicBezTo>
                    <a:pt x="5733" y="0"/>
                    <a:pt x="5611" y="651"/>
                    <a:pt x="5551" y="3123"/>
                  </a:cubicBezTo>
                  <a:cubicBezTo>
                    <a:pt x="5490" y="5595"/>
                    <a:pt x="5490" y="9889"/>
                    <a:pt x="5672" y="12752"/>
                  </a:cubicBezTo>
                  <a:cubicBezTo>
                    <a:pt x="5854" y="15614"/>
                    <a:pt x="6218" y="17046"/>
                    <a:pt x="6643" y="18087"/>
                  </a:cubicBezTo>
                  <a:cubicBezTo>
                    <a:pt x="7068" y="19128"/>
                    <a:pt x="7553" y="19778"/>
                    <a:pt x="8099" y="20104"/>
                  </a:cubicBezTo>
                  <a:cubicBezTo>
                    <a:pt x="8645" y="20429"/>
                    <a:pt x="9252" y="20429"/>
                    <a:pt x="9798" y="20234"/>
                  </a:cubicBezTo>
                  <a:cubicBezTo>
                    <a:pt x="10344" y="20039"/>
                    <a:pt x="10829" y="19648"/>
                    <a:pt x="11254" y="18802"/>
                  </a:cubicBezTo>
                  <a:cubicBezTo>
                    <a:pt x="11679" y="17957"/>
                    <a:pt x="12043" y="16655"/>
                    <a:pt x="12225" y="15680"/>
                  </a:cubicBezTo>
                  <a:cubicBezTo>
                    <a:pt x="12407" y="14704"/>
                    <a:pt x="12407" y="14053"/>
                    <a:pt x="12346" y="14053"/>
                  </a:cubicBezTo>
                  <a:cubicBezTo>
                    <a:pt x="12286" y="14053"/>
                    <a:pt x="12164" y="14704"/>
                    <a:pt x="12164" y="15419"/>
                  </a:cubicBezTo>
                  <a:cubicBezTo>
                    <a:pt x="12164" y="16135"/>
                    <a:pt x="12286" y="16916"/>
                    <a:pt x="12650" y="17631"/>
                  </a:cubicBezTo>
                  <a:cubicBezTo>
                    <a:pt x="13014" y="18347"/>
                    <a:pt x="13620" y="18998"/>
                    <a:pt x="14227" y="19323"/>
                  </a:cubicBezTo>
                  <a:cubicBezTo>
                    <a:pt x="14834" y="19648"/>
                    <a:pt x="15441" y="19648"/>
                    <a:pt x="15987" y="19453"/>
                  </a:cubicBezTo>
                  <a:cubicBezTo>
                    <a:pt x="16533" y="19258"/>
                    <a:pt x="17018" y="18867"/>
                    <a:pt x="17321" y="18347"/>
                  </a:cubicBezTo>
                  <a:cubicBezTo>
                    <a:pt x="17625" y="17827"/>
                    <a:pt x="17746" y="17176"/>
                    <a:pt x="17686" y="16525"/>
                  </a:cubicBezTo>
                  <a:cubicBezTo>
                    <a:pt x="17625" y="15875"/>
                    <a:pt x="17382" y="15224"/>
                    <a:pt x="17321" y="15224"/>
                  </a:cubicBezTo>
                  <a:cubicBezTo>
                    <a:pt x="17261" y="15224"/>
                    <a:pt x="17382" y="15875"/>
                    <a:pt x="18110" y="17046"/>
                  </a:cubicBezTo>
                  <a:cubicBezTo>
                    <a:pt x="18838" y="18217"/>
                    <a:pt x="20173" y="19908"/>
                    <a:pt x="215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2" name="Line"/>
            <p:cNvSpPr/>
            <p:nvPr/>
          </p:nvSpPr>
          <p:spPr>
            <a:xfrm>
              <a:off x="5576601" y="607217"/>
              <a:ext cx="57772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5" y="0"/>
                  </a:moveTo>
                  <a:cubicBezTo>
                    <a:pt x="3622" y="240"/>
                    <a:pt x="2328" y="480"/>
                    <a:pt x="1423" y="960"/>
                  </a:cubicBezTo>
                  <a:cubicBezTo>
                    <a:pt x="517" y="1440"/>
                    <a:pt x="0" y="2160"/>
                    <a:pt x="0" y="3840"/>
                  </a:cubicBezTo>
                  <a:cubicBezTo>
                    <a:pt x="0" y="5520"/>
                    <a:pt x="517" y="8160"/>
                    <a:pt x="2069" y="10560"/>
                  </a:cubicBezTo>
                  <a:cubicBezTo>
                    <a:pt x="3622" y="12960"/>
                    <a:pt x="6208" y="15120"/>
                    <a:pt x="8537" y="15480"/>
                  </a:cubicBezTo>
                  <a:cubicBezTo>
                    <a:pt x="10865" y="15840"/>
                    <a:pt x="12934" y="14400"/>
                    <a:pt x="14163" y="13200"/>
                  </a:cubicBezTo>
                  <a:cubicBezTo>
                    <a:pt x="15392" y="12000"/>
                    <a:pt x="15780" y="11040"/>
                    <a:pt x="15909" y="9960"/>
                  </a:cubicBezTo>
                  <a:cubicBezTo>
                    <a:pt x="16038" y="8880"/>
                    <a:pt x="15909" y="7680"/>
                    <a:pt x="15521" y="6840"/>
                  </a:cubicBezTo>
                  <a:cubicBezTo>
                    <a:pt x="15133" y="6000"/>
                    <a:pt x="14486" y="5520"/>
                    <a:pt x="13840" y="5160"/>
                  </a:cubicBezTo>
                  <a:cubicBezTo>
                    <a:pt x="13193" y="4800"/>
                    <a:pt x="12546" y="4560"/>
                    <a:pt x="12158" y="5160"/>
                  </a:cubicBezTo>
                  <a:cubicBezTo>
                    <a:pt x="11770" y="5760"/>
                    <a:pt x="11641" y="7200"/>
                    <a:pt x="12546" y="9720"/>
                  </a:cubicBezTo>
                  <a:cubicBezTo>
                    <a:pt x="13451" y="12240"/>
                    <a:pt x="15392" y="15840"/>
                    <a:pt x="17073" y="18000"/>
                  </a:cubicBezTo>
                  <a:cubicBezTo>
                    <a:pt x="18754" y="20160"/>
                    <a:pt x="20177" y="208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3" name="Line"/>
            <p:cNvSpPr/>
            <p:nvPr/>
          </p:nvSpPr>
          <p:spPr>
            <a:xfrm>
              <a:off x="7129885" y="379753"/>
              <a:ext cx="354861" cy="4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11" extrusionOk="0">
                  <a:moveTo>
                    <a:pt x="12583" y="2489"/>
                  </a:moveTo>
                  <a:cubicBezTo>
                    <a:pt x="11534" y="2489"/>
                    <a:pt x="10485" y="2489"/>
                    <a:pt x="8598" y="4177"/>
                  </a:cubicBezTo>
                  <a:cubicBezTo>
                    <a:pt x="6711" y="5864"/>
                    <a:pt x="3984" y="9239"/>
                    <a:pt x="2307" y="11348"/>
                  </a:cubicBezTo>
                  <a:cubicBezTo>
                    <a:pt x="629" y="13458"/>
                    <a:pt x="0" y="14302"/>
                    <a:pt x="0" y="14302"/>
                  </a:cubicBezTo>
                  <a:cubicBezTo>
                    <a:pt x="0" y="14302"/>
                    <a:pt x="629" y="13458"/>
                    <a:pt x="2307" y="11433"/>
                  </a:cubicBezTo>
                  <a:cubicBezTo>
                    <a:pt x="3984" y="9408"/>
                    <a:pt x="6711" y="6202"/>
                    <a:pt x="8493" y="3923"/>
                  </a:cubicBezTo>
                  <a:cubicBezTo>
                    <a:pt x="10276" y="1645"/>
                    <a:pt x="11115" y="295"/>
                    <a:pt x="11744" y="42"/>
                  </a:cubicBezTo>
                  <a:cubicBezTo>
                    <a:pt x="12373" y="-211"/>
                    <a:pt x="12792" y="633"/>
                    <a:pt x="14050" y="3502"/>
                  </a:cubicBezTo>
                  <a:cubicBezTo>
                    <a:pt x="15309" y="6370"/>
                    <a:pt x="17406" y="11264"/>
                    <a:pt x="18664" y="14217"/>
                  </a:cubicBezTo>
                  <a:cubicBezTo>
                    <a:pt x="19922" y="17170"/>
                    <a:pt x="20342" y="18183"/>
                    <a:pt x="20761" y="19195"/>
                  </a:cubicBezTo>
                  <a:cubicBezTo>
                    <a:pt x="21181" y="20208"/>
                    <a:pt x="21600" y="21220"/>
                    <a:pt x="21495" y="21305"/>
                  </a:cubicBezTo>
                  <a:cubicBezTo>
                    <a:pt x="21390" y="21389"/>
                    <a:pt x="20761" y="20545"/>
                    <a:pt x="20132" y="19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4" name="Line"/>
            <p:cNvSpPr/>
            <p:nvPr/>
          </p:nvSpPr>
          <p:spPr>
            <a:xfrm>
              <a:off x="7212912" y="586460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5" name="Line"/>
            <p:cNvSpPr/>
            <p:nvPr/>
          </p:nvSpPr>
          <p:spPr>
            <a:xfrm>
              <a:off x="8240362" y="378895"/>
              <a:ext cx="420468" cy="407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03" extrusionOk="0">
                  <a:moveTo>
                    <a:pt x="0" y="0"/>
                  </a:moveTo>
                  <a:cubicBezTo>
                    <a:pt x="0" y="5082"/>
                    <a:pt x="0" y="10165"/>
                    <a:pt x="89" y="13250"/>
                  </a:cubicBezTo>
                  <a:cubicBezTo>
                    <a:pt x="177" y="16336"/>
                    <a:pt x="354" y="17425"/>
                    <a:pt x="620" y="18424"/>
                  </a:cubicBezTo>
                  <a:cubicBezTo>
                    <a:pt x="885" y="19422"/>
                    <a:pt x="1239" y="20329"/>
                    <a:pt x="1859" y="20874"/>
                  </a:cubicBezTo>
                  <a:cubicBezTo>
                    <a:pt x="2479" y="21418"/>
                    <a:pt x="3364" y="21600"/>
                    <a:pt x="4603" y="21146"/>
                  </a:cubicBezTo>
                  <a:cubicBezTo>
                    <a:pt x="5843" y="20692"/>
                    <a:pt x="7436" y="19603"/>
                    <a:pt x="9649" y="18787"/>
                  </a:cubicBezTo>
                  <a:cubicBezTo>
                    <a:pt x="11862" y="17970"/>
                    <a:pt x="14695" y="17425"/>
                    <a:pt x="16554" y="17062"/>
                  </a:cubicBezTo>
                  <a:cubicBezTo>
                    <a:pt x="18413" y="16699"/>
                    <a:pt x="19298" y="16518"/>
                    <a:pt x="20095" y="15882"/>
                  </a:cubicBezTo>
                  <a:cubicBezTo>
                    <a:pt x="20892" y="15247"/>
                    <a:pt x="21600" y="14158"/>
                    <a:pt x="21511" y="13432"/>
                  </a:cubicBezTo>
                  <a:cubicBezTo>
                    <a:pt x="21423" y="12706"/>
                    <a:pt x="20538" y="12343"/>
                    <a:pt x="19210" y="12161"/>
                  </a:cubicBezTo>
                  <a:cubicBezTo>
                    <a:pt x="17882" y="11980"/>
                    <a:pt x="16111" y="11980"/>
                    <a:pt x="14872" y="12252"/>
                  </a:cubicBezTo>
                  <a:cubicBezTo>
                    <a:pt x="13633" y="12524"/>
                    <a:pt x="12925" y="13069"/>
                    <a:pt x="12393" y="13795"/>
                  </a:cubicBezTo>
                  <a:cubicBezTo>
                    <a:pt x="11862" y="14521"/>
                    <a:pt x="11508" y="15429"/>
                    <a:pt x="11774" y="16336"/>
                  </a:cubicBezTo>
                  <a:cubicBezTo>
                    <a:pt x="12039" y="17244"/>
                    <a:pt x="12925" y="18151"/>
                    <a:pt x="1381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6" name="Line"/>
            <p:cNvSpPr/>
            <p:nvPr/>
          </p:nvSpPr>
          <p:spPr>
            <a:xfrm>
              <a:off x="8053553" y="555326"/>
              <a:ext cx="3839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38" y="0"/>
                    <a:pt x="11676" y="0"/>
                    <a:pt x="15276" y="3600"/>
                  </a:cubicBezTo>
                  <a:cubicBezTo>
                    <a:pt x="18876" y="7200"/>
                    <a:pt x="2023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7" name="Line"/>
            <p:cNvSpPr/>
            <p:nvPr/>
          </p:nvSpPr>
          <p:spPr>
            <a:xfrm>
              <a:off x="9309325" y="535866"/>
              <a:ext cx="311351" cy="227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9695"/>
                  </a:moveTo>
                  <a:cubicBezTo>
                    <a:pt x="2400" y="8713"/>
                    <a:pt x="4800" y="7732"/>
                    <a:pt x="6960" y="6586"/>
                  </a:cubicBezTo>
                  <a:cubicBezTo>
                    <a:pt x="9120" y="5441"/>
                    <a:pt x="11040" y="4132"/>
                    <a:pt x="11520" y="2986"/>
                  </a:cubicBezTo>
                  <a:cubicBezTo>
                    <a:pt x="12000" y="1841"/>
                    <a:pt x="11040" y="859"/>
                    <a:pt x="9960" y="368"/>
                  </a:cubicBezTo>
                  <a:cubicBezTo>
                    <a:pt x="8880" y="-123"/>
                    <a:pt x="7680" y="-123"/>
                    <a:pt x="6000" y="368"/>
                  </a:cubicBezTo>
                  <a:cubicBezTo>
                    <a:pt x="4320" y="859"/>
                    <a:pt x="2160" y="1841"/>
                    <a:pt x="1080" y="3150"/>
                  </a:cubicBezTo>
                  <a:cubicBezTo>
                    <a:pt x="0" y="4459"/>
                    <a:pt x="0" y="6095"/>
                    <a:pt x="2040" y="9204"/>
                  </a:cubicBezTo>
                  <a:cubicBezTo>
                    <a:pt x="4080" y="12313"/>
                    <a:pt x="8160" y="16895"/>
                    <a:pt x="11760" y="19186"/>
                  </a:cubicBezTo>
                  <a:cubicBezTo>
                    <a:pt x="15360" y="21477"/>
                    <a:pt x="18480" y="21477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8" name="Line"/>
            <p:cNvSpPr/>
            <p:nvPr/>
          </p:nvSpPr>
          <p:spPr>
            <a:xfrm>
              <a:off x="9668242" y="120303"/>
              <a:ext cx="1934686" cy="74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362" extrusionOk="0">
                  <a:moveTo>
                    <a:pt x="1547" y="14309"/>
                  </a:moveTo>
                  <a:cubicBezTo>
                    <a:pt x="1354" y="14210"/>
                    <a:pt x="1162" y="14110"/>
                    <a:pt x="913" y="14011"/>
                  </a:cubicBezTo>
                  <a:cubicBezTo>
                    <a:pt x="663" y="13911"/>
                    <a:pt x="355" y="13811"/>
                    <a:pt x="163" y="14011"/>
                  </a:cubicBezTo>
                  <a:cubicBezTo>
                    <a:pt x="-29" y="14210"/>
                    <a:pt x="-106" y="14707"/>
                    <a:pt x="240" y="15553"/>
                  </a:cubicBezTo>
                  <a:cubicBezTo>
                    <a:pt x="586" y="16400"/>
                    <a:pt x="1354" y="17594"/>
                    <a:pt x="2162" y="17992"/>
                  </a:cubicBezTo>
                  <a:cubicBezTo>
                    <a:pt x="2969" y="18390"/>
                    <a:pt x="3814" y="17992"/>
                    <a:pt x="4391" y="16847"/>
                  </a:cubicBezTo>
                  <a:cubicBezTo>
                    <a:pt x="4967" y="15703"/>
                    <a:pt x="5275" y="13811"/>
                    <a:pt x="5409" y="11522"/>
                  </a:cubicBezTo>
                  <a:cubicBezTo>
                    <a:pt x="5544" y="9233"/>
                    <a:pt x="5505" y="6545"/>
                    <a:pt x="5467" y="4753"/>
                  </a:cubicBezTo>
                  <a:cubicBezTo>
                    <a:pt x="5429" y="2962"/>
                    <a:pt x="5390" y="2066"/>
                    <a:pt x="5332" y="1369"/>
                  </a:cubicBezTo>
                  <a:cubicBezTo>
                    <a:pt x="5275" y="672"/>
                    <a:pt x="5198" y="175"/>
                    <a:pt x="5102" y="175"/>
                  </a:cubicBezTo>
                  <a:cubicBezTo>
                    <a:pt x="5006" y="175"/>
                    <a:pt x="4890" y="672"/>
                    <a:pt x="4756" y="2315"/>
                  </a:cubicBezTo>
                  <a:cubicBezTo>
                    <a:pt x="4621" y="3957"/>
                    <a:pt x="4468" y="6744"/>
                    <a:pt x="4352" y="9382"/>
                  </a:cubicBezTo>
                  <a:cubicBezTo>
                    <a:pt x="4237" y="12020"/>
                    <a:pt x="4160" y="14508"/>
                    <a:pt x="4122" y="16051"/>
                  </a:cubicBezTo>
                  <a:cubicBezTo>
                    <a:pt x="4083" y="17594"/>
                    <a:pt x="4083" y="18191"/>
                    <a:pt x="4160" y="18341"/>
                  </a:cubicBezTo>
                  <a:cubicBezTo>
                    <a:pt x="4237" y="18490"/>
                    <a:pt x="4391" y="18191"/>
                    <a:pt x="4525" y="17793"/>
                  </a:cubicBezTo>
                  <a:cubicBezTo>
                    <a:pt x="4660" y="17395"/>
                    <a:pt x="4775" y="16897"/>
                    <a:pt x="4910" y="16499"/>
                  </a:cubicBezTo>
                  <a:cubicBezTo>
                    <a:pt x="5044" y="16101"/>
                    <a:pt x="5198" y="15802"/>
                    <a:pt x="5313" y="15952"/>
                  </a:cubicBezTo>
                  <a:cubicBezTo>
                    <a:pt x="5429" y="16101"/>
                    <a:pt x="5505" y="16698"/>
                    <a:pt x="5678" y="17445"/>
                  </a:cubicBezTo>
                  <a:cubicBezTo>
                    <a:pt x="5851" y="18191"/>
                    <a:pt x="6120" y="19087"/>
                    <a:pt x="6485" y="19585"/>
                  </a:cubicBezTo>
                  <a:cubicBezTo>
                    <a:pt x="6851" y="20082"/>
                    <a:pt x="7312" y="20182"/>
                    <a:pt x="7735" y="20033"/>
                  </a:cubicBezTo>
                  <a:cubicBezTo>
                    <a:pt x="8157" y="19883"/>
                    <a:pt x="8542" y="19485"/>
                    <a:pt x="8792" y="19087"/>
                  </a:cubicBezTo>
                  <a:cubicBezTo>
                    <a:pt x="9041" y="18689"/>
                    <a:pt x="9157" y="18291"/>
                    <a:pt x="9253" y="17843"/>
                  </a:cubicBezTo>
                  <a:cubicBezTo>
                    <a:pt x="9349" y="17395"/>
                    <a:pt x="9426" y="16897"/>
                    <a:pt x="9406" y="16449"/>
                  </a:cubicBezTo>
                  <a:cubicBezTo>
                    <a:pt x="9387" y="16001"/>
                    <a:pt x="9272" y="15603"/>
                    <a:pt x="9080" y="15354"/>
                  </a:cubicBezTo>
                  <a:cubicBezTo>
                    <a:pt x="8888" y="15105"/>
                    <a:pt x="8619" y="15006"/>
                    <a:pt x="8446" y="15205"/>
                  </a:cubicBezTo>
                  <a:cubicBezTo>
                    <a:pt x="8273" y="15404"/>
                    <a:pt x="8196" y="15902"/>
                    <a:pt x="8177" y="16748"/>
                  </a:cubicBezTo>
                  <a:cubicBezTo>
                    <a:pt x="8157" y="17594"/>
                    <a:pt x="8196" y="18788"/>
                    <a:pt x="8407" y="19684"/>
                  </a:cubicBezTo>
                  <a:cubicBezTo>
                    <a:pt x="8619" y="20580"/>
                    <a:pt x="9003" y="21177"/>
                    <a:pt x="9445" y="21327"/>
                  </a:cubicBezTo>
                  <a:cubicBezTo>
                    <a:pt x="9887" y="21476"/>
                    <a:pt x="10387" y="21177"/>
                    <a:pt x="10867" y="19983"/>
                  </a:cubicBezTo>
                  <a:cubicBezTo>
                    <a:pt x="11347" y="18788"/>
                    <a:pt x="11809" y="16698"/>
                    <a:pt x="12193" y="14060"/>
                  </a:cubicBezTo>
                  <a:cubicBezTo>
                    <a:pt x="12577" y="11423"/>
                    <a:pt x="12885" y="8237"/>
                    <a:pt x="13019" y="6097"/>
                  </a:cubicBezTo>
                  <a:cubicBezTo>
                    <a:pt x="13154" y="3957"/>
                    <a:pt x="13115" y="2862"/>
                    <a:pt x="13019" y="1917"/>
                  </a:cubicBezTo>
                  <a:cubicBezTo>
                    <a:pt x="12923" y="971"/>
                    <a:pt x="12769" y="175"/>
                    <a:pt x="12673" y="25"/>
                  </a:cubicBezTo>
                  <a:cubicBezTo>
                    <a:pt x="12577" y="-124"/>
                    <a:pt x="12539" y="374"/>
                    <a:pt x="12424" y="2215"/>
                  </a:cubicBezTo>
                  <a:cubicBezTo>
                    <a:pt x="12308" y="4057"/>
                    <a:pt x="12116" y="7242"/>
                    <a:pt x="12020" y="9780"/>
                  </a:cubicBezTo>
                  <a:cubicBezTo>
                    <a:pt x="11924" y="12318"/>
                    <a:pt x="11924" y="14210"/>
                    <a:pt x="11943" y="15404"/>
                  </a:cubicBezTo>
                  <a:cubicBezTo>
                    <a:pt x="11962" y="16599"/>
                    <a:pt x="12001" y="17096"/>
                    <a:pt x="12097" y="17494"/>
                  </a:cubicBezTo>
                  <a:cubicBezTo>
                    <a:pt x="12193" y="17893"/>
                    <a:pt x="12347" y="18191"/>
                    <a:pt x="12500" y="18490"/>
                  </a:cubicBezTo>
                  <a:cubicBezTo>
                    <a:pt x="12654" y="18788"/>
                    <a:pt x="12808" y="19087"/>
                    <a:pt x="13192" y="19236"/>
                  </a:cubicBezTo>
                  <a:cubicBezTo>
                    <a:pt x="13577" y="19386"/>
                    <a:pt x="14192" y="19386"/>
                    <a:pt x="14614" y="19286"/>
                  </a:cubicBezTo>
                  <a:cubicBezTo>
                    <a:pt x="15037" y="19187"/>
                    <a:pt x="15268" y="18988"/>
                    <a:pt x="15479" y="18788"/>
                  </a:cubicBezTo>
                  <a:cubicBezTo>
                    <a:pt x="15690" y="18589"/>
                    <a:pt x="15883" y="18390"/>
                    <a:pt x="16017" y="18042"/>
                  </a:cubicBezTo>
                  <a:cubicBezTo>
                    <a:pt x="16152" y="17694"/>
                    <a:pt x="16229" y="17196"/>
                    <a:pt x="16171" y="16798"/>
                  </a:cubicBezTo>
                  <a:cubicBezTo>
                    <a:pt x="16113" y="16399"/>
                    <a:pt x="15921" y="16101"/>
                    <a:pt x="15690" y="15952"/>
                  </a:cubicBezTo>
                  <a:cubicBezTo>
                    <a:pt x="15460" y="15802"/>
                    <a:pt x="15191" y="15802"/>
                    <a:pt x="14960" y="15802"/>
                  </a:cubicBezTo>
                  <a:cubicBezTo>
                    <a:pt x="14730" y="15802"/>
                    <a:pt x="14537" y="15802"/>
                    <a:pt x="14422" y="16051"/>
                  </a:cubicBezTo>
                  <a:cubicBezTo>
                    <a:pt x="14307" y="16300"/>
                    <a:pt x="14268" y="16798"/>
                    <a:pt x="14307" y="17246"/>
                  </a:cubicBezTo>
                  <a:cubicBezTo>
                    <a:pt x="14345" y="17694"/>
                    <a:pt x="14461" y="18092"/>
                    <a:pt x="14768" y="18440"/>
                  </a:cubicBezTo>
                  <a:cubicBezTo>
                    <a:pt x="15075" y="18788"/>
                    <a:pt x="15575" y="19087"/>
                    <a:pt x="15979" y="18838"/>
                  </a:cubicBezTo>
                  <a:cubicBezTo>
                    <a:pt x="16382" y="18589"/>
                    <a:pt x="16690" y="17793"/>
                    <a:pt x="16901" y="17196"/>
                  </a:cubicBezTo>
                  <a:cubicBezTo>
                    <a:pt x="17113" y="16599"/>
                    <a:pt x="17228" y="16200"/>
                    <a:pt x="17362" y="15802"/>
                  </a:cubicBezTo>
                  <a:cubicBezTo>
                    <a:pt x="17497" y="15404"/>
                    <a:pt x="17651" y="15006"/>
                    <a:pt x="17785" y="15006"/>
                  </a:cubicBezTo>
                  <a:cubicBezTo>
                    <a:pt x="17920" y="15006"/>
                    <a:pt x="18035" y="15404"/>
                    <a:pt x="18093" y="15852"/>
                  </a:cubicBezTo>
                  <a:cubicBezTo>
                    <a:pt x="18150" y="16300"/>
                    <a:pt x="18150" y="16798"/>
                    <a:pt x="18150" y="17345"/>
                  </a:cubicBezTo>
                  <a:cubicBezTo>
                    <a:pt x="18150" y="17893"/>
                    <a:pt x="18150" y="18490"/>
                    <a:pt x="18227" y="18639"/>
                  </a:cubicBezTo>
                  <a:cubicBezTo>
                    <a:pt x="18304" y="18788"/>
                    <a:pt x="18458" y="18490"/>
                    <a:pt x="18592" y="18141"/>
                  </a:cubicBezTo>
                  <a:cubicBezTo>
                    <a:pt x="18727" y="17793"/>
                    <a:pt x="18842" y="17395"/>
                    <a:pt x="18977" y="17047"/>
                  </a:cubicBezTo>
                  <a:cubicBezTo>
                    <a:pt x="19111" y="16698"/>
                    <a:pt x="19265" y="16399"/>
                    <a:pt x="19399" y="16449"/>
                  </a:cubicBezTo>
                  <a:cubicBezTo>
                    <a:pt x="19534" y="16499"/>
                    <a:pt x="19649" y="16897"/>
                    <a:pt x="19995" y="17395"/>
                  </a:cubicBezTo>
                  <a:cubicBezTo>
                    <a:pt x="20341" y="17893"/>
                    <a:pt x="20917" y="18490"/>
                    <a:pt x="21494" y="19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9" name="Line"/>
            <p:cNvSpPr/>
            <p:nvPr/>
          </p:nvSpPr>
          <p:spPr>
            <a:xfrm>
              <a:off x="12194491" y="239957"/>
              <a:ext cx="352862" cy="746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21600" y="2196"/>
                  </a:moveTo>
                  <a:cubicBezTo>
                    <a:pt x="21600" y="1502"/>
                    <a:pt x="21600" y="809"/>
                    <a:pt x="20859" y="412"/>
                  </a:cubicBezTo>
                  <a:cubicBezTo>
                    <a:pt x="20118" y="16"/>
                    <a:pt x="18635" y="-83"/>
                    <a:pt x="17576" y="66"/>
                  </a:cubicBezTo>
                  <a:cubicBezTo>
                    <a:pt x="16518" y="214"/>
                    <a:pt x="15882" y="611"/>
                    <a:pt x="15141" y="2295"/>
                  </a:cubicBezTo>
                  <a:cubicBezTo>
                    <a:pt x="14400" y="3979"/>
                    <a:pt x="13553" y="6952"/>
                    <a:pt x="13341" y="9974"/>
                  </a:cubicBezTo>
                  <a:cubicBezTo>
                    <a:pt x="13129" y="12996"/>
                    <a:pt x="13553" y="16067"/>
                    <a:pt x="13024" y="18000"/>
                  </a:cubicBezTo>
                  <a:cubicBezTo>
                    <a:pt x="12494" y="19932"/>
                    <a:pt x="11012" y="20724"/>
                    <a:pt x="9741" y="21121"/>
                  </a:cubicBezTo>
                  <a:cubicBezTo>
                    <a:pt x="8471" y="21517"/>
                    <a:pt x="7412" y="21517"/>
                    <a:pt x="5824" y="20774"/>
                  </a:cubicBezTo>
                  <a:cubicBezTo>
                    <a:pt x="4235" y="20031"/>
                    <a:pt x="2118" y="18545"/>
                    <a:pt x="0" y="17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0" name="Line"/>
            <p:cNvSpPr/>
            <p:nvPr/>
          </p:nvSpPr>
          <p:spPr>
            <a:xfrm>
              <a:off x="12111464" y="576947"/>
              <a:ext cx="985939" cy="17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7" extrusionOk="0">
                  <a:moveTo>
                    <a:pt x="0" y="10059"/>
                  </a:moveTo>
                  <a:cubicBezTo>
                    <a:pt x="2728" y="10059"/>
                    <a:pt x="5457" y="10059"/>
                    <a:pt x="7011" y="10059"/>
                  </a:cubicBezTo>
                  <a:cubicBezTo>
                    <a:pt x="8564" y="10059"/>
                    <a:pt x="8943" y="10059"/>
                    <a:pt x="9322" y="10059"/>
                  </a:cubicBezTo>
                  <a:cubicBezTo>
                    <a:pt x="9701" y="10059"/>
                    <a:pt x="10080" y="10059"/>
                    <a:pt x="10307" y="8788"/>
                  </a:cubicBezTo>
                  <a:cubicBezTo>
                    <a:pt x="10535" y="7518"/>
                    <a:pt x="10611" y="4976"/>
                    <a:pt x="10648" y="5400"/>
                  </a:cubicBezTo>
                  <a:cubicBezTo>
                    <a:pt x="10686" y="5823"/>
                    <a:pt x="10686" y="9212"/>
                    <a:pt x="10800" y="11753"/>
                  </a:cubicBezTo>
                  <a:cubicBezTo>
                    <a:pt x="10914" y="14294"/>
                    <a:pt x="11141" y="15988"/>
                    <a:pt x="11444" y="17259"/>
                  </a:cubicBezTo>
                  <a:cubicBezTo>
                    <a:pt x="11747" y="18529"/>
                    <a:pt x="12126" y="19376"/>
                    <a:pt x="12505" y="19800"/>
                  </a:cubicBezTo>
                  <a:cubicBezTo>
                    <a:pt x="12884" y="20223"/>
                    <a:pt x="13263" y="20223"/>
                    <a:pt x="13566" y="19376"/>
                  </a:cubicBezTo>
                  <a:cubicBezTo>
                    <a:pt x="13869" y="18529"/>
                    <a:pt x="14097" y="16835"/>
                    <a:pt x="14248" y="14929"/>
                  </a:cubicBezTo>
                  <a:cubicBezTo>
                    <a:pt x="14400" y="13023"/>
                    <a:pt x="14476" y="10906"/>
                    <a:pt x="14400" y="8788"/>
                  </a:cubicBezTo>
                  <a:cubicBezTo>
                    <a:pt x="14324" y="6670"/>
                    <a:pt x="14097" y="4553"/>
                    <a:pt x="14173" y="3070"/>
                  </a:cubicBezTo>
                  <a:cubicBezTo>
                    <a:pt x="14248" y="1588"/>
                    <a:pt x="14627" y="741"/>
                    <a:pt x="15006" y="318"/>
                  </a:cubicBezTo>
                  <a:cubicBezTo>
                    <a:pt x="15385" y="-106"/>
                    <a:pt x="15764" y="-106"/>
                    <a:pt x="16143" y="318"/>
                  </a:cubicBezTo>
                  <a:cubicBezTo>
                    <a:pt x="16522" y="741"/>
                    <a:pt x="16901" y="1588"/>
                    <a:pt x="17242" y="5188"/>
                  </a:cubicBezTo>
                  <a:cubicBezTo>
                    <a:pt x="17583" y="8788"/>
                    <a:pt x="17886" y="15141"/>
                    <a:pt x="18227" y="18318"/>
                  </a:cubicBezTo>
                  <a:cubicBezTo>
                    <a:pt x="18568" y="21494"/>
                    <a:pt x="18947" y="21494"/>
                    <a:pt x="19516" y="20223"/>
                  </a:cubicBezTo>
                  <a:cubicBezTo>
                    <a:pt x="20084" y="18953"/>
                    <a:pt x="20842" y="16412"/>
                    <a:pt x="21600" y="13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1" name="Line"/>
            <p:cNvSpPr/>
            <p:nvPr/>
          </p:nvSpPr>
          <p:spPr>
            <a:xfrm>
              <a:off x="13159671" y="596839"/>
              <a:ext cx="653834" cy="16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457" y="3967"/>
                    <a:pt x="914" y="7935"/>
                    <a:pt x="1257" y="11902"/>
                  </a:cubicBezTo>
                  <a:cubicBezTo>
                    <a:pt x="1600" y="15869"/>
                    <a:pt x="1829" y="19837"/>
                    <a:pt x="2000" y="20718"/>
                  </a:cubicBezTo>
                  <a:cubicBezTo>
                    <a:pt x="2171" y="21600"/>
                    <a:pt x="2286" y="19396"/>
                    <a:pt x="2686" y="16310"/>
                  </a:cubicBezTo>
                  <a:cubicBezTo>
                    <a:pt x="3086" y="13224"/>
                    <a:pt x="3771" y="9257"/>
                    <a:pt x="4400" y="6833"/>
                  </a:cubicBezTo>
                  <a:cubicBezTo>
                    <a:pt x="5029" y="4408"/>
                    <a:pt x="5600" y="3526"/>
                    <a:pt x="6000" y="4188"/>
                  </a:cubicBezTo>
                  <a:cubicBezTo>
                    <a:pt x="6400" y="4849"/>
                    <a:pt x="6629" y="7053"/>
                    <a:pt x="6800" y="9257"/>
                  </a:cubicBezTo>
                  <a:cubicBezTo>
                    <a:pt x="6971" y="11461"/>
                    <a:pt x="7086" y="13665"/>
                    <a:pt x="7143" y="15869"/>
                  </a:cubicBezTo>
                  <a:cubicBezTo>
                    <a:pt x="7200" y="18074"/>
                    <a:pt x="7200" y="20278"/>
                    <a:pt x="7486" y="20278"/>
                  </a:cubicBezTo>
                  <a:cubicBezTo>
                    <a:pt x="7771" y="20278"/>
                    <a:pt x="8343" y="18074"/>
                    <a:pt x="8800" y="16090"/>
                  </a:cubicBezTo>
                  <a:cubicBezTo>
                    <a:pt x="9257" y="14106"/>
                    <a:pt x="9600" y="12343"/>
                    <a:pt x="10057" y="11461"/>
                  </a:cubicBezTo>
                  <a:cubicBezTo>
                    <a:pt x="10514" y="10580"/>
                    <a:pt x="11086" y="10580"/>
                    <a:pt x="11486" y="11902"/>
                  </a:cubicBezTo>
                  <a:cubicBezTo>
                    <a:pt x="11886" y="13224"/>
                    <a:pt x="12114" y="15869"/>
                    <a:pt x="12857" y="17853"/>
                  </a:cubicBezTo>
                  <a:cubicBezTo>
                    <a:pt x="13600" y="19837"/>
                    <a:pt x="14857" y="21159"/>
                    <a:pt x="16400" y="20498"/>
                  </a:cubicBezTo>
                  <a:cubicBezTo>
                    <a:pt x="17943" y="19837"/>
                    <a:pt x="19771" y="17192"/>
                    <a:pt x="2160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2" name="Line"/>
            <p:cNvSpPr/>
            <p:nvPr/>
          </p:nvSpPr>
          <p:spPr>
            <a:xfrm>
              <a:off x="2636085" y="1944024"/>
              <a:ext cx="225178" cy="40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66" extrusionOk="0">
                  <a:moveTo>
                    <a:pt x="1964" y="3430"/>
                  </a:moveTo>
                  <a:cubicBezTo>
                    <a:pt x="2291" y="2507"/>
                    <a:pt x="2618" y="1584"/>
                    <a:pt x="3600" y="937"/>
                  </a:cubicBezTo>
                  <a:cubicBezTo>
                    <a:pt x="4582" y="291"/>
                    <a:pt x="6218" y="-78"/>
                    <a:pt x="8509" y="14"/>
                  </a:cubicBezTo>
                  <a:cubicBezTo>
                    <a:pt x="10800" y="107"/>
                    <a:pt x="13745" y="660"/>
                    <a:pt x="15382" y="1399"/>
                  </a:cubicBezTo>
                  <a:cubicBezTo>
                    <a:pt x="17018" y="2137"/>
                    <a:pt x="17345" y="3060"/>
                    <a:pt x="16855" y="4260"/>
                  </a:cubicBezTo>
                  <a:cubicBezTo>
                    <a:pt x="16364" y="5460"/>
                    <a:pt x="15055" y="6937"/>
                    <a:pt x="13582" y="7860"/>
                  </a:cubicBezTo>
                  <a:cubicBezTo>
                    <a:pt x="12109" y="8784"/>
                    <a:pt x="10473" y="9153"/>
                    <a:pt x="10800" y="9707"/>
                  </a:cubicBezTo>
                  <a:cubicBezTo>
                    <a:pt x="11127" y="10260"/>
                    <a:pt x="13418" y="10999"/>
                    <a:pt x="15545" y="12291"/>
                  </a:cubicBezTo>
                  <a:cubicBezTo>
                    <a:pt x="17673" y="13584"/>
                    <a:pt x="19636" y="15430"/>
                    <a:pt x="20618" y="16814"/>
                  </a:cubicBezTo>
                  <a:cubicBezTo>
                    <a:pt x="21600" y="18199"/>
                    <a:pt x="21600" y="19122"/>
                    <a:pt x="20127" y="19953"/>
                  </a:cubicBezTo>
                  <a:cubicBezTo>
                    <a:pt x="18655" y="20784"/>
                    <a:pt x="15709" y="21522"/>
                    <a:pt x="12109" y="21337"/>
                  </a:cubicBezTo>
                  <a:cubicBezTo>
                    <a:pt x="8509" y="21153"/>
                    <a:pt x="4255" y="20045"/>
                    <a:pt x="0" y="18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3" name="Line"/>
            <p:cNvSpPr/>
            <p:nvPr/>
          </p:nvSpPr>
          <p:spPr>
            <a:xfrm>
              <a:off x="2376628" y="2807414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4" name="Line"/>
            <p:cNvSpPr/>
            <p:nvPr/>
          </p:nvSpPr>
          <p:spPr>
            <a:xfrm>
              <a:off x="2832827" y="2706006"/>
              <a:ext cx="218391" cy="21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365" extrusionOk="0">
                  <a:moveTo>
                    <a:pt x="1056" y="3879"/>
                  </a:moveTo>
                  <a:cubicBezTo>
                    <a:pt x="2406" y="2508"/>
                    <a:pt x="3756" y="1136"/>
                    <a:pt x="5275" y="451"/>
                  </a:cubicBezTo>
                  <a:cubicBezTo>
                    <a:pt x="6794" y="-235"/>
                    <a:pt x="8481" y="-235"/>
                    <a:pt x="10000" y="1136"/>
                  </a:cubicBezTo>
                  <a:cubicBezTo>
                    <a:pt x="11519" y="2508"/>
                    <a:pt x="12869" y="5251"/>
                    <a:pt x="12531" y="8165"/>
                  </a:cubicBezTo>
                  <a:cubicBezTo>
                    <a:pt x="12194" y="11079"/>
                    <a:pt x="10169" y="14165"/>
                    <a:pt x="8312" y="16051"/>
                  </a:cubicBezTo>
                  <a:cubicBezTo>
                    <a:pt x="6456" y="17936"/>
                    <a:pt x="4768" y="18622"/>
                    <a:pt x="3081" y="19308"/>
                  </a:cubicBezTo>
                  <a:cubicBezTo>
                    <a:pt x="1393" y="19994"/>
                    <a:pt x="-294" y="20679"/>
                    <a:pt x="44" y="21022"/>
                  </a:cubicBezTo>
                  <a:cubicBezTo>
                    <a:pt x="381" y="21365"/>
                    <a:pt x="2744" y="21365"/>
                    <a:pt x="6625" y="21365"/>
                  </a:cubicBezTo>
                  <a:cubicBezTo>
                    <a:pt x="10506" y="21365"/>
                    <a:pt x="15906" y="21365"/>
                    <a:pt x="21306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5" name="Line"/>
            <p:cNvSpPr/>
            <p:nvPr/>
          </p:nvSpPr>
          <p:spPr>
            <a:xfrm>
              <a:off x="2490789" y="3356573"/>
              <a:ext cx="214486" cy="36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356" extrusionOk="0">
                  <a:moveTo>
                    <a:pt x="3086" y="1869"/>
                  </a:moveTo>
                  <a:cubicBezTo>
                    <a:pt x="4114" y="1061"/>
                    <a:pt x="5143" y="254"/>
                    <a:pt x="7886" y="52"/>
                  </a:cubicBezTo>
                  <a:cubicBezTo>
                    <a:pt x="10629" y="-150"/>
                    <a:pt x="15086" y="254"/>
                    <a:pt x="17314" y="960"/>
                  </a:cubicBezTo>
                  <a:cubicBezTo>
                    <a:pt x="19543" y="1667"/>
                    <a:pt x="19543" y="2676"/>
                    <a:pt x="18514" y="3988"/>
                  </a:cubicBezTo>
                  <a:cubicBezTo>
                    <a:pt x="17486" y="5300"/>
                    <a:pt x="15429" y="6915"/>
                    <a:pt x="13543" y="7925"/>
                  </a:cubicBezTo>
                  <a:cubicBezTo>
                    <a:pt x="11657" y="8934"/>
                    <a:pt x="9943" y="9338"/>
                    <a:pt x="9943" y="9540"/>
                  </a:cubicBezTo>
                  <a:cubicBezTo>
                    <a:pt x="9943" y="9742"/>
                    <a:pt x="11657" y="9742"/>
                    <a:pt x="13886" y="10650"/>
                  </a:cubicBezTo>
                  <a:cubicBezTo>
                    <a:pt x="16114" y="11558"/>
                    <a:pt x="18857" y="13375"/>
                    <a:pt x="20229" y="14889"/>
                  </a:cubicBezTo>
                  <a:cubicBezTo>
                    <a:pt x="21600" y="16403"/>
                    <a:pt x="21600" y="17614"/>
                    <a:pt x="20229" y="18826"/>
                  </a:cubicBezTo>
                  <a:cubicBezTo>
                    <a:pt x="18857" y="20037"/>
                    <a:pt x="16114" y="21248"/>
                    <a:pt x="12514" y="21349"/>
                  </a:cubicBezTo>
                  <a:cubicBezTo>
                    <a:pt x="8914" y="21450"/>
                    <a:pt x="4457" y="20441"/>
                    <a:pt x="0" y="19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6" name="Line"/>
            <p:cNvSpPr/>
            <p:nvPr/>
          </p:nvSpPr>
          <p:spPr>
            <a:xfrm>
              <a:off x="2464696" y="4115080"/>
              <a:ext cx="32706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13993" y="0"/>
                  </a:moveTo>
                  <a:cubicBezTo>
                    <a:pt x="10810" y="3733"/>
                    <a:pt x="7627" y="7467"/>
                    <a:pt x="5580" y="9867"/>
                  </a:cubicBezTo>
                  <a:cubicBezTo>
                    <a:pt x="3534" y="12267"/>
                    <a:pt x="2624" y="13333"/>
                    <a:pt x="1715" y="14267"/>
                  </a:cubicBezTo>
                  <a:cubicBezTo>
                    <a:pt x="805" y="15200"/>
                    <a:pt x="-104" y="16000"/>
                    <a:pt x="10" y="16533"/>
                  </a:cubicBezTo>
                  <a:cubicBezTo>
                    <a:pt x="123" y="17067"/>
                    <a:pt x="1260" y="17333"/>
                    <a:pt x="4443" y="18133"/>
                  </a:cubicBezTo>
                  <a:cubicBezTo>
                    <a:pt x="7627" y="18933"/>
                    <a:pt x="12856" y="20267"/>
                    <a:pt x="16039" y="20933"/>
                  </a:cubicBezTo>
                  <a:cubicBezTo>
                    <a:pt x="19222" y="21600"/>
                    <a:pt x="20359" y="21600"/>
                    <a:pt x="214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7" name="Line"/>
            <p:cNvSpPr/>
            <p:nvPr/>
          </p:nvSpPr>
          <p:spPr>
            <a:xfrm>
              <a:off x="2604950" y="4239618"/>
              <a:ext cx="1" cy="26983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8" name="Line"/>
            <p:cNvSpPr/>
            <p:nvPr/>
          </p:nvSpPr>
          <p:spPr>
            <a:xfrm>
              <a:off x="4172072" y="1773045"/>
              <a:ext cx="240686" cy="45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07" extrusionOk="0">
                  <a:moveTo>
                    <a:pt x="1851" y="3735"/>
                  </a:moveTo>
                  <a:cubicBezTo>
                    <a:pt x="1851" y="2923"/>
                    <a:pt x="1851" y="2111"/>
                    <a:pt x="2931" y="1380"/>
                  </a:cubicBezTo>
                  <a:cubicBezTo>
                    <a:pt x="4011" y="650"/>
                    <a:pt x="6171" y="0"/>
                    <a:pt x="8640" y="0"/>
                  </a:cubicBezTo>
                  <a:cubicBezTo>
                    <a:pt x="11109" y="0"/>
                    <a:pt x="13886" y="650"/>
                    <a:pt x="15120" y="1786"/>
                  </a:cubicBezTo>
                  <a:cubicBezTo>
                    <a:pt x="16354" y="2923"/>
                    <a:pt x="16046" y="4547"/>
                    <a:pt x="15274" y="5684"/>
                  </a:cubicBezTo>
                  <a:cubicBezTo>
                    <a:pt x="14503" y="6821"/>
                    <a:pt x="13269" y="7471"/>
                    <a:pt x="11417" y="8039"/>
                  </a:cubicBezTo>
                  <a:cubicBezTo>
                    <a:pt x="9566" y="8608"/>
                    <a:pt x="7097" y="9095"/>
                    <a:pt x="6943" y="9338"/>
                  </a:cubicBezTo>
                  <a:cubicBezTo>
                    <a:pt x="6789" y="9582"/>
                    <a:pt x="8949" y="9582"/>
                    <a:pt x="11571" y="10313"/>
                  </a:cubicBezTo>
                  <a:cubicBezTo>
                    <a:pt x="14194" y="11044"/>
                    <a:pt x="17280" y="12505"/>
                    <a:pt x="19131" y="14048"/>
                  </a:cubicBezTo>
                  <a:cubicBezTo>
                    <a:pt x="20983" y="15591"/>
                    <a:pt x="21600" y="17215"/>
                    <a:pt x="21446" y="18433"/>
                  </a:cubicBezTo>
                  <a:cubicBezTo>
                    <a:pt x="21291" y="19651"/>
                    <a:pt x="20366" y="20463"/>
                    <a:pt x="17743" y="20950"/>
                  </a:cubicBezTo>
                  <a:cubicBezTo>
                    <a:pt x="15120" y="21438"/>
                    <a:pt x="10800" y="21600"/>
                    <a:pt x="7560" y="21113"/>
                  </a:cubicBezTo>
                  <a:cubicBezTo>
                    <a:pt x="4320" y="20626"/>
                    <a:pt x="2160" y="19489"/>
                    <a:pt x="0" y="18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9" name="Line"/>
            <p:cNvSpPr/>
            <p:nvPr/>
          </p:nvSpPr>
          <p:spPr>
            <a:xfrm>
              <a:off x="4002560" y="2680889"/>
              <a:ext cx="262918" cy="276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5400" y="1753"/>
                  </a:moveTo>
                  <a:cubicBezTo>
                    <a:pt x="6537" y="953"/>
                    <a:pt x="7674" y="153"/>
                    <a:pt x="9663" y="19"/>
                  </a:cubicBezTo>
                  <a:cubicBezTo>
                    <a:pt x="11653" y="-114"/>
                    <a:pt x="14495" y="419"/>
                    <a:pt x="15916" y="1886"/>
                  </a:cubicBezTo>
                  <a:cubicBezTo>
                    <a:pt x="17337" y="3353"/>
                    <a:pt x="17337" y="5753"/>
                    <a:pt x="14921" y="8819"/>
                  </a:cubicBezTo>
                  <a:cubicBezTo>
                    <a:pt x="12505" y="11886"/>
                    <a:pt x="7674" y="15619"/>
                    <a:pt x="4547" y="17886"/>
                  </a:cubicBezTo>
                  <a:cubicBezTo>
                    <a:pt x="1421" y="20153"/>
                    <a:pt x="0" y="20953"/>
                    <a:pt x="0" y="21219"/>
                  </a:cubicBezTo>
                  <a:cubicBezTo>
                    <a:pt x="0" y="21486"/>
                    <a:pt x="1421" y="21219"/>
                    <a:pt x="5258" y="21086"/>
                  </a:cubicBezTo>
                  <a:cubicBezTo>
                    <a:pt x="9095" y="20953"/>
                    <a:pt x="15347" y="20953"/>
                    <a:pt x="21600" y="20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0" name="Line"/>
            <p:cNvSpPr/>
            <p:nvPr/>
          </p:nvSpPr>
          <p:spPr>
            <a:xfrm>
              <a:off x="3930582" y="3430112"/>
              <a:ext cx="260410" cy="255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1" h="21288" extrusionOk="0">
                  <a:moveTo>
                    <a:pt x="9243" y="864"/>
                  </a:moveTo>
                  <a:cubicBezTo>
                    <a:pt x="6509" y="2016"/>
                    <a:pt x="3775" y="3168"/>
                    <a:pt x="1997" y="5040"/>
                  </a:cubicBezTo>
                  <a:cubicBezTo>
                    <a:pt x="220" y="6912"/>
                    <a:pt x="-600" y="9504"/>
                    <a:pt x="494" y="12384"/>
                  </a:cubicBezTo>
                  <a:cubicBezTo>
                    <a:pt x="1587" y="15264"/>
                    <a:pt x="4595" y="18432"/>
                    <a:pt x="7466" y="20016"/>
                  </a:cubicBezTo>
                  <a:cubicBezTo>
                    <a:pt x="10337" y="21600"/>
                    <a:pt x="13071" y="21600"/>
                    <a:pt x="15395" y="20592"/>
                  </a:cubicBezTo>
                  <a:cubicBezTo>
                    <a:pt x="17719" y="19584"/>
                    <a:pt x="19633" y="17568"/>
                    <a:pt x="20316" y="15120"/>
                  </a:cubicBezTo>
                  <a:cubicBezTo>
                    <a:pt x="21000" y="12672"/>
                    <a:pt x="20453" y="9792"/>
                    <a:pt x="17582" y="7200"/>
                  </a:cubicBezTo>
                  <a:cubicBezTo>
                    <a:pt x="14711" y="4608"/>
                    <a:pt x="9516" y="2304"/>
                    <a:pt x="43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1" name="Line"/>
            <p:cNvSpPr/>
            <p:nvPr/>
          </p:nvSpPr>
          <p:spPr>
            <a:xfrm>
              <a:off x="3767318" y="4291510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2" name="Line"/>
            <p:cNvSpPr/>
            <p:nvPr/>
          </p:nvSpPr>
          <p:spPr>
            <a:xfrm>
              <a:off x="4213585" y="4156593"/>
              <a:ext cx="311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3" name="Line"/>
            <p:cNvSpPr/>
            <p:nvPr/>
          </p:nvSpPr>
          <p:spPr>
            <a:xfrm>
              <a:off x="5516495" y="1769572"/>
              <a:ext cx="264213" cy="3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356" extrusionOk="0">
                  <a:moveTo>
                    <a:pt x="1196" y="4420"/>
                  </a:moveTo>
                  <a:cubicBezTo>
                    <a:pt x="1743" y="3192"/>
                    <a:pt x="2290" y="1965"/>
                    <a:pt x="3247" y="1106"/>
                  </a:cubicBezTo>
                  <a:cubicBezTo>
                    <a:pt x="4204" y="247"/>
                    <a:pt x="5571" y="-244"/>
                    <a:pt x="7485" y="124"/>
                  </a:cubicBezTo>
                  <a:cubicBezTo>
                    <a:pt x="9398" y="492"/>
                    <a:pt x="11859" y="1720"/>
                    <a:pt x="13090" y="3070"/>
                  </a:cubicBezTo>
                  <a:cubicBezTo>
                    <a:pt x="14320" y="4420"/>
                    <a:pt x="14320" y="5892"/>
                    <a:pt x="13363" y="7611"/>
                  </a:cubicBezTo>
                  <a:cubicBezTo>
                    <a:pt x="12406" y="9329"/>
                    <a:pt x="10492" y="11292"/>
                    <a:pt x="7758" y="13256"/>
                  </a:cubicBezTo>
                  <a:cubicBezTo>
                    <a:pt x="5024" y="15220"/>
                    <a:pt x="1469" y="17183"/>
                    <a:pt x="376" y="18288"/>
                  </a:cubicBezTo>
                  <a:cubicBezTo>
                    <a:pt x="-718" y="19392"/>
                    <a:pt x="649" y="19638"/>
                    <a:pt x="3520" y="19883"/>
                  </a:cubicBezTo>
                  <a:cubicBezTo>
                    <a:pt x="6391" y="20129"/>
                    <a:pt x="10766" y="20374"/>
                    <a:pt x="13910" y="20620"/>
                  </a:cubicBezTo>
                  <a:cubicBezTo>
                    <a:pt x="17054" y="20865"/>
                    <a:pt x="18968" y="21111"/>
                    <a:pt x="20882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4" name="Line"/>
            <p:cNvSpPr/>
            <p:nvPr/>
          </p:nvSpPr>
          <p:spPr>
            <a:xfrm>
              <a:off x="5220279" y="2828171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30" y="0"/>
                    <a:pt x="6261" y="0"/>
                    <a:pt x="9861" y="3600"/>
                  </a:cubicBezTo>
                  <a:cubicBezTo>
                    <a:pt x="13461" y="7200"/>
                    <a:pt x="1753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5" name="Line"/>
            <p:cNvSpPr/>
            <p:nvPr/>
          </p:nvSpPr>
          <p:spPr>
            <a:xfrm>
              <a:off x="5697345" y="2674493"/>
              <a:ext cx="179939" cy="43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2" h="21430" extrusionOk="0">
                  <a:moveTo>
                    <a:pt x="16237" y="3984"/>
                  </a:moveTo>
                  <a:cubicBezTo>
                    <a:pt x="16237" y="3133"/>
                    <a:pt x="16237" y="2283"/>
                    <a:pt x="15466" y="1603"/>
                  </a:cubicBezTo>
                  <a:cubicBezTo>
                    <a:pt x="14694" y="922"/>
                    <a:pt x="13151" y="412"/>
                    <a:pt x="11416" y="157"/>
                  </a:cubicBezTo>
                  <a:cubicBezTo>
                    <a:pt x="9680" y="-98"/>
                    <a:pt x="7751" y="-98"/>
                    <a:pt x="5823" y="582"/>
                  </a:cubicBezTo>
                  <a:cubicBezTo>
                    <a:pt x="3894" y="1263"/>
                    <a:pt x="1966" y="2623"/>
                    <a:pt x="3316" y="4324"/>
                  </a:cubicBezTo>
                  <a:cubicBezTo>
                    <a:pt x="4666" y="6025"/>
                    <a:pt x="9294" y="8066"/>
                    <a:pt x="12766" y="10447"/>
                  </a:cubicBezTo>
                  <a:cubicBezTo>
                    <a:pt x="16237" y="12828"/>
                    <a:pt x="18551" y="15549"/>
                    <a:pt x="19516" y="17335"/>
                  </a:cubicBezTo>
                  <a:cubicBezTo>
                    <a:pt x="20480" y="19121"/>
                    <a:pt x="20094" y="19971"/>
                    <a:pt x="18937" y="20567"/>
                  </a:cubicBezTo>
                  <a:cubicBezTo>
                    <a:pt x="17780" y="21162"/>
                    <a:pt x="15851" y="21502"/>
                    <a:pt x="12766" y="21417"/>
                  </a:cubicBezTo>
                  <a:cubicBezTo>
                    <a:pt x="9680" y="21332"/>
                    <a:pt x="5437" y="20822"/>
                    <a:pt x="2737" y="19121"/>
                  </a:cubicBezTo>
                  <a:cubicBezTo>
                    <a:pt x="37" y="17420"/>
                    <a:pt x="-1120" y="14529"/>
                    <a:pt x="1387" y="11722"/>
                  </a:cubicBezTo>
                  <a:cubicBezTo>
                    <a:pt x="3894" y="8916"/>
                    <a:pt x="10066" y="6195"/>
                    <a:pt x="16237" y="3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6" name="Line"/>
            <p:cNvSpPr/>
            <p:nvPr/>
          </p:nvSpPr>
          <p:spPr>
            <a:xfrm>
              <a:off x="5417467" y="3483542"/>
              <a:ext cx="314809" cy="413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0" y="1540"/>
                  </a:moveTo>
                  <a:cubicBezTo>
                    <a:pt x="949" y="820"/>
                    <a:pt x="1899" y="100"/>
                    <a:pt x="3679" y="10"/>
                  </a:cubicBezTo>
                  <a:cubicBezTo>
                    <a:pt x="5459" y="-80"/>
                    <a:pt x="8070" y="460"/>
                    <a:pt x="10800" y="910"/>
                  </a:cubicBezTo>
                  <a:cubicBezTo>
                    <a:pt x="13530" y="1360"/>
                    <a:pt x="16378" y="1720"/>
                    <a:pt x="18396" y="1900"/>
                  </a:cubicBezTo>
                  <a:cubicBezTo>
                    <a:pt x="20413" y="2080"/>
                    <a:pt x="21600" y="2080"/>
                    <a:pt x="21600" y="2350"/>
                  </a:cubicBezTo>
                  <a:cubicBezTo>
                    <a:pt x="21600" y="2620"/>
                    <a:pt x="20413" y="3160"/>
                    <a:pt x="18752" y="5410"/>
                  </a:cubicBezTo>
                  <a:cubicBezTo>
                    <a:pt x="17090" y="7660"/>
                    <a:pt x="14954" y="11620"/>
                    <a:pt x="13648" y="14140"/>
                  </a:cubicBezTo>
                  <a:cubicBezTo>
                    <a:pt x="12343" y="16660"/>
                    <a:pt x="11868" y="17740"/>
                    <a:pt x="11512" y="18730"/>
                  </a:cubicBezTo>
                  <a:cubicBezTo>
                    <a:pt x="11156" y="19720"/>
                    <a:pt x="10919" y="20620"/>
                    <a:pt x="10681" y="21070"/>
                  </a:cubicBezTo>
                  <a:cubicBezTo>
                    <a:pt x="10444" y="21520"/>
                    <a:pt x="10207" y="21520"/>
                    <a:pt x="9969" y="2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7" name="Line"/>
            <p:cNvSpPr/>
            <p:nvPr/>
          </p:nvSpPr>
          <p:spPr>
            <a:xfrm>
              <a:off x="5500493" y="4198105"/>
              <a:ext cx="31136" cy="282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4800" y="6322"/>
                    <a:pt x="9600" y="12644"/>
                    <a:pt x="12000" y="16463"/>
                  </a:cubicBezTo>
                  <a:cubicBezTo>
                    <a:pt x="14400" y="20283"/>
                    <a:pt x="14400" y="21600"/>
                    <a:pt x="15600" y="21468"/>
                  </a:cubicBezTo>
                  <a:cubicBezTo>
                    <a:pt x="16800" y="21337"/>
                    <a:pt x="19200" y="19756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8" name="Line"/>
            <p:cNvSpPr/>
            <p:nvPr/>
          </p:nvSpPr>
          <p:spPr>
            <a:xfrm>
              <a:off x="5666546" y="4218862"/>
              <a:ext cx="51892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9" name="Line"/>
            <p:cNvSpPr/>
            <p:nvPr/>
          </p:nvSpPr>
          <p:spPr>
            <a:xfrm>
              <a:off x="6808157" y="1950746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0" name="Line"/>
            <p:cNvSpPr/>
            <p:nvPr/>
          </p:nvSpPr>
          <p:spPr>
            <a:xfrm>
              <a:off x="7340258" y="1833453"/>
              <a:ext cx="162478" cy="43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521" extrusionOk="0">
                  <a:moveTo>
                    <a:pt x="19885" y="3521"/>
                  </a:moveTo>
                  <a:cubicBezTo>
                    <a:pt x="19885" y="2664"/>
                    <a:pt x="19885" y="1807"/>
                    <a:pt x="18760" y="1207"/>
                  </a:cubicBezTo>
                  <a:cubicBezTo>
                    <a:pt x="17635" y="607"/>
                    <a:pt x="15385" y="264"/>
                    <a:pt x="12910" y="92"/>
                  </a:cubicBezTo>
                  <a:cubicBezTo>
                    <a:pt x="10435" y="-79"/>
                    <a:pt x="7735" y="-79"/>
                    <a:pt x="5260" y="692"/>
                  </a:cubicBezTo>
                  <a:cubicBezTo>
                    <a:pt x="2785" y="1464"/>
                    <a:pt x="535" y="3007"/>
                    <a:pt x="85" y="4550"/>
                  </a:cubicBezTo>
                  <a:cubicBezTo>
                    <a:pt x="-365" y="6092"/>
                    <a:pt x="985" y="7635"/>
                    <a:pt x="3910" y="8492"/>
                  </a:cubicBezTo>
                  <a:cubicBezTo>
                    <a:pt x="6835" y="9350"/>
                    <a:pt x="11335" y="9521"/>
                    <a:pt x="14485" y="9350"/>
                  </a:cubicBezTo>
                  <a:cubicBezTo>
                    <a:pt x="17635" y="9178"/>
                    <a:pt x="19435" y="8664"/>
                    <a:pt x="20335" y="7721"/>
                  </a:cubicBezTo>
                  <a:cubicBezTo>
                    <a:pt x="21235" y="6778"/>
                    <a:pt x="21235" y="5407"/>
                    <a:pt x="21010" y="5150"/>
                  </a:cubicBezTo>
                  <a:cubicBezTo>
                    <a:pt x="20785" y="4892"/>
                    <a:pt x="20335" y="5750"/>
                    <a:pt x="19885" y="8664"/>
                  </a:cubicBezTo>
                  <a:cubicBezTo>
                    <a:pt x="19435" y="11578"/>
                    <a:pt x="18985" y="16550"/>
                    <a:pt x="18535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1" name="Line"/>
            <p:cNvSpPr/>
            <p:nvPr/>
          </p:nvSpPr>
          <p:spPr>
            <a:xfrm>
              <a:off x="7074004" y="2713119"/>
              <a:ext cx="273826" cy="27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363" extrusionOk="0">
                  <a:moveTo>
                    <a:pt x="1121" y="4992"/>
                  </a:moveTo>
                  <a:cubicBezTo>
                    <a:pt x="1121" y="3625"/>
                    <a:pt x="1121" y="2258"/>
                    <a:pt x="2066" y="1301"/>
                  </a:cubicBezTo>
                  <a:cubicBezTo>
                    <a:pt x="3011" y="344"/>
                    <a:pt x="4901" y="-203"/>
                    <a:pt x="6251" y="70"/>
                  </a:cubicBezTo>
                  <a:cubicBezTo>
                    <a:pt x="7601" y="344"/>
                    <a:pt x="8411" y="1437"/>
                    <a:pt x="8681" y="3488"/>
                  </a:cubicBezTo>
                  <a:cubicBezTo>
                    <a:pt x="8951" y="5539"/>
                    <a:pt x="8681" y="8546"/>
                    <a:pt x="7466" y="11007"/>
                  </a:cubicBezTo>
                  <a:cubicBezTo>
                    <a:pt x="6251" y="13468"/>
                    <a:pt x="4091" y="15382"/>
                    <a:pt x="2471" y="16749"/>
                  </a:cubicBezTo>
                  <a:cubicBezTo>
                    <a:pt x="851" y="18116"/>
                    <a:pt x="-229" y="18936"/>
                    <a:pt x="41" y="19483"/>
                  </a:cubicBezTo>
                  <a:cubicBezTo>
                    <a:pt x="311" y="20030"/>
                    <a:pt x="1931" y="20303"/>
                    <a:pt x="4901" y="20577"/>
                  </a:cubicBezTo>
                  <a:cubicBezTo>
                    <a:pt x="7871" y="20850"/>
                    <a:pt x="12191" y="21124"/>
                    <a:pt x="15026" y="21260"/>
                  </a:cubicBezTo>
                  <a:cubicBezTo>
                    <a:pt x="17861" y="21397"/>
                    <a:pt x="19211" y="21397"/>
                    <a:pt x="20021" y="21260"/>
                  </a:cubicBezTo>
                  <a:cubicBezTo>
                    <a:pt x="20831" y="21124"/>
                    <a:pt x="21101" y="20850"/>
                    <a:pt x="21371" y="20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2" name="Line"/>
            <p:cNvSpPr/>
            <p:nvPr/>
          </p:nvSpPr>
          <p:spPr>
            <a:xfrm>
              <a:off x="7150641" y="3502760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3" name="Line"/>
            <p:cNvSpPr/>
            <p:nvPr/>
          </p:nvSpPr>
          <p:spPr>
            <a:xfrm>
              <a:off x="6797780" y="4291510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72" y="0"/>
                    <a:pt x="10944" y="0"/>
                    <a:pt x="14544" y="3600"/>
                  </a:cubicBezTo>
                  <a:cubicBezTo>
                    <a:pt x="18144" y="7200"/>
                    <a:pt x="1987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4" name="Line"/>
            <p:cNvSpPr/>
            <p:nvPr/>
          </p:nvSpPr>
          <p:spPr>
            <a:xfrm>
              <a:off x="7326353" y="4104688"/>
              <a:ext cx="229043" cy="46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63" extrusionOk="0">
                  <a:moveTo>
                    <a:pt x="13407" y="4289"/>
                  </a:moveTo>
                  <a:cubicBezTo>
                    <a:pt x="13407" y="3495"/>
                    <a:pt x="13407" y="2701"/>
                    <a:pt x="12137" y="1907"/>
                  </a:cubicBezTo>
                  <a:cubicBezTo>
                    <a:pt x="10866" y="1113"/>
                    <a:pt x="8325" y="318"/>
                    <a:pt x="6102" y="80"/>
                  </a:cubicBezTo>
                  <a:cubicBezTo>
                    <a:pt x="3878" y="-158"/>
                    <a:pt x="1972" y="160"/>
                    <a:pt x="860" y="716"/>
                  </a:cubicBezTo>
                  <a:cubicBezTo>
                    <a:pt x="-251" y="1271"/>
                    <a:pt x="-569" y="2066"/>
                    <a:pt x="1655" y="3971"/>
                  </a:cubicBezTo>
                  <a:cubicBezTo>
                    <a:pt x="3878" y="5877"/>
                    <a:pt x="8643" y="8895"/>
                    <a:pt x="11343" y="11436"/>
                  </a:cubicBezTo>
                  <a:cubicBezTo>
                    <a:pt x="14043" y="13977"/>
                    <a:pt x="14678" y="16042"/>
                    <a:pt x="13884" y="17630"/>
                  </a:cubicBezTo>
                  <a:cubicBezTo>
                    <a:pt x="13090" y="19218"/>
                    <a:pt x="10866" y="20330"/>
                    <a:pt x="8960" y="20886"/>
                  </a:cubicBezTo>
                  <a:cubicBezTo>
                    <a:pt x="7055" y="21442"/>
                    <a:pt x="5466" y="21442"/>
                    <a:pt x="3719" y="20489"/>
                  </a:cubicBezTo>
                  <a:cubicBezTo>
                    <a:pt x="1972" y="19536"/>
                    <a:pt x="66" y="17630"/>
                    <a:pt x="1496" y="15168"/>
                  </a:cubicBezTo>
                  <a:cubicBezTo>
                    <a:pt x="2925" y="12707"/>
                    <a:pt x="7690" y="9689"/>
                    <a:pt x="11502" y="7783"/>
                  </a:cubicBezTo>
                  <a:cubicBezTo>
                    <a:pt x="15313" y="5877"/>
                    <a:pt x="18172" y="5083"/>
                    <a:pt x="21031" y="4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5" name="Line"/>
            <p:cNvSpPr/>
            <p:nvPr/>
          </p:nvSpPr>
          <p:spPr>
            <a:xfrm>
              <a:off x="1515230" y="1852612"/>
              <a:ext cx="1037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413"/>
                    <a:pt x="0" y="8826"/>
                    <a:pt x="3600" y="12426"/>
                  </a:cubicBezTo>
                  <a:cubicBezTo>
                    <a:pt x="7200" y="16026"/>
                    <a:pt x="14400" y="1881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6" name="Line"/>
            <p:cNvSpPr/>
            <p:nvPr/>
          </p:nvSpPr>
          <p:spPr>
            <a:xfrm>
              <a:off x="1224638" y="2755523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7" name="Line"/>
            <p:cNvSpPr/>
            <p:nvPr/>
          </p:nvSpPr>
          <p:spPr>
            <a:xfrm>
              <a:off x="1603301" y="2632912"/>
              <a:ext cx="244035" cy="33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75" extrusionOk="0">
                  <a:moveTo>
                    <a:pt x="5946" y="2575"/>
                  </a:moveTo>
                  <a:cubicBezTo>
                    <a:pt x="6858" y="1675"/>
                    <a:pt x="7771" y="775"/>
                    <a:pt x="8988" y="325"/>
                  </a:cubicBezTo>
                  <a:cubicBezTo>
                    <a:pt x="10205" y="-125"/>
                    <a:pt x="11726" y="-125"/>
                    <a:pt x="12791" y="438"/>
                  </a:cubicBezTo>
                  <a:cubicBezTo>
                    <a:pt x="13855" y="1000"/>
                    <a:pt x="14464" y="2125"/>
                    <a:pt x="14312" y="4038"/>
                  </a:cubicBezTo>
                  <a:cubicBezTo>
                    <a:pt x="14160" y="5950"/>
                    <a:pt x="13247" y="8650"/>
                    <a:pt x="11117" y="11125"/>
                  </a:cubicBezTo>
                  <a:cubicBezTo>
                    <a:pt x="8988" y="13600"/>
                    <a:pt x="5641" y="15850"/>
                    <a:pt x="3360" y="17312"/>
                  </a:cubicBezTo>
                  <a:cubicBezTo>
                    <a:pt x="1078" y="18775"/>
                    <a:pt x="-139" y="19450"/>
                    <a:pt x="13" y="19788"/>
                  </a:cubicBezTo>
                  <a:cubicBezTo>
                    <a:pt x="165" y="20125"/>
                    <a:pt x="1686" y="20125"/>
                    <a:pt x="5033" y="20238"/>
                  </a:cubicBezTo>
                  <a:cubicBezTo>
                    <a:pt x="8379" y="20350"/>
                    <a:pt x="13551" y="20575"/>
                    <a:pt x="16593" y="20800"/>
                  </a:cubicBezTo>
                  <a:cubicBezTo>
                    <a:pt x="19636" y="21025"/>
                    <a:pt x="20548" y="21250"/>
                    <a:pt x="21461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8" name="Line"/>
            <p:cNvSpPr/>
            <p:nvPr/>
          </p:nvSpPr>
          <p:spPr>
            <a:xfrm>
              <a:off x="1376853" y="3410902"/>
              <a:ext cx="283674" cy="278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2634" y="6281"/>
                  </a:moveTo>
                  <a:cubicBezTo>
                    <a:pt x="2898" y="4948"/>
                    <a:pt x="3161" y="3614"/>
                    <a:pt x="4741" y="2414"/>
                  </a:cubicBezTo>
                  <a:cubicBezTo>
                    <a:pt x="6322" y="1214"/>
                    <a:pt x="9220" y="148"/>
                    <a:pt x="11195" y="14"/>
                  </a:cubicBezTo>
                  <a:cubicBezTo>
                    <a:pt x="13171" y="-119"/>
                    <a:pt x="14224" y="681"/>
                    <a:pt x="14356" y="2948"/>
                  </a:cubicBezTo>
                  <a:cubicBezTo>
                    <a:pt x="14488" y="5214"/>
                    <a:pt x="13698" y="8948"/>
                    <a:pt x="11590" y="12148"/>
                  </a:cubicBezTo>
                  <a:cubicBezTo>
                    <a:pt x="9483" y="15348"/>
                    <a:pt x="6059" y="18014"/>
                    <a:pt x="3688" y="19481"/>
                  </a:cubicBezTo>
                  <a:cubicBezTo>
                    <a:pt x="1317" y="20948"/>
                    <a:pt x="0" y="21214"/>
                    <a:pt x="0" y="21348"/>
                  </a:cubicBezTo>
                  <a:cubicBezTo>
                    <a:pt x="0" y="21481"/>
                    <a:pt x="1317" y="21481"/>
                    <a:pt x="5137" y="21481"/>
                  </a:cubicBezTo>
                  <a:cubicBezTo>
                    <a:pt x="8956" y="21481"/>
                    <a:pt x="15278" y="21481"/>
                    <a:pt x="21600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9" name="Line"/>
            <p:cNvSpPr/>
            <p:nvPr/>
          </p:nvSpPr>
          <p:spPr>
            <a:xfrm>
              <a:off x="1318042" y="4067977"/>
              <a:ext cx="238896" cy="44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352" extrusionOk="0">
                  <a:moveTo>
                    <a:pt x="6389" y="3235"/>
                  </a:moveTo>
                  <a:cubicBezTo>
                    <a:pt x="6085" y="2410"/>
                    <a:pt x="5780" y="1586"/>
                    <a:pt x="6389" y="1009"/>
                  </a:cubicBezTo>
                  <a:cubicBezTo>
                    <a:pt x="6997" y="432"/>
                    <a:pt x="8518" y="102"/>
                    <a:pt x="10039" y="19"/>
                  </a:cubicBezTo>
                  <a:cubicBezTo>
                    <a:pt x="11561" y="-63"/>
                    <a:pt x="13082" y="102"/>
                    <a:pt x="14603" y="926"/>
                  </a:cubicBezTo>
                  <a:cubicBezTo>
                    <a:pt x="16124" y="1751"/>
                    <a:pt x="17645" y="3235"/>
                    <a:pt x="17341" y="4554"/>
                  </a:cubicBezTo>
                  <a:cubicBezTo>
                    <a:pt x="17037" y="5873"/>
                    <a:pt x="14907" y="7027"/>
                    <a:pt x="12777" y="7769"/>
                  </a:cubicBezTo>
                  <a:cubicBezTo>
                    <a:pt x="10648" y="8511"/>
                    <a:pt x="8518" y="8841"/>
                    <a:pt x="8366" y="9171"/>
                  </a:cubicBezTo>
                  <a:cubicBezTo>
                    <a:pt x="8214" y="9500"/>
                    <a:pt x="10039" y="9830"/>
                    <a:pt x="12625" y="10902"/>
                  </a:cubicBezTo>
                  <a:cubicBezTo>
                    <a:pt x="15211" y="11974"/>
                    <a:pt x="18558" y="13787"/>
                    <a:pt x="20079" y="15519"/>
                  </a:cubicBezTo>
                  <a:cubicBezTo>
                    <a:pt x="21600" y="17250"/>
                    <a:pt x="21296" y="18899"/>
                    <a:pt x="18862" y="19971"/>
                  </a:cubicBezTo>
                  <a:cubicBezTo>
                    <a:pt x="16428" y="21042"/>
                    <a:pt x="11865" y="21537"/>
                    <a:pt x="8366" y="21290"/>
                  </a:cubicBezTo>
                  <a:cubicBezTo>
                    <a:pt x="4868" y="21042"/>
                    <a:pt x="2434" y="20053"/>
                    <a:pt x="0" y="19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0" name="Line"/>
            <p:cNvSpPr/>
            <p:nvPr/>
          </p:nvSpPr>
          <p:spPr>
            <a:xfrm>
              <a:off x="574265" y="1724613"/>
              <a:ext cx="152216" cy="299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"/>
                  </a:moveTo>
                  <a:cubicBezTo>
                    <a:pt x="19145" y="50"/>
                    <a:pt x="16691" y="0"/>
                    <a:pt x="14236" y="0"/>
                  </a:cubicBezTo>
                  <a:cubicBezTo>
                    <a:pt x="11782" y="0"/>
                    <a:pt x="9327" y="50"/>
                    <a:pt x="7609" y="237"/>
                  </a:cubicBezTo>
                  <a:cubicBezTo>
                    <a:pt x="5891" y="425"/>
                    <a:pt x="4909" y="749"/>
                    <a:pt x="4418" y="1386"/>
                  </a:cubicBezTo>
                  <a:cubicBezTo>
                    <a:pt x="3927" y="2023"/>
                    <a:pt x="3927" y="2972"/>
                    <a:pt x="4173" y="3833"/>
                  </a:cubicBezTo>
                  <a:cubicBezTo>
                    <a:pt x="4418" y="4695"/>
                    <a:pt x="4909" y="5469"/>
                    <a:pt x="4909" y="6218"/>
                  </a:cubicBezTo>
                  <a:cubicBezTo>
                    <a:pt x="4909" y="6967"/>
                    <a:pt x="4418" y="7691"/>
                    <a:pt x="3927" y="8490"/>
                  </a:cubicBezTo>
                  <a:cubicBezTo>
                    <a:pt x="3436" y="9289"/>
                    <a:pt x="2945" y="10163"/>
                    <a:pt x="2455" y="11050"/>
                  </a:cubicBezTo>
                  <a:cubicBezTo>
                    <a:pt x="1964" y="11936"/>
                    <a:pt x="1473" y="12835"/>
                    <a:pt x="982" y="13697"/>
                  </a:cubicBezTo>
                  <a:cubicBezTo>
                    <a:pt x="491" y="14558"/>
                    <a:pt x="0" y="15382"/>
                    <a:pt x="0" y="16156"/>
                  </a:cubicBezTo>
                  <a:cubicBezTo>
                    <a:pt x="0" y="16930"/>
                    <a:pt x="491" y="17655"/>
                    <a:pt x="736" y="18391"/>
                  </a:cubicBezTo>
                  <a:cubicBezTo>
                    <a:pt x="982" y="19128"/>
                    <a:pt x="982" y="19877"/>
                    <a:pt x="982" y="20314"/>
                  </a:cubicBezTo>
                  <a:cubicBezTo>
                    <a:pt x="982" y="20751"/>
                    <a:pt x="982" y="20876"/>
                    <a:pt x="3191" y="21038"/>
                  </a:cubicBezTo>
                  <a:cubicBezTo>
                    <a:pt x="5400" y="21200"/>
                    <a:pt x="9818" y="21400"/>
                    <a:pt x="142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1" name="Line"/>
            <p:cNvSpPr/>
            <p:nvPr/>
          </p:nvSpPr>
          <p:spPr>
            <a:xfrm>
              <a:off x="7804473" y="1790342"/>
              <a:ext cx="337767" cy="280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580" extrusionOk="0">
                  <a:moveTo>
                    <a:pt x="10580" y="0"/>
                  </a:moveTo>
                  <a:cubicBezTo>
                    <a:pt x="11682" y="27"/>
                    <a:pt x="12784" y="53"/>
                    <a:pt x="14547" y="280"/>
                  </a:cubicBezTo>
                  <a:cubicBezTo>
                    <a:pt x="16310" y="506"/>
                    <a:pt x="18735" y="932"/>
                    <a:pt x="19947" y="1478"/>
                  </a:cubicBezTo>
                  <a:cubicBezTo>
                    <a:pt x="21159" y="2024"/>
                    <a:pt x="21159" y="2690"/>
                    <a:pt x="21159" y="3529"/>
                  </a:cubicBezTo>
                  <a:cubicBezTo>
                    <a:pt x="21159" y="4368"/>
                    <a:pt x="21159" y="5380"/>
                    <a:pt x="21269" y="6192"/>
                  </a:cubicBezTo>
                  <a:cubicBezTo>
                    <a:pt x="21380" y="7005"/>
                    <a:pt x="21600" y="7617"/>
                    <a:pt x="21490" y="8230"/>
                  </a:cubicBezTo>
                  <a:cubicBezTo>
                    <a:pt x="21380" y="8842"/>
                    <a:pt x="20939" y="9455"/>
                    <a:pt x="20718" y="10241"/>
                  </a:cubicBezTo>
                  <a:cubicBezTo>
                    <a:pt x="20498" y="11026"/>
                    <a:pt x="20498" y="11985"/>
                    <a:pt x="20278" y="12811"/>
                  </a:cubicBezTo>
                  <a:cubicBezTo>
                    <a:pt x="20057" y="13636"/>
                    <a:pt x="19616" y="14329"/>
                    <a:pt x="19176" y="14955"/>
                  </a:cubicBezTo>
                  <a:cubicBezTo>
                    <a:pt x="18735" y="15581"/>
                    <a:pt x="18294" y="16140"/>
                    <a:pt x="18073" y="16833"/>
                  </a:cubicBezTo>
                  <a:cubicBezTo>
                    <a:pt x="17853" y="17525"/>
                    <a:pt x="17853" y="18351"/>
                    <a:pt x="17743" y="18990"/>
                  </a:cubicBezTo>
                  <a:cubicBezTo>
                    <a:pt x="17633" y="19629"/>
                    <a:pt x="17412" y="20082"/>
                    <a:pt x="17082" y="20441"/>
                  </a:cubicBezTo>
                  <a:cubicBezTo>
                    <a:pt x="16751" y="20801"/>
                    <a:pt x="16310" y="21067"/>
                    <a:pt x="14547" y="21254"/>
                  </a:cubicBezTo>
                  <a:cubicBezTo>
                    <a:pt x="12784" y="21440"/>
                    <a:pt x="9698" y="21547"/>
                    <a:pt x="7053" y="21573"/>
                  </a:cubicBezTo>
                  <a:cubicBezTo>
                    <a:pt x="4408" y="21600"/>
                    <a:pt x="2204" y="21547"/>
                    <a:pt x="0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2" name="Line"/>
            <p:cNvSpPr/>
            <p:nvPr/>
          </p:nvSpPr>
          <p:spPr>
            <a:xfrm>
              <a:off x="8883816" y="3000607"/>
              <a:ext cx="487780" cy="16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93" extrusionOk="0">
                  <a:moveTo>
                    <a:pt x="0" y="9571"/>
                  </a:moveTo>
                  <a:cubicBezTo>
                    <a:pt x="153" y="7411"/>
                    <a:pt x="306" y="5251"/>
                    <a:pt x="689" y="3307"/>
                  </a:cubicBezTo>
                  <a:cubicBezTo>
                    <a:pt x="1072" y="1363"/>
                    <a:pt x="1685" y="-365"/>
                    <a:pt x="2604" y="67"/>
                  </a:cubicBezTo>
                  <a:cubicBezTo>
                    <a:pt x="3523" y="499"/>
                    <a:pt x="4749" y="3091"/>
                    <a:pt x="5821" y="6547"/>
                  </a:cubicBezTo>
                  <a:cubicBezTo>
                    <a:pt x="6894" y="10003"/>
                    <a:pt x="7813" y="14323"/>
                    <a:pt x="9268" y="17131"/>
                  </a:cubicBezTo>
                  <a:cubicBezTo>
                    <a:pt x="10723" y="19939"/>
                    <a:pt x="12715" y="21235"/>
                    <a:pt x="14860" y="18427"/>
                  </a:cubicBezTo>
                  <a:cubicBezTo>
                    <a:pt x="17004" y="15619"/>
                    <a:pt x="19302" y="8707"/>
                    <a:pt x="21600" y="1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3" name="Line"/>
            <p:cNvSpPr/>
            <p:nvPr/>
          </p:nvSpPr>
          <p:spPr>
            <a:xfrm>
              <a:off x="9956239" y="2024744"/>
              <a:ext cx="235242" cy="2692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600" y="117"/>
                  </a:moveTo>
                  <a:cubicBezTo>
                    <a:pt x="20329" y="34"/>
                    <a:pt x="19059" y="-49"/>
                    <a:pt x="16835" y="34"/>
                  </a:cubicBezTo>
                  <a:cubicBezTo>
                    <a:pt x="14612" y="117"/>
                    <a:pt x="11435" y="366"/>
                    <a:pt x="9529" y="851"/>
                  </a:cubicBezTo>
                  <a:cubicBezTo>
                    <a:pt x="7624" y="1336"/>
                    <a:pt x="6988" y="2056"/>
                    <a:pt x="6353" y="2831"/>
                  </a:cubicBezTo>
                  <a:cubicBezTo>
                    <a:pt x="5718" y="3606"/>
                    <a:pt x="5082" y="4437"/>
                    <a:pt x="4606" y="5282"/>
                  </a:cubicBezTo>
                  <a:cubicBezTo>
                    <a:pt x="4129" y="6126"/>
                    <a:pt x="3812" y="6985"/>
                    <a:pt x="3335" y="7857"/>
                  </a:cubicBezTo>
                  <a:cubicBezTo>
                    <a:pt x="2859" y="8729"/>
                    <a:pt x="2224" y="9616"/>
                    <a:pt x="1906" y="10668"/>
                  </a:cubicBezTo>
                  <a:cubicBezTo>
                    <a:pt x="1588" y="11720"/>
                    <a:pt x="1588" y="12939"/>
                    <a:pt x="1429" y="13922"/>
                  </a:cubicBezTo>
                  <a:cubicBezTo>
                    <a:pt x="1271" y="14905"/>
                    <a:pt x="953" y="15653"/>
                    <a:pt x="635" y="16400"/>
                  </a:cubicBezTo>
                  <a:cubicBezTo>
                    <a:pt x="318" y="17148"/>
                    <a:pt x="0" y="17896"/>
                    <a:pt x="0" y="18574"/>
                  </a:cubicBezTo>
                  <a:cubicBezTo>
                    <a:pt x="0" y="19253"/>
                    <a:pt x="318" y="19862"/>
                    <a:pt x="1429" y="20305"/>
                  </a:cubicBezTo>
                  <a:cubicBezTo>
                    <a:pt x="2541" y="20748"/>
                    <a:pt x="4447" y="21025"/>
                    <a:pt x="6829" y="21205"/>
                  </a:cubicBezTo>
                  <a:cubicBezTo>
                    <a:pt x="9212" y="21385"/>
                    <a:pt x="12071" y="21468"/>
                    <a:pt x="14929" y="21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4" name="Line"/>
            <p:cNvSpPr/>
            <p:nvPr/>
          </p:nvSpPr>
          <p:spPr>
            <a:xfrm>
              <a:off x="10803799" y="2112069"/>
              <a:ext cx="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5850"/>
                    <a:pt x="21600" y="11700"/>
                    <a:pt x="0" y="15300"/>
                  </a:cubicBezTo>
                  <a:cubicBezTo>
                    <a:pt x="21600" y="18900"/>
                    <a:pt x="21600" y="202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5" name="Line"/>
            <p:cNvSpPr/>
            <p:nvPr/>
          </p:nvSpPr>
          <p:spPr>
            <a:xfrm>
              <a:off x="11758602" y="2061717"/>
              <a:ext cx="284591" cy="42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307" extrusionOk="0">
                  <a:moveTo>
                    <a:pt x="5465" y="960"/>
                  </a:moveTo>
                  <a:cubicBezTo>
                    <a:pt x="6506" y="441"/>
                    <a:pt x="7547" y="-77"/>
                    <a:pt x="9499" y="9"/>
                  </a:cubicBezTo>
                  <a:cubicBezTo>
                    <a:pt x="11451" y="96"/>
                    <a:pt x="14313" y="787"/>
                    <a:pt x="15745" y="1565"/>
                  </a:cubicBezTo>
                  <a:cubicBezTo>
                    <a:pt x="17176" y="2342"/>
                    <a:pt x="17176" y="3206"/>
                    <a:pt x="16395" y="4329"/>
                  </a:cubicBezTo>
                  <a:cubicBezTo>
                    <a:pt x="15614" y="5453"/>
                    <a:pt x="14053" y="6835"/>
                    <a:pt x="12622" y="7699"/>
                  </a:cubicBezTo>
                  <a:cubicBezTo>
                    <a:pt x="11190" y="8563"/>
                    <a:pt x="9889" y="8909"/>
                    <a:pt x="8588" y="9168"/>
                  </a:cubicBezTo>
                  <a:cubicBezTo>
                    <a:pt x="7287" y="9427"/>
                    <a:pt x="5985" y="9600"/>
                    <a:pt x="6506" y="9686"/>
                  </a:cubicBezTo>
                  <a:cubicBezTo>
                    <a:pt x="7026" y="9773"/>
                    <a:pt x="9369" y="9773"/>
                    <a:pt x="11971" y="10464"/>
                  </a:cubicBezTo>
                  <a:cubicBezTo>
                    <a:pt x="14573" y="11155"/>
                    <a:pt x="17436" y="12537"/>
                    <a:pt x="18998" y="13661"/>
                  </a:cubicBezTo>
                  <a:cubicBezTo>
                    <a:pt x="20559" y="14784"/>
                    <a:pt x="20819" y="15648"/>
                    <a:pt x="21080" y="16598"/>
                  </a:cubicBezTo>
                  <a:cubicBezTo>
                    <a:pt x="21340" y="17549"/>
                    <a:pt x="21600" y="18585"/>
                    <a:pt x="21210" y="19363"/>
                  </a:cubicBezTo>
                  <a:cubicBezTo>
                    <a:pt x="20819" y="20141"/>
                    <a:pt x="19778" y="20659"/>
                    <a:pt x="17046" y="21005"/>
                  </a:cubicBezTo>
                  <a:cubicBezTo>
                    <a:pt x="14313" y="21350"/>
                    <a:pt x="9889" y="21523"/>
                    <a:pt x="6766" y="20832"/>
                  </a:cubicBezTo>
                  <a:cubicBezTo>
                    <a:pt x="3643" y="20141"/>
                    <a:pt x="1822" y="18585"/>
                    <a:pt x="0" y="17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6" name="Line"/>
            <p:cNvSpPr/>
            <p:nvPr/>
          </p:nvSpPr>
          <p:spPr>
            <a:xfrm>
              <a:off x="13087024" y="2005048"/>
              <a:ext cx="252073" cy="43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169" extrusionOk="0">
                  <a:moveTo>
                    <a:pt x="1751" y="2200"/>
                  </a:moveTo>
                  <a:cubicBezTo>
                    <a:pt x="4670" y="1350"/>
                    <a:pt x="7589" y="499"/>
                    <a:pt x="9924" y="159"/>
                  </a:cubicBezTo>
                  <a:cubicBezTo>
                    <a:pt x="12259" y="-181"/>
                    <a:pt x="14011" y="-11"/>
                    <a:pt x="15324" y="1010"/>
                  </a:cubicBezTo>
                  <a:cubicBezTo>
                    <a:pt x="16638" y="2030"/>
                    <a:pt x="17513" y="3901"/>
                    <a:pt x="16930" y="5517"/>
                  </a:cubicBezTo>
                  <a:cubicBezTo>
                    <a:pt x="16346" y="7132"/>
                    <a:pt x="14303" y="8493"/>
                    <a:pt x="12551" y="9258"/>
                  </a:cubicBezTo>
                  <a:cubicBezTo>
                    <a:pt x="10800" y="10024"/>
                    <a:pt x="9340" y="10194"/>
                    <a:pt x="7881" y="10279"/>
                  </a:cubicBezTo>
                  <a:cubicBezTo>
                    <a:pt x="6422" y="10364"/>
                    <a:pt x="4962" y="10364"/>
                    <a:pt x="5108" y="10279"/>
                  </a:cubicBezTo>
                  <a:cubicBezTo>
                    <a:pt x="5254" y="10194"/>
                    <a:pt x="7005" y="10024"/>
                    <a:pt x="9341" y="10449"/>
                  </a:cubicBezTo>
                  <a:cubicBezTo>
                    <a:pt x="11676" y="10874"/>
                    <a:pt x="14595" y="11895"/>
                    <a:pt x="16784" y="13170"/>
                  </a:cubicBezTo>
                  <a:cubicBezTo>
                    <a:pt x="18973" y="14446"/>
                    <a:pt x="20432" y="15976"/>
                    <a:pt x="21016" y="17167"/>
                  </a:cubicBezTo>
                  <a:cubicBezTo>
                    <a:pt x="21600" y="18358"/>
                    <a:pt x="21308" y="19208"/>
                    <a:pt x="18681" y="19973"/>
                  </a:cubicBezTo>
                  <a:cubicBezTo>
                    <a:pt x="16054" y="20739"/>
                    <a:pt x="11092" y="21419"/>
                    <a:pt x="7589" y="21079"/>
                  </a:cubicBezTo>
                  <a:cubicBezTo>
                    <a:pt x="4086" y="20739"/>
                    <a:pt x="2043" y="19378"/>
                    <a:pt x="1022" y="18528"/>
                  </a:cubicBezTo>
                  <a:cubicBezTo>
                    <a:pt x="0" y="17677"/>
                    <a:pt x="0" y="17337"/>
                    <a:pt x="0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7" name="Line"/>
            <p:cNvSpPr/>
            <p:nvPr/>
          </p:nvSpPr>
          <p:spPr>
            <a:xfrm>
              <a:off x="14502886" y="2045014"/>
              <a:ext cx="286177" cy="31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455" extrusionOk="0">
                  <a:moveTo>
                    <a:pt x="3529" y="3142"/>
                  </a:moveTo>
                  <a:cubicBezTo>
                    <a:pt x="4301" y="2203"/>
                    <a:pt x="5072" y="1264"/>
                    <a:pt x="7001" y="677"/>
                  </a:cubicBezTo>
                  <a:cubicBezTo>
                    <a:pt x="8929" y="90"/>
                    <a:pt x="12015" y="-145"/>
                    <a:pt x="14072" y="90"/>
                  </a:cubicBezTo>
                  <a:cubicBezTo>
                    <a:pt x="16129" y="325"/>
                    <a:pt x="17158" y="1029"/>
                    <a:pt x="17415" y="2555"/>
                  </a:cubicBezTo>
                  <a:cubicBezTo>
                    <a:pt x="17672" y="4081"/>
                    <a:pt x="17158" y="6429"/>
                    <a:pt x="14972" y="9012"/>
                  </a:cubicBezTo>
                  <a:cubicBezTo>
                    <a:pt x="12786" y="11594"/>
                    <a:pt x="8929" y="14412"/>
                    <a:pt x="5843" y="16290"/>
                  </a:cubicBezTo>
                  <a:cubicBezTo>
                    <a:pt x="2758" y="18168"/>
                    <a:pt x="443" y="19107"/>
                    <a:pt x="58" y="19577"/>
                  </a:cubicBezTo>
                  <a:cubicBezTo>
                    <a:pt x="-328" y="20046"/>
                    <a:pt x="1215" y="20046"/>
                    <a:pt x="5072" y="20281"/>
                  </a:cubicBezTo>
                  <a:cubicBezTo>
                    <a:pt x="8929" y="20516"/>
                    <a:pt x="15101" y="20985"/>
                    <a:pt x="21272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8" name="Line"/>
            <p:cNvSpPr/>
            <p:nvPr/>
          </p:nvSpPr>
          <p:spPr>
            <a:xfrm>
              <a:off x="15743865" y="2174339"/>
              <a:ext cx="32172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2880"/>
                    <a:pt x="12077" y="5760"/>
                    <a:pt x="15677" y="9360"/>
                  </a:cubicBezTo>
                  <a:cubicBezTo>
                    <a:pt x="19277" y="12960"/>
                    <a:pt x="20439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9" name="Line"/>
            <p:cNvSpPr/>
            <p:nvPr/>
          </p:nvSpPr>
          <p:spPr>
            <a:xfrm>
              <a:off x="16465010" y="2083020"/>
              <a:ext cx="192145" cy="5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524" extrusionOk="0">
                  <a:moveTo>
                    <a:pt x="21423" y="1061"/>
                  </a:moveTo>
                  <a:cubicBezTo>
                    <a:pt x="17566" y="682"/>
                    <a:pt x="13709" y="303"/>
                    <a:pt x="10623" y="113"/>
                  </a:cubicBezTo>
                  <a:cubicBezTo>
                    <a:pt x="7537" y="-76"/>
                    <a:pt x="5223" y="-76"/>
                    <a:pt x="3294" y="492"/>
                  </a:cubicBezTo>
                  <a:cubicBezTo>
                    <a:pt x="1366" y="1061"/>
                    <a:pt x="-177" y="2198"/>
                    <a:pt x="16" y="3271"/>
                  </a:cubicBezTo>
                  <a:cubicBezTo>
                    <a:pt x="209" y="4345"/>
                    <a:pt x="2137" y="5356"/>
                    <a:pt x="5030" y="5924"/>
                  </a:cubicBezTo>
                  <a:cubicBezTo>
                    <a:pt x="7923" y="6492"/>
                    <a:pt x="11780" y="6619"/>
                    <a:pt x="14673" y="6556"/>
                  </a:cubicBezTo>
                  <a:cubicBezTo>
                    <a:pt x="17566" y="6492"/>
                    <a:pt x="19494" y="6240"/>
                    <a:pt x="20459" y="5545"/>
                  </a:cubicBezTo>
                  <a:cubicBezTo>
                    <a:pt x="21423" y="4850"/>
                    <a:pt x="21423" y="3713"/>
                    <a:pt x="21230" y="3587"/>
                  </a:cubicBezTo>
                  <a:cubicBezTo>
                    <a:pt x="21037" y="3461"/>
                    <a:pt x="20652" y="4345"/>
                    <a:pt x="20073" y="6935"/>
                  </a:cubicBezTo>
                  <a:cubicBezTo>
                    <a:pt x="19494" y="9524"/>
                    <a:pt x="18723" y="13819"/>
                    <a:pt x="17759" y="16535"/>
                  </a:cubicBezTo>
                  <a:cubicBezTo>
                    <a:pt x="16794" y="19250"/>
                    <a:pt x="15637" y="20387"/>
                    <a:pt x="1448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0" name="Line"/>
            <p:cNvSpPr/>
            <p:nvPr/>
          </p:nvSpPr>
          <p:spPr>
            <a:xfrm>
              <a:off x="10590898" y="3098007"/>
              <a:ext cx="250791" cy="23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278" extrusionOk="0">
                  <a:moveTo>
                    <a:pt x="6492" y="0"/>
                  </a:moveTo>
                  <a:cubicBezTo>
                    <a:pt x="5052" y="0"/>
                    <a:pt x="3612" y="0"/>
                    <a:pt x="2316" y="463"/>
                  </a:cubicBezTo>
                  <a:cubicBezTo>
                    <a:pt x="1020" y="926"/>
                    <a:pt x="-132" y="1851"/>
                    <a:pt x="12" y="4783"/>
                  </a:cubicBezTo>
                  <a:cubicBezTo>
                    <a:pt x="156" y="7714"/>
                    <a:pt x="1596" y="12651"/>
                    <a:pt x="3756" y="15891"/>
                  </a:cubicBezTo>
                  <a:cubicBezTo>
                    <a:pt x="5916" y="19131"/>
                    <a:pt x="8796" y="20674"/>
                    <a:pt x="11676" y="21137"/>
                  </a:cubicBezTo>
                  <a:cubicBezTo>
                    <a:pt x="14556" y="21600"/>
                    <a:pt x="17436" y="20983"/>
                    <a:pt x="19164" y="18360"/>
                  </a:cubicBezTo>
                  <a:cubicBezTo>
                    <a:pt x="20892" y="15737"/>
                    <a:pt x="21468" y="11109"/>
                    <a:pt x="20172" y="7714"/>
                  </a:cubicBezTo>
                  <a:cubicBezTo>
                    <a:pt x="18876" y="4320"/>
                    <a:pt x="15708" y="2160"/>
                    <a:pt x="12396" y="1234"/>
                  </a:cubicBezTo>
                  <a:cubicBezTo>
                    <a:pt x="9084" y="309"/>
                    <a:pt x="5628" y="617"/>
                    <a:pt x="2172" y="9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1" name="Line"/>
            <p:cNvSpPr/>
            <p:nvPr/>
          </p:nvSpPr>
          <p:spPr>
            <a:xfrm>
              <a:off x="11618348" y="3014981"/>
              <a:ext cx="312083" cy="304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1600" extrusionOk="0">
                  <a:moveTo>
                    <a:pt x="13597" y="0"/>
                  </a:moveTo>
                  <a:cubicBezTo>
                    <a:pt x="10346" y="3927"/>
                    <a:pt x="7094" y="7855"/>
                    <a:pt x="5120" y="10432"/>
                  </a:cubicBezTo>
                  <a:cubicBezTo>
                    <a:pt x="3146" y="13009"/>
                    <a:pt x="2449" y="14236"/>
                    <a:pt x="1636" y="15464"/>
                  </a:cubicBezTo>
                  <a:cubicBezTo>
                    <a:pt x="823" y="16691"/>
                    <a:pt x="-106" y="17918"/>
                    <a:pt x="10" y="18409"/>
                  </a:cubicBezTo>
                  <a:cubicBezTo>
                    <a:pt x="126" y="18900"/>
                    <a:pt x="1288" y="18655"/>
                    <a:pt x="3842" y="18900"/>
                  </a:cubicBezTo>
                  <a:cubicBezTo>
                    <a:pt x="6397" y="19145"/>
                    <a:pt x="10346" y="19882"/>
                    <a:pt x="13713" y="20495"/>
                  </a:cubicBezTo>
                  <a:cubicBezTo>
                    <a:pt x="17081" y="21109"/>
                    <a:pt x="19868" y="21600"/>
                    <a:pt x="20681" y="21600"/>
                  </a:cubicBezTo>
                  <a:cubicBezTo>
                    <a:pt x="21494" y="21600"/>
                    <a:pt x="20333" y="21109"/>
                    <a:pt x="19171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2" name="Line"/>
            <p:cNvSpPr/>
            <p:nvPr/>
          </p:nvSpPr>
          <p:spPr>
            <a:xfrm>
              <a:off x="11768980" y="3149898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3" name="Line"/>
            <p:cNvSpPr/>
            <p:nvPr/>
          </p:nvSpPr>
          <p:spPr>
            <a:xfrm>
              <a:off x="12856273" y="2968650"/>
              <a:ext cx="313778" cy="403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372" extrusionOk="0">
                  <a:moveTo>
                    <a:pt x="18478" y="4648"/>
                  </a:moveTo>
                  <a:cubicBezTo>
                    <a:pt x="18478" y="3733"/>
                    <a:pt x="18478" y="2818"/>
                    <a:pt x="18008" y="2086"/>
                  </a:cubicBezTo>
                  <a:cubicBezTo>
                    <a:pt x="17538" y="1353"/>
                    <a:pt x="16599" y="804"/>
                    <a:pt x="14956" y="438"/>
                  </a:cubicBezTo>
                  <a:cubicBezTo>
                    <a:pt x="13312" y="72"/>
                    <a:pt x="10965" y="-111"/>
                    <a:pt x="9321" y="72"/>
                  </a:cubicBezTo>
                  <a:cubicBezTo>
                    <a:pt x="7678" y="255"/>
                    <a:pt x="6739" y="804"/>
                    <a:pt x="6386" y="1536"/>
                  </a:cubicBezTo>
                  <a:cubicBezTo>
                    <a:pt x="6034" y="2269"/>
                    <a:pt x="6269" y="3184"/>
                    <a:pt x="7443" y="4831"/>
                  </a:cubicBezTo>
                  <a:cubicBezTo>
                    <a:pt x="8617" y="6479"/>
                    <a:pt x="10730" y="8859"/>
                    <a:pt x="12491" y="11513"/>
                  </a:cubicBezTo>
                  <a:cubicBezTo>
                    <a:pt x="14252" y="14167"/>
                    <a:pt x="15660" y="17096"/>
                    <a:pt x="15778" y="18835"/>
                  </a:cubicBezTo>
                  <a:cubicBezTo>
                    <a:pt x="15895" y="20574"/>
                    <a:pt x="14721" y="21123"/>
                    <a:pt x="12373" y="21306"/>
                  </a:cubicBezTo>
                  <a:cubicBezTo>
                    <a:pt x="10025" y="21489"/>
                    <a:pt x="6504" y="21306"/>
                    <a:pt x="3921" y="20574"/>
                  </a:cubicBezTo>
                  <a:cubicBezTo>
                    <a:pt x="1338" y="19842"/>
                    <a:pt x="-305" y="18560"/>
                    <a:pt x="47" y="16638"/>
                  </a:cubicBezTo>
                  <a:cubicBezTo>
                    <a:pt x="399" y="14716"/>
                    <a:pt x="2747" y="12153"/>
                    <a:pt x="6621" y="9957"/>
                  </a:cubicBezTo>
                  <a:cubicBezTo>
                    <a:pt x="10495" y="7760"/>
                    <a:pt x="15895" y="5930"/>
                    <a:pt x="21295" y="4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4" name="Line"/>
            <p:cNvSpPr/>
            <p:nvPr/>
          </p:nvSpPr>
          <p:spPr>
            <a:xfrm>
              <a:off x="14301283" y="3149898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5" name="Line"/>
            <p:cNvSpPr/>
            <p:nvPr/>
          </p:nvSpPr>
          <p:spPr>
            <a:xfrm>
              <a:off x="14681819" y="3035737"/>
              <a:ext cx="242161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63" y="4145"/>
                    <a:pt x="11726" y="8291"/>
                    <a:pt x="8640" y="10691"/>
                  </a:cubicBezTo>
                  <a:cubicBezTo>
                    <a:pt x="5554" y="13091"/>
                    <a:pt x="4320" y="13745"/>
                    <a:pt x="2931" y="14618"/>
                  </a:cubicBezTo>
                  <a:cubicBezTo>
                    <a:pt x="1543" y="15491"/>
                    <a:pt x="0" y="16582"/>
                    <a:pt x="0" y="17455"/>
                  </a:cubicBezTo>
                  <a:cubicBezTo>
                    <a:pt x="0" y="18327"/>
                    <a:pt x="1543" y="18982"/>
                    <a:pt x="4629" y="19636"/>
                  </a:cubicBezTo>
                  <a:cubicBezTo>
                    <a:pt x="7714" y="20291"/>
                    <a:pt x="12343" y="20945"/>
                    <a:pt x="15429" y="21273"/>
                  </a:cubicBezTo>
                  <a:cubicBezTo>
                    <a:pt x="18514" y="21600"/>
                    <a:pt x="2005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6" name="Line"/>
            <p:cNvSpPr/>
            <p:nvPr/>
          </p:nvSpPr>
          <p:spPr>
            <a:xfrm>
              <a:off x="14799442" y="3212168"/>
              <a:ext cx="691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6109"/>
                    <a:pt x="21600" y="12218"/>
                    <a:pt x="21600" y="15818"/>
                  </a:cubicBezTo>
                  <a:cubicBezTo>
                    <a:pt x="21600" y="19418"/>
                    <a:pt x="10800" y="205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7" name="Line"/>
            <p:cNvSpPr/>
            <p:nvPr/>
          </p:nvSpPr>
          <p:spPr>
            <a:xfrm>
              <a:off x="15868404" y="3212168"/>
              <a:ext cx="24908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2400"/>
                    <a:pt x="11400" y="4800"/>
                    <a:pt x="15000" y="8400"/>
                  </a:cubicBezTo>
                  <a:cubicBezTo>
                    <a:pt x="18600" y="12000"/>
                    <a:pt x="201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8" name="Line"/>
            <p:cNvSpPr/>
            <p:nvPr/>
          </p:nvSpPr>
          <p:spPr>
            <a:xfrm>
              <a:off x="16397697" y="3149898"/>
              <a:ext cx="4151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5948"/>
                    <a:pt x="18000" y="11896"/>
                    <a:pt x="14400" y="15496"/>
                  </a:cubicBezTo>
                  <a:cubicBezTo>
                    <a:pt x="10800" y="19096"/>
                    <a:pt x="5400" y="2034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9" name="Line"/>
            <p:cNvSpPr/>
            <p:nvPr/>
          </p:nvSpPr>
          <p:spPr>
            <a:xfrm>
              <a:off x="16683502" y="3046115"/>
              <a:ext cx="191598" cy="347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463" extrusionOk="0">
                  <a:moveTo>
                    <a:pt x="20988" y="0"/>
                  </a:moveTo>
                  <a:cubicBezTo>
                    <a:pt x="16441" y="855"/>
                    <a:pt x="11893" y="1711"/>
                    <a:pt x="8104" y="4063"/>
                  </a:cubicBezTo>
                  <a:cubicBezTo>
                    <a:pt x="4314" y="6416"/>
                    <a:pt x="1283" y="10265"/>
                    <a:pt x="335" y="13152"/>
                  </a:cubicBezTo>
                  <a:cubicBezTo>
                    <a:pt x="-612" y="16040"/>
                    <a:pt x="525" y="17964"/>
                    <a:pt x="2798" y="19248"/>
                  </a:cubicBezTo>
                  <a:cubicBezTo>
                    <a:pt x="5072" y="20531"/>
                    <a:pt x="8483" y="21172"/>
                    <a:pt x="11514" y="21386"/>
                  </a:cubicBezTo>
                  <a:cubicBezTo>
                    <a:pt x="14546" y="21600"/>
                    <a:pt x="17198" y="21386"/>
                    <a:pt x="18714" y="20531"/>
                  </a:cubicBezTo>
                  <a:cubicBezTo>
                    <a:pt x="20230" y="19675"/>
                    <a:pt x="20609" y="18178"/>
                    <a:pt x="18335" y="16467"/>
                  </a:cubicBezTo>
                  <a:cubicBezTo>
                    <a:pt x="16062" y="14756"/>
                    <a:pt x="11135" y="12832"/>
                    <a:pt x="6209" y="10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0" name="Line"/>
            <p:cNvSpPr/>
            <p:nvPr/>
          </p:nvSpPr>
          <p:spPr>
            <a:xfrm>
              <a:off x="10514171" y="3855622"/>
              <a:ext cx="269423" cy="273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8" h="21371" extrusionOk="0">
                  <a:moveTo>
                    <a:pt x="7926" y="810"/>
                  </a:moveTo>
                  <a:cubicBezTo>
                    <a:pt x="6592" y="810"/>
                    <a:pt x="5259" y="810"/>
                    <a:pt x="3792" y="2565"/>
                  </a:cubicBezTo>
                  <a:cubicBezTo>
                    <a:pt x="2326" y="4320"/>
                    <a:pt x="726" y="7830"/>
                    <a:pt x="192" y="10935"/>
                  </a:cubicBezTo>
                  <a:cubicBezTo>
                    <a:pt x="-341" y="14040"/>
                    <a:pt x="192" y="16740"/>
                    <a:pt x="2326" y="18630"/>
                  </a:cubicBezTo>
                  <a:cubicBezTo>
                    <a:pt x="4459" y="20520"/>
                    <a:pt x="8192" y="21600"/>
                    <a:pt x="11659" y="21330"/>
                  </a:cubicBezTo>
                  <a:cubicBezTo>
                    <a:pt x="15126" y="21060"/>
                    <a:pt x="18326" y="19440"/>
                    <a:pt x="19792" y="17280"/>
                  </a:cubicBezTo>
                  <a:cubicBezTo>
                    <a:pt x="21259" y="15120"/>
                    <a:pt x="20992" y="12420"/>
                    <a:pt x="19526" y="9450"/>
                  </a:cubicBezTo>
                  <a:cubicBezTo>
                    <a:pt x="18059" y="6480"/>
                    <a:pt x="15392" y="3240"/>
                    <a:pt x="13392" y="1620"/>
                  </a:cubicBezTo>
                  <a:cubicBezTo>
                    <a:pt x="11392" y="0"/>
                    <a:pt x="10059" y="0"/>
                    <a:pt x="87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1" name="Line"/>
            <p:cNvSpPr/>
            <p:nvPr/>
          </p:nvSpPr>
          <p:spPr>
            <a:xfrm>
              <a:off x="11447254" y="4021674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2" name="Line"/>
            <p:cNvSpPr/>
            <p:nvPr/>
          </p:nvSpPr>
          <p:spPr>
            <a:xfrm>
              <a:off x="11893520" y="3837846"/>
              <a:ext cx="235763" cy="465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2" extrusionOk="0">
                  <a:moveTo>
                    <a:pt x="939" y="2702"/>
                  </a:moveTo>
                  <a:cubicBezTo>
                    <a:pt x="3443" y="1756"/>
                    <a:pt x="5948" y="810"/>
                    <a:pt x="7983" y="337"/>
                  </a:cubicBezTo>
                  <a:cubicBezTo>
                    <a:pt x="10017" y="-136"/>
                    <a:pt x="11583" y="-136"/>
                    <a:pt x="13148" y="495"/>
                  </a:cubicBezTo>
                  <a:cubicBezTo>
                    <a:pt x="14713" y="1125"/>
                    <a:pt x="16278" y="2387"/>
                    <a:pt x="16904" y="3411"/>
                  </a:cubicBezTo>
                  <a:cubicBezTo>
                    <a:pt x="17530" y="4436"/>
                    <a:pt x="17217" y="5225"/>
                    <a:pt x="16278" y="5776"/>
                  </a:cubicBezTo>
                  <a:cubicBezTo>
                    <a:pt x="15339" y="6328"/>
                    <a:pt x="13774" y="6644"/>
                    <a:pt x="11739" y="7038"/>
                  </a:cubicBezTo>
                  <a:cubicBezTo>
                    <a:pt x="9704" y="7432"/>
                    <a:pt x="7200" y="7905"/>
                    <a:pt x="6887" y="8141"/>
                  </a:cubicBezTo>
                  <a:cubicBezTo>
                    <a:pt x="6574" y="8378"/>
                    <a:pt x="8452" y="8378"/>
                    <a:pt x="10643" y="9087"/>
                  </a:cubicBezTo>
                  <a:cubicBezTo>
                    <a:pt x="12835" y="9797"/>
                    <a:pt x="15339" y="11216"/>
                    <a:pt x="17217" y="12714"/>
                  </a:cubicBezTo>
                  <a:cubicBezTo>
                    <a:pt x="19096" y="14211"/>
                    <a:pt x="20348" y="15788"/>
                    <a:pt x="20974" y="17049"/>
                  </a:cubicBezTo>
                  <a:cubicBezTo>
                    <a:pt x="21600" y="18311"/>
                    <a:pt x="21600" y="19257"/>
                    <a:pt x="19409" y="20045"/>
                  </a:cubicBezTo>
                  <a:cubicBezTo>
                    <a:pt x="17217" y="20833"/>
                    <a:pt x="12835" y="21464"/>
                    <a:pt x="9235" y="21149"/>
                  </a:cubicBezTo>
                  <a:cubicBezTo>
                    <a:pt x="5635" y="20833"/>
                    <a:pt x="2817" y="19572"/>
                    <a:pt x="0" y="18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3" name="Line"/>
            <p:cNvSpPr/>
            <p:nvPr/>
          </p:nvSpPr>
          <p:spPr>
            <a:xfrm>
              <a:off x="12817187" y="3980161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0"/>
                    <a:pt x="11782" y="0"/>
                    <a:pt x="15382" y="3600"/>
                  </a:cubicBezTo>
                  <a:cubicBezTo>
                    <a:pt x="18982" y="7200"/>
                    <a:pt x="2029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4" name="Line"/>
            <p:cNvSpPr/>
            <p:nvPr/>
          </p:nvSpPr>
          <p:spPr>
            <a:xfrm>
              <a:off x="13253941" y="3834866"/>
              <a:ext cx="181229" cy="31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460" extrusionOk="0">
                  <a:moveTo>
                    <a:pt x="18753" y="0"/>
                  </a:moveTo>
                  <a:cubicBezTo>
                    <a:pt x="14433" y="929"/>
                    <a:pt x="10113" y="1858"/>
                    <a:pt x="6774" y="3948"/>
                  </a:cubicBezTo>
                  <a:cubicBezTo>
                    <a:pt x="3436" y="6039"/>
                    <a:pt x="1080" y="9290"/>
                    <a:pt x="294" y="12077"/>
                  </a:cubicBezTo>
                  <a:cubicBezTo>
                    <a:pt x="-491" y="14864"/>
                    <a:pt x="294" y="17187"/>
                    <a:pt x="2651" y="18697"/>
                  </a:cubicBezTo>
                  <a:cubicBezTo>
                    <a:pt x="5007" y="20206"/>
                    <a:pt x="8934" y="20903"/>
                    <a:pt x="11880" y="21252"/>
                  </a:cubicBezTo>
                  <a:cubicBezTo>
                    <a:pt x="14825" y="21600"/>
                    <a:pt x="16789" y="21600"/>
                    <a:pt x="18360" y="20555"/>
                  </a:cubicBezTo>
                  <a:cubicBezTo>
                    <a:pt x="19931" y="19510"/>
                    <a:pt x="21109" y="17419"/>
                    <a:pt x="20324" y="15561"/>
                  </a:cubicBezTo>
                  <a:cubicBezTo>
                    <a:pt x="19538" y="13703"/>
                    <a:pt x="16789" y="12077"/>
                    <a:pt x="14040" y="11148"/>
                  </a:cubicBezTo>
                  <a:cubicBezTo>
                    <a:pt x="11291" y="10219"/>
                    <a:pt x="8542" y="9987"/>
                    <a:pt x="5793" y="9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5" name="Line"/>
            <p:cNvSpPr/>
            <p:nvPr/>
          </p:nvSpPr>
          <p:spPr>
            <a:xfrm>
              <a:off x="14477714" y="3865110"/>
              <a:ext cx="201129" cy="38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144" extrusionOk="0">
                  <a:moveTo>
                    <a:pt x="2197" y="1754"/>
                  </a:moveTo>
                  <a:cubicBezTo>
                    <a:pt x="3661" y="996"/>
                    <a:pt x="5125" y="238"/>
                    <a:pt x="7688" y="48"/>
                  </a:cubicBezTo>
                  <a:cubicBezTo>
                    <a:pt x="10251" y="-141"/>
                    <a:pt x="13912" y="238"/>
                    <a:pt x="16108" y="901"/>
                  </a:cubicBezTo>
                  <a:cubicBezTo>
                    <a:pt x="18305" y="1564"/>
                    <a:pt x="19037" y="2512"/>
                    <a:pt x="18854" y="3364"/>
                  </a:cubicBezTo>
                  <a:cubicBezTo>
                    <a:pt x="18671" y="4217"/>
                    <a:pt x="17573" y="4975"/>
                    <a:pt x="16108" y="5638"/>
                  </a:cubicBezTo>
                  <a:cubicBezTo>
                    <a:pt x="14644" y="6301"/>
                    <a:pt x="12814" y="6870"/>
                    <a:pt x="10983" y="7248"/>
                  </a:cubicBezTo>
                  <a:cubicBezTo>
                    <a:pt x="9153" y="7627"/>
                    <a:pt x="7322" y="7817"/>
                    <a:pt x="7322" y="7912"/>
                  </a:cubicBezTo>
                  <a:cubicBezTo>
                    <a:pt x="7322" y="8006"/>
                    <a:pt x="9153" y="8006"/>
                    <a:pt x="11715" y="8859"/>
                  </a:cubicBezTo>
                  <a:cubicBezTo>
                    <a:pt x="14278" y="9712"/>
                    <a:pt x="17573" y="11417"/>
                    <a:pt x="19403" y="12838"/>
                  </a:cubicBezTo>
                  <a:cubicBezTo>
                    <a:pt x="21234" y="14259"/>
                    <a:pt x="21600" y="15396"/>
                    <a:pt x="21051" y="16722"/>
                  </a:cubicBezTo>
                  <a:cubicBezTo>
                    <a:pt x="20502" y="18048"/>
                    <a:pt x="19037" y="19564"/>
                    <a:pt x="17024" y="20417"/>
                  </a:cubicBezTo>
                  <a:cubicBezTo>
                    <a:pt x="15010" y="21270"/>
                    <a:pt x="12447" y="21459"/>
                    <a:pt x="9519" y="20512"/>
                  </a:cubicBezTo>
                  <a:cubicBezTo>
                    <a:pt x="6590" y="19564"/>
                    <a:pt x="3295" y="17480"/>
                    <a:pt x="0" y="15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6" name="Line"/>
            <p:cNvSpPr/>
            <p:nvPr/>
          </p:nvSpPr>
          <p:spPr>
            <a:xfrm>
              <a:off x="16148618" y="3959405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7" name="Line"/>
            <p:cNvSpPr/>
            <p:nvPr/>
          </p:nvSpPr>
          <p:spPr>
            <a:xfrm>
              <a:off x="16295460" y="3966324"/>
              <a:ext cx="219819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6800" y="3310"/>
                  </a:moveTo>
                  <a:cubicBezTo>
                    <a:pt x="17132" y="2439"/>
                    <a:pt x="17464" y="1568"/>
                    <a:pt x="16800" y="958"/>
                  </a:cubicBezTo>
                  <a:cubicBezTo>
                    <a:pt x="16135" y="348"/>
                    <a:pt x="14473" y="0"/>
                    <a:pt x="11815" y="0"/>
                  </a:cubicBezTo>
                  <a:cubicBezTo>
                    <a:pt x="9157" y="0"/>
                    <a:pt x="5501" y="348"/>
                    <a:pt x="3175" y="871"/>
                  </a:cubicBezTo>
                  <a:cubicBezTo>
                    <a:pt x="849" y="1394"/>
                    <a:pt x="-148" y="2090"/>
                    <a:pt x="18" y="3223"/>
                  </a:cubicBezTo>
                  <a:cubicBezTo>
                    <a:pt x="184" y="4355"/>
                    <a:pt x="1513" y="5923"/>
                    <a:pt x="3840" y="6881"/>
                  </a:cubicBezTo>
                  <a:cubicBezTo>
                    <a:pt x="6166" y="7839"/>
                    <a:pt x="9489" y="8187"/>
                    <a:pt x="12646" y="8013"/>
                  </a:cubicBezTo>
                  <a:cubicBezTo>
                    <a:pt x="15803" y="7839"/>
                    <a:pt x="18793" y="7142"/>
                    <a:pt x="20123" y="6271"/>
                  </a:cubicBezTo>
                  <a:cubicBezTo>
                    <a:pt x="21452" y="5400"/>
                    <a:pt x="21120" y="4355"/>
                    <a:pt x="20954" y="4268"/>
                  </a:cubicBezTo>
                  <a:cubicBezTo>
                    <a:pt x="20787" y="4181"/>
                    <a:pt x="20787" y="5052"/>
                    <a:pt x="20455" y="8100"/>
                  </a:cubicBezTo>
                  <a:cubicBezTo>
                    <a:pt x="20123" y="11148"/>
                    <a:pt x="19458" y="16374"/>
                    <a:pt x="187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8" name="Line"/>
            <p:cNvSpPr/>
            <p:nvPr/>
          </p:nvSpPr>
          <p:spPr>
            <a:xfrm>
              <a:off x="10544421" y="4654750"/>
              <a:ext cx="239559" cy="24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0" h="21466" extrusionOk="0">
                  <a:moveTo>
                    <a:pt x="9757" y="0"/>
                  </a:moveTo>
                  <a:cubicBezTo>
                    <a:pt x="6798" y="900"/>
                    <a:pt x="3839" y="1800"/>
                    <a:pt x="2064" y="3750"/>
                  </a:cubicBezTo>
                  <a:cubicBezTo>
                    <a:pt x="289" y="5700"/>
                    <a:pt x="-303" y="8700"/>
                    <a:pt x="141" y="11550"/>
                  </a:cubicBezTo>
                  <a:cubicBezTo>
                    <a:pt x="585" y="14400"/>
                    <a:pt x="2064" y="17100"/>
                    <a:pt x="4135" y="18900"/>
                  </a:cubicBezTo>
                  <a:cubicBezTo>
                    <a:pt x="6207" y="20700"/>
                    <a:pt x="8870" y="21600"/>
                    <a:pt x="11533" y="21450"/>
                  </a:cubicBezTo>
                  <a:cubicBezTo>
                    <a:pt x="14196" y="21300"/>
                    <a:pt x="16859" y="20100"/>
                    <a:pt x="18634" y="18000"/>
                  </a:cubicBezTo>
                  <a:cubicBezTo>
                    <a:pt x="20409" y="15900"/>
                    <a:pt x="21297" y="12900"/>
                    <a:pt x="19522" y="9900"/>
                  </a:cubicBezTo>
                  <a:cubicBezTo>
                    <a:pt x="17746" y="6900"/>
                    <a:pt x="13308" y="3900"/>
                    <a:pt x="8870" y="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9" name="Line"/>
            <p:cNvSpPr/>
            <p:nvPr/>
          </p:nvSpPr>
          <p:spPr>
            <a:xfrm>
              <a:off x="11457632" y="4789668"/>
              <a:ext cx="2905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0" name="Line"/>
            <p:cNvSpPr/>
            <p:nvPr/>
          </p:nvSpPr>
          <p:spPr>
            <a:xfrm>
              <a:off x="11841628" y="4675507"/>
              <a:ext cx="265546" cy="28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053" extrusionOk="0">
                  <a:moveTo>
                    <a:pt x="13292" y="0"/>
                  </a:moveTo>
                  <a:cubicBezTo>
                    <a:pt x="12461" y="1005"/>
                    <a:pt x="11631" y="2009"/>
                    <a:pt x="10800" y="3014"/>
                  </a:cubicBezTo>
                  <a:cubicBezTo>
                    <a:pt x="9969" y="4019"/>
                    <a:pt x="9138" y="5023"/>
                    <a:pt x="9415" y="5777"/>
                  </a:cubicBezTo>
                  <a:cubicBezTo>
                    <a:pt x="9692" y="6530"/>
                    <a:pt x="11077" y="7033"/>
                    <a:pt x="13292" y="8540"/>
                  </a:cubicBezTo>
                  <a:cubicBezTo>
                    <a:pt x="15508" y="10047"/>
                    <a:pt x="18554" y="12558"/>
                    <a:pt x="20077" y="14567"/>
                  </a:cubicBezTo>
                  <a:cubicBezTo>
                    <a:pt x="21600" y="16577"/>
                    <a:pt x="21600" y="18084"/>
                    <a:pt x="20354" y="19340"/>
                  </a:cubicBezTo>
                  <a:cubicBezTo>
                    <a:pt x="19108" y="20595"/>
                    <a:pt x="16615" y="21600"/>
                    <a:pt x="13015" y="20721"/>
                  </a:cubicBezTo>
                  <a:cubicBezTo>
                    <a:pt x="9415" y="19842"/>
                    <a:pt x="4708" y="17079"/>
                    <a:pt x="0" y="14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1" name="Line"/>
            <p:cNvSpPr/>
            <p:nvPr/>
          </p:nvSpPr>
          <p:spPr>
            <a:xfrm>
              <a:off x="11945411" y="4685885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2" name="Line"/>
            <p:cNvSpPr/>
            <p:nvPr/>
          </p:nvSpPr>
          <p:spPr>
            <a:xfrm>
              <a:off x="12931349" y="4820803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3" name="Line"/>
            <p:cNvSpPr/>
            <p:nvPr/>
          </p:nvSpPr>
          <p:spPr>
            <a:xfrm>
              <a:off x="13450263" y="4717020"/>
              <a:ext cx="1" cy="29059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4" name="Line"/>
            <p:cNvSpPr/>
            <p:nvPr/>
          </p:nvSpPr>
          <p:spPr>
            <a:xfrm>
              <a:off x="13587778" y="4810425"/>
              <a:ext cx="214708" cy="18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2" h="21156" extrusionOk="0">
                  <a:moveTo>
                    <a:pt x="8590" y="0"/>
                  </a:moveTo>
                  <a:cubicBezTo>
                    <a:pt x="6954" y="0"/>
                    <a:pt x="5318" y="0"/>
                    <a:pt x="3845" y="600"/>
                  </a:cubicBezTo>
                  <a:cubicBezTo>
                    <a:pt x="2372" y="1200"/>
                    <a:pt x="1063" y="2400"/>
                    <a:pt x="409" y="5000"/>
                  </a:cubicBezTo>
                  <a:cubicBezTo>
                    <a:pt x="-246" y="7600"/>
                    <a:pt x="-246" y="11600"/>
                    <a:pt x="1390" y="14800"/>
                  </a:cubicBezTo>
                  <a:cubicBezTo>
                    <a:pt x="3027" y="18000"/>
                    <a:pt x="6299" y="20400"/>
                    <a:pt x="9572" y="21000"/>
                  </a:cubicBezTo>
                  <a:cubicBezTo>
                    <a:pt x="12845" y="21600"/>
                    <a:pt x="16118" y="20400"/>
                    <a:pt x="18245" y="18600"/>
                  </a:cubicBezTo>
                  <a:cubicBezTo>
                    <a:pt x="20372" y="16800"/>
                    <a:pt x="21354" y="14400"/>
                    <a:pt x="18736" y="11200"/>
                  </a:cubicBezTo>
                  <a:cubicBezTo>
                    <a:pt x="16118" y="8000"/>
                    <a:pt x="9899" y="4000"/>
                    <a:pt x="36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5" name="Line"/>
            <p:cNvSpPr/>
            <p:nvPr/>
          </p:nvSpPr>
          <p:spPr>
            <a:xfrm>
              <a:off x="14384309" y="4717020"/>
              <a:ext cx="257914" cy="302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06" extrusionOk="0">
                  <a:moveTo>
                    <a:pt x="13824" y="0"/>
                  </a:moveTo>
                  <a:cubicBezTo>
                    <a:pt x="12384" y="243"/>
                    <a:pt x="10944" y="485"/>
                    <a:pt x="9792" y="1335"/>
                  </a:cubicBezTo>
                  <a:cubicBezTo>
                    <a:pt x="8640" y="2184"/>
                    <a:pt x="7776" y="3640"/>
                    <a:pt x="8064" y="4490"/>
                  </a:cubicBezTo>
                  <a:cubicBezTo>
                    <a:pt x="8352" y="5339"/>
                    <a:pt x="9792" y="5582"/>
                    <a:pt x="11808" y="6431"/>
                  </a:cubicBezTo>
                  <a:cubicBezTo>
                    <a:pt x="13824" y="7281"/>
                    <a:pt x="16416" y="8737"/>
                    <a:pt x="18288" y="10800"/>
                  </a:cubicBezTo>
                  <a:cubicBezTo>
                    <a:pt x="20160" y="12863"/>
                    <a:pt x="21312" y="15533"/>
                    <a:pt x="21456" y="17353"/>
                  </a:cubicBezTo>
                  <a:cubicBezTo>
                    <a:pt x="21600" y="19173"/>
                    <a:pt x="20736" y="20144"/>
                    <a:pt x="18720" y="20751"/>
                  </a:cubicBezTo>
                  <a:cubicBezTo>
                    <a:pt x="16704" y="21357"/>
                    <a:pt x="13536" y="21600"/>
                    <a:pt x="10224" y="19901"/>
                  </a:cubicBezTo>
                  <a:cubicBezTo>
                    <a:pt x="6912" y="18202"/>
                    <a:pt x="3456" y="14562"/>
                    <a:pt x="0" y="109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6" name="Line"/>
            <p:cNvSpPr/>
            <p:nvPr/>
          </p:nvSpPr>
          <p:spPr>
            <a:xfrm>
              <a:off x="14519228" y="4737776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7" name="Line"/>
            <p:cNvSpPr/>
            <p:nvPr/>
          </p:nvSpPr>
          <p:spPr>
            <a:xfrm>
              <a:off x="16020620" y="4741236"/>
              <a:ext cx="262917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9" y="6210"/>
                  </a:moveTo>
                  <a:cubicBezTo>
                    <a:pt x="1989" y="4860"/>
                    <a:pt x="1989" y="3510"/>
                    <a:pt x="2558" y="2295"/>
                  </a:cubicBezTo>
                  <a:cubicBezTo>
                    <a:pt x="3126" y="1080"/>
                    <a:pt x="4263" y="0"/>
                    <a:pt x="6110" y="0"/>
                  </a:cubicBezTo>
                  <a:cubicBezTo>
                    <a:pt x="7958" y="0"/>
                    <a:pt x="10516" y="1080"/>
                    <a:pt x="11795" y="2970"/>
                  </a:cubicBezTo>
                  <a:cubicBezTo>
                    <a:pt x="13074" y="4860"/>
                    <a:pt x="13074" y="7560"/>
                    <a:pt x="11368" y="10395"/>
                  </a:cubicBezTo>
                  <a:cubicBezTo>
                    <a:pt x="9663" y="13230"/>
                    <a:pt x="6253" y="16200"/>
                    <a:pt x="3837" y="17820"/>
                  </a:cubicBezTo>
                  <a:cubicBezTo>
                    <a:pt x="1421" y="19440"/>
                    <a:pt x="0" y="19710"/>
                    <a:pt x="0" y="19845"/>
                  </a:cubicBezTo>
                  <a:cubicBezTo>
                    <a:pt x="0" y="19980"/>
                    <a:pt x="1421" y="19980"/>
                    <a:pt x="5258" y="20250"/>
                  </a:cubicBezTo>
                  <a:cubicBezTo>
                    <a:pt x="9095" y="20520"/>
                    <a:pt x="15347" y="210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8" name="Line"/>
            <p:cNvSpPr/>
            <p:nvPr/>
          </p:nvSpPr>
          <p:spPr>
            <a:xfrm>
              <a:off x="16439211" y="4820803"/>
              <a:ext cx="5189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9" name="Line"/>
            <p:cNvSpPr/>
            <p:nvPr/>
          </p:nvSpPr>
          <p:spPr>
            <a:xfrm>
              <a:off x="16958125" y="1873368"/>
              <a:ext cx="356634" cy="3238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11215" y="0"/>
                  </a:moveTo>
                  <a:cubicBezTo>
                    <a:pt x="13708" y="231"/>
                    <a:pt x="16200" y="462"/>
                    <a:pt x="17965" y="773"/>
                  </a:cubicBezTo>
                  <a:cubicBezTo>
                    <a:pt x="19731" y="1085"/>
                    <a:pt x="20769" y="1477"/>
                    <a:pt x="21185" y="1927"/>
                  </a:cubicBezTo>
                  <a:cubicBezTo>
                    <a:pt x="21600" y="2377"/>
                    <a:pt x="21392" y="2885"/>
                    <a:pt x="20977" y="3404"/>
                  </a:cubicBezTo>
                  <a:cubicBezTo>
                    <a:pt x="20562" y="3923"/>
                    <a:pt x="19938" y="4454"/>
                    <a:pt x="19523" y="5008"/>
                  </a:cubicBezTo>
                  <a:cubicBezTo>
                    <a:pt x="19108" y="5562"/>
                    <a:pt x="18900" y="6138"/>
                    <a:pt x="18588" y="6796"/>
                  </a:cubicBezTo>
                  <a:cubicBezTo>
                    <a:pt x="18277" y="7454"/>
                    <a:pt x="17862" y="8192"/>
                    <a:pt x="17446" y="8862"/>
                  </a:cubicBezTo>
                  <a:cubicBezTo>
                    <a:pt x="17031" y="9531"/>
                    <a:pt x="16615" y="10131"/>
                    <a:pt x="16200" y="10731"/>
                  </a:cubicBezTo>
                  <a:cubicBezTo>
                    <a:pt x="15785" y="11331"/>
                    <a:pt x="15369" y="11931"/>
                    <a:pt x="15058" y="12531"/>
                  </a:cubicBezTo>
                  <a:cubicBezTo>
                    <a:pt x="14746" y="13131"/>
                    <a:pt x="14538" y="13731"/>
                    <a:pt x="14331" y="14342"/>
                  </a:cubicBezTo>
                  <a:cubicBezTo>
                    <a:pt x="14123" y="14954"/>
                    <a:pt x="13915" y="15577"/>
                    <a:pt x="13604" y="16200"/>
                  </a:cubicBezTo>
                  <a:cubicBezTo>
                    <a:pt x="13292" y="16823"/>
                    <a:pt x="12877" y="17446"/>
                    <a:pt x="12565" y="18058"/>
                  </a:cubicBezTo>
                  <a:cubicBezTo>
                    <a:pt x="12254" y="18669"/>
                    <a:pt x="12046" y="19269"/>
                    <a:pt x="11527" y="19731"/>
                  </a:cubicBezTo>
                  <a:cubicBezTo>
                    <a:pt x="11008" y="20192"/>
                    <a:pt x="10177" y="20515"/>
                    <a:pt x="8204" y="20804"/>
                  </a:cubicBezTo>
                  <a:cubicBezTo>
                    <a:pt x="6231" y="21092"/>
                    <a:pt x="3115" y="2134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9" name="Drawing"/>
          <p:cNvGrpSpPr/>
          <p:nvPr/>
        </p:nvGrpSpPr>
        <p:grpSpPr>
          <a:xfrm>
            <a:off x="2230412" y="1203881"/>
            <a:ext cx="20228209" cy="10548719"/>
            <a:chOff x="0" y="0"/>
            <a:chExt cx="20228208" cy="10548718"/>
          </a:xfrm>
        </p:grpSpPr>
        <p:sp>
          <p:nvSpPr>
            <p:cNvPr id="4092" name="Line"/>
            <p:cNvSpPr/>
            <p:nvPr/>
          </p:nvSpPr>
          <p:spPr>
            <a:xfrm>
              <a:off x="63034" y="161754"/>
              <a:ext cx="235242" cy="2692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21600" y="117"/>
                  </a:moveTo>
                  <a:cubicBezTo>
                    <a:pt x="20329" y="34"/>
                    <a:pt x="19059" y="-49"/>
                    <a:pt x="16835" y="34"/>
                  </a:cubicBezTo>
                  <a:cubicBezTo>
                    <a:pt x="14612" y="117"/>
                    <a:pt x="11435" y="366"/>
                    <a:pt x="9529" y="851"/>
                  </a:cubicBezTo>
                  <a:cubicBezTo>
                    <a:pt x="7624" y="1336"/>
                    <a:pt x="6988" y="2056"/>
                    <a:pt x="6353" y="2831"/>
                  </a:cubicBezTo>
                  <a:cubicBezTo>
                    <a:pt x="5718" y="3606"/>
                    <a:pt x="5082" y="4437"/>
                    <a:pt x="4606" y="5282"/>
                  </a:cubicBezTo>
                  <a:cubicBezTo>
                    <a:pt x="4129" y="6126"/>
                    <a:pt x="3812" y="6985"/>
                    <a:pt x="3335" y="7857"/>
                  </a:cubicBezTo>
                  <a:cubicBezTo>
                    <a:pt x="2859" y="8729"/>
                    <a:pt x="2224" y="9616"/>
                    <a:pt x="1906" y="10668"/>
                  </a:cubicBezTo>
                  <a:cubicBezTo>
                    <a:pt x="1588" y="11720"/>
                    <a:pt x="1588" y="12939"/>
                    <a:pt x="1429" y="13922"/>
                  </a:cubicBezTo>
                  <a:cubicBezTo>
                    <a:pt x="1271" y="14905"/>
                    <a:pt x="953" y="15653"/>
                    <a:pt x="635" y="16400"/>
                  </a:cubicBezTo>
                  <a:cubicBezTo>
                    <a:pt x="318" y="17148"/>
                    <a:pt x="0" y="17896"/>
                    <a:pt x="0" y="18574"/>
                  </a:cubicBezTo>
                  <a:cubicBezTo>
                    <a:pt x="0" y="19253"/>
                    <a:pt x="318" y="19862"/>
                    <a:pt x="1429" y="20305"/>
                  </a:cubicBezTo>
                  <a:cubicBezTo>
                    <a:pt x="2541" y="20748"/>
                    <a:pt x="4447" y="21025"/>
                    <a:pt x="6829" y="21205"/>
                  </a:cubicBezTo>
                  <a:cubicBezTo>
                    <a:pt x="9212" y="21385"/>
                    <a:pt x="12071" y="21468"/>
                    <a:pt x="14929" y="21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3" name="Line"/>
            <p:cNvSpPr/>
            <p:nvPr/>
          </p:nvSpPr>
          <p:spPr>
            <a:xfrm>
              <a:off x="910594" y="249079"/>
              <a:ext cx="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5850"/>
                    <a:pt x="21600" y="11700"/>
                    <a:pt x="0" y="15300"/>
                  </a:cubicBezTo>
                  <a:cubicBezTo>
                    <a:pt x="21600" y="18900"/>
                    <a:pt x="21600" y="202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4" name="Line"/>
            <p:cNvSpPr/>
            <p:nvPr/>
          </p:nvSpPr>
          <p:spPr>
            <a:xfrm>
              <a:off x="1865397" y="198727"/>
              <a:ext cx="284591" cy="42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307" extrusionOk="0">
                  <a:moveTo>
                    <a:pt x="5465" y="960"/>
                  </a:moveTo>
                  <a:cubicBezTo>
                    <a:pt x="6506" y="441"/>
                    <a:pt x="7547" y="-77"/>
                    <a:pt x="9499" y="9"/>
                  </a:cubicBezTo>
                  <a:cubicBezTo>
                    <a:pt x="11451" y="96"/>
                    <a:pt x="14313" y="787"/>
                    <a:pt x="15745" y="1565"/>
                  </a:cubicBezTo>
                  <a:cubicBezTo>
                    <a:pt x="17176" y="2342"/>
                    <a:pt x="17176" y="3206"/>
                    <a:pt x="16395" y="4329"/>
                  </a:cubicBezTo>
                  <a:cubicBezTo>
                    <a:pt x="15614" y="5453"/>
                    <a:pt x="14053" y="6835"/>
                    <a:pt x="12622" y="7699"/>
                  </a:cubicBezTo>
                  <a:cubicBezTo>
                    <a:pt x="11190" y="8563"/>
                    <a:pt x="9889" y="8909"/>
                    <a:pt x="8588" y="9168"/>
                  </a:cubicBezTo>
                  <a:cubicBezTo>
                    <a:pt x="7287" y="9427"/>
                    <a:pt x="5985" y="9600"/>
                    <a:pt x="6506" y="9686"/>
                  </a:cubicBezTo>
                  <a:cubicBezTo>
                    <a:pt x="7026" y="9773"/>
                    <a:pt x="9369" y="9773"/>
                    <a:pt x="11971" y="10464"/>
                  </a:cubicBezTo>
                  <a:cubicBezTo>
                    <a:pt x="14573" y="11155"/>
                    <a:pt x="17436" y="12537"/>
                    <a:pt x="18998" y="13661"/>
                  </a:cubicBezTo>
                  <a:cubicBezTo>
                    <a:pt x="20559" y="14784"/>
                    <a:pt x="20819" y="15648"/>
                    <a:pt x="21080" y="16598"/>
                  </a:cubicBezTo>
                  <a:cubicBezTo>
                    <a:pt x="21340" y="17549"/>
                    <a:pt x="21600" y="18585"/>
                    <a:pt x="21210" y="19363"/>
                  </a:cubicBezTo>
                  <a:cubicBezTo>
                    <a:pt x="20819" y="20141"/>
                    <a:pt x="19778" y="20659"/>
                    <a:pt x="17046" y="21005"/>
                  </a:cubicBezTo>
                  <a:cubicBezTo>
                    <a:pt x="14313" y="21350"/>
                    <a:pt x="9889" y="21523"/>
                    <a:pt x="6766" y="20832"/>
                  </a:cubicBezTo>
                  <a:cubicBezTo>
                    <a:pt x="3643" y="20141"/>
                    <a:pt x="1822" y="18585"/>
                    <a:pt x="0" y="17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5" name="Line"/>
            <p:cNvSpPr/>
            <p:nvPr/>
          </p:nvSpPr>
          <p:spPr>
            <a:xfrm>
              <a:off x="3193819" y="142058"/>
              <a:ext cx="252073" cy="43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169" extrusionOk="0">
                  <a:moveTo>
                    <a:pt x="1751" y="2200"/>
                  </a:moveTo>
                  <a:cubicBezTo>
                    <a:pt x="4670" y="1350"/>
                    <a:pt x="7589" y="499"/>
                    <a:pt x="9924" y="159"/>
                  </a:cubicBezTo>
                  <a:cubicBezTo>
                    <a:pt x="12259" y="-181"/>
                    <a:pt x="14011" y="-11"/>
                    <a:pt x="15324" y="1010"/>
                  </a:cubicBezTo>
                  <a:cubicBezTo>
                    <a:pt x="16638" y="2030"/>
                    <a:pt x="17513" y="3901"/>
                    <a:pt x="16930" y="5517"/>
                  </a:cubicBezTo>
                  <a:cubicBezTo>
                    <a:pt x="16346" y="7132"/>
                    <a:pt x="14303" y="8493"/>
                    <a:pt x="12551" y="9258"/>
                  </a:cubicBezTo>
                  <a:cubicBezTo>
                    <a:pt x="10800" y="10024"/>
                    <a:pt x="9340" y="10194"/>
                    <a:pt x="7881" y="10279"/>
                  </a:cubicBezTo>
                  <a:cubicBezTo>
                    <a:pt x="6422" y="10364"/>
                    <a:pt x="4962" y="10364"/>
                    <a:pt x="5108" y="10279"/>
                  </a:cubicBezTo>
                  <a:cubicBezTo>
                    <a:pt x="5254" y="10194"/>
                    <a:pt x="7005" y="10024"/>
                    <a:pt x="9341" y="10449"/>
                  </a:cubicBezTo>
                  <a:cubicBezTo>
                    <a:pt x="11676" y="10874"/>
                    <a:pt x="14595" y="11895"/>
                    <a:pt x="16784" y="13170"/>
                  </a:cubicBezTo>
                  <a:cubicBezTo>
                    <a:pt x="18973" y="14446"/>
                    <a:pt x="20432" y="15976"/>
                    <a:pt x="21016" y="17167"/>
                  </a:cubicBezTo>
                  <a:cubicBezTo>
                    <a:pt x="21600" y="18358"/>
                    <a:pt x="21308" y="19208"/>
                    <a:pt x="18681" y="19973"/>
                  </a:cubicBezTo>
                  <a:cubicBezTo>
                    <a:pt x="16054" y="20739"/>
                    <a:pt x="11092" y="21419"/>
                    <a:pt x="7589" y="21079"/>
                  </a:cubicBezTo>
                  <a:cubicBezTo>
                    <a:pt x="4086" y="20739"/>
                    <a:pt x="2043" y="19378"/>
                    <a:pt x="1022" y="18528"/>
                  </a:cubicBezTo>
                  <a:cubicBezTo>
                    <a:pt x="0" y="17677"/>
                    <a:pt x="0" y="17337"/>
                    <a:pt x="0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6" name="Line"/>
            <p:cNvSpPr/>
            <p:nvPr/>
          </p:nvSpPr>
          <p:spPr>
            <a:xfrm>
              <a:off x="4609681" y="182024"/>
              <a:ext cx="286177" cy="31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455" extrusionOk="0">
                  <a:moveTo>
                    <a:pt x="3529" y="3142"/>
                  </a:moveTo>
                  <a:cubicBezTo>
                    <a:pt x="4301" y="2203"/>
                    <a:pt x="5072" y="1264"/>
                    <a:pt x="7001" y="677"/>
                  </a:cubicBezTo>
                  <a:cubicBezTo>
                    <a:pt x="8929" y="90"/>
                    <a:pt x="12015" y="-145"/>
                    <a:pt x="14072" y="90"/>
                  </a:cubicBezTo>
                  <a:cubicBezTo>
                    <a:pt x="16129" y="325"/>
                    <a:pt x="17158" y="1029"/>
                    <a:pt x="17415" y="2555"/>
                  </a:cubicBezTo>
                  <a:cubicBezTo>
                    <a:pt x="17672" y="4081"/>
                    <a:pt x="17158" y="6429"/>
                    <a:pt x="14972" y="9012"/>
                  </a:cubicBezTo>
                  <a:cubicBezTo>
                    <a:pt x="12786" y="11594"/>
                    <a:pt x="8929" y="14412"/>
                    <a:pt x="5843" y="16290"/>
                  </a:cubicBezTo>
                  <a:cubicBezTo>
                    <a:pt x="2758" y="18168"/>
                    <a:pt x="443" y="19107"/>
                    <a:pt x="58" y="19577"/>
                  </a:cubicBezTo>
                  <a:cubicBezTo>
                    <a:pt x="-328" y="20046"/>
                    <a:pt x="1215" y="20046"/>
                    <a:pt x="5072" y="20281"/>
                  </a:cubicBezTo>
                  <a:cubicBezTo>
                    <a:pt x="8929" y="20516"/>
                    <a:pt x="15101" y="20985"/>
                    <a:pt x="21272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7" name="Line"/>
            <p:cNvSpPr/>
            <p:nvPr/>
          </p:nvSpPr>
          <p:spPr>
            <a:xfrm>
              <a:off x="5850659" y="311349"/>
              <a:ext cx="32172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2880"/>
                    <a:pt x="12077" y="5760"/>
                    <a:pt x="15677" y="9360"/>
                  </a:cubicBezTo>
                  <a:cubicBezTo>
                    <a:pt x="19277" y="12960"/>
                    <a:pt x="20439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8" name="Line"/>
            <p:cNvSpPr/>
            <p:nvPr/>
          </p:nvSpPr>
          <p:spPr>
            <a:xfrm>
              <a:off x="6571805" y="220030"/>
              <a:ext cx="192145" cy="58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524" extrusionOk="0">
                  <a:moveTo>
                    <a:pt x="21423" y="1061"/>
                  </a:moveTo>
                  <a:cubicBezTo>
                    <a:pt x="17566" y="682"/>
                    <a:pt x="13709" y="303"/>
                    <a:pt x="10623" y="113"/>
                  </a:cubicBezTo>
                  <a:cubicBezTo>
                    <a:pt x="7537" y="-76"/>
                    <a:pt x="5223" y="-76"/>
                    <a:pt x="3294" y="492"/>
                  </a:cubicBezTo>
                  <a:cubicBezTo>
                    <a:pt x="1366" y="1061"/>
                    <a:pt x="-177" y="2198"/>
                    <a:pt x="16" y="3271"/>
                  </a:cubicBezTo>
                  <a:cubicBezTo>
                    <a:pt x="209" y="4345"/>
                    <a:pt x="2137" y="5356"/>
                    <a:pt x="5030" y="5924"/>
                  </a:cubicBezTo>
                  <a:cubicBezTo>
                    <a:pt x="7923" y="6492"/>
                    <a:pt x="11780" y="6619"/>
                    <a:pt x="14673" y="6556"/>
                  </a:cubicBezTo>
                  <a:cubicBezTo>
                    <a:pt x="17566" y="6492"/>
                    <a:pt x="19494" y="6240"/>
                    <a:pt x="20459" y="5545"/>
                  </a:cubicBezTo>
                  <a:cubicBezTo>
                    <a:pt x="21423" y="4850"/>
                    <a:pt x="21423" y="3713"/>
                    <a:pt x="21230" y="3587"/>
                  </a:cubicBezTo>
                  <a:cubicBezTo>
                    <a:pt x="21037" y="3461"/>
                    <a:pt x="20652" y="4345"/>
                    <a:pt x="20073" y="6935"/>
                  </a:cubicBezTo>
                  <a:cubicBezTo>
                    <a:pt x="19494" y="9524"/>
                    <a:pt x="18723" y="13819"/>
                    <a:pt x="17759" y="16535"/>
                  </a:cubicBezTo>
                  <a:cubicBezTo>
                    <a:pt x="16794" y="19250"/>
                    <a:pt x="15637" y="20387"/>
                    <a:pt x="1448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9" name="Line"/>
            <p:cNvSpPr/>
            <p:nvPr/>
          </p:nvSpPr>
          <p:spPr>
            <a:xfrm>
              <a:off x="697693" y="1235016"/>
              <a:ext cx="250791" cy="23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1278" extrusionOk="0">
                  <a:moveTo>
                    <a:pt x="6492" y="0"/>
                  </a:moveTo>
                  <a:cubicBezTo>
                    <a:pt x="5052" y="0"/>
                    <a:pt x="3612" y="0"/>
                    <a:pt x="2316" y="463"/>
                  </a:cubicBezTo>
                  <a:cubicBezTo>
                    <a:pt x="1020" y="926"/>
                    <a:pt x="-132" y="1851"/>
                    <a:pt x="12" y="4783"/>
                  </a:cubicBezTo>
                  <a:cubicBezTo>
                    <a:pt x="156" y="7714"/>
                    <a:pt x="1596" y="12651"/>
                    <a:pt x="3756" y="15891"/>
                  </a:cubicBezTo>
                  <a:cubicBezTo>
                    <a:pt x="5916" y="19131"/>
                    <a:pt x="8796" y="20674"/>
                    <a:pt x="11676" y="21137"/>
                  </a:cubicBezTo>
                  <a:cubicBezTo>
                    <a:pt x="14556" y="21600"/>
                    <a:pt x="17436" y="20983"/>
                    <a:pt x="19164" y="18360"/>
                  </a:cubicBezTo>
                  <a:cubicBezTo>
                    <a:pt x="20892" y="15737"/>
                    <a:pt x="21468" y="11109"/>
                    <a:pt x="20172" y="7714"/>
                  </a:cubicBezTo>
                  <a:cubicBezTo>
                    <a:pt x="18876" y="4320"/>
                    <a:pt x="15708" y="2160"/>
                    <a:pt x="12396" y="1234"/>
                  </a:cubicBezTo>
                  <a:cubicBezTo>
                    <a:pt x="9084" y="309"/>
                    <a:pt x="5628" y="617"/>
                    <a:pt x="2172" y="9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0" name="Line"/>
            <p:cNvSpPr/>
            <p:nvPr/>
          </p:nvSpPr>
          <p:spPr>
            <a:xfrm>
              <a:off x="4408078" y="1286908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1" name="Line"/>
            <p:cNvSpPr/>
            <p:nvPr/>
          </p:nvSpPr>
          <p:spPr>
            <a:xfrm>
              <a:off x="5975199" y="1349178"/>
              <a:ext cx="2490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2400"/>
                    <a:pt x="11400" y="4800"/>
                    <a:pt x="15000" y="8400"/>
                  </a:cubicBezTo>
                  <a:cubicBezTo>
                    <a:pt x="18600" y="12000"/>
                    <a:pt x="201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2" name="Line"/>
            <p:cNvSpPr/>
            <p:nvPr/>
          </p:nvSpPr>
          <p:spPr>
            <a:xfrm>
              <a:off x="620966" y="1992632"/>
              <a:ext cx="269423" cy="273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8" h="21371" extrusionOk="0">
                  <a:moveTo>
                    <a:pt x="7926" y="810"/>
                  </a:moveTo>
                  <a:cubicBezTo>
                    <a:pt x="6592" y="810"/>
                    <a:pt x="5259" y="810"/>
                    <a:pt x="3792" y="2565"/>
                  </a:cubicBezTo>
                  <a:cubicBezTo>
                    <a:pt x="2326" y="4320"/>
                    <a:pt x="726" y="7830"/>
                    <a:pt x="192" y="10935"/>
                  </a:cubicBezTo>
                  <a:cubicBezTo>
                    <a:pt x="-341" y="14040"/>
                    <a:pt x="192" y="16740"/>
                    <a:pt x="2326" y="18630"/>
                  </a:cubicBezTo>
                  <a:cubicBezTo>
                    <a:pt x="4459" y="20520"/>
                    <a:pt x="8192" y="21600"/>
                    <a:pt x="11659" y="21330"/>
                  </a:cubicBezTo>
                  <a:cubicBezTo>
                    <a:pt x="15126" y="21060"/>
                    <a:pt x="18326" y="19440"/>
                    <a:pt x="19792" y="17280"/>
                  </a:cubicBezTo>
                  <a:cubicBezTo>
                    <a:pt x="21259" y="15120"/>
                    <a:pt x="20992" y="12420"/>
                    <a:pt x="19526" y="9450"/>
                  </a:cubicBezTo>
                  <a:cubicBezTo>
                    <a:pt x="18059" y="6480"/>
                    <a:pt x="15392" y="3240"/>
                    <a:pt x="13392" y="1620"/>
                  </a:cubicBezTo>
                  <a:cubicBezTo>
                    <a:pt x="11392" y="0"/>
                    <a:pt x="10059" y="0"/>
                    <a:pt x="87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3" name="Line"/>
            <p:cNvSpPr/>
            <p:nvPr/>
          </p:nvSpPr>
          <p:spPr>
            <a:xfrm>
              <a:off x="1554049" y="2158684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4" name="Line"/>
            <p:cNvSpPr/>
            <p:nvPr/>
          </p:nvSpPr>
          <p:spPr>
            <a:xfrm>
              <a:off x="2000315" y="1974856"/>
              <a:ext cx="235763" cy="465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2" extrusionOk="0">
                  <a:moveTo>
                    <a:pt x="939" y="2702"/>
                  </a:moveTo>
                  <a:cubicBezTo>
                    <a:pt x="3443" y="1756"/>
                    <a:pt x="5948" y="810"/>
                    <a:pt x="7983" y="337"/>
                  </a:cubicBezTo>
                  <a:cubicBezTo>
                    <a:pt x="10017" y="-136"/>
                    <a:pt x="11583" y="-136"/>
                    <a:pt x="13148" y="495"/>
                  </a:cubicBezTo>
                  <a:cubicBezTo>
                    <a:pt x="14713" y="1125"/>
                    <a:pt x="16278" y="2387"/>
                    <a:pt x="16904" y="3411"/>
                  </a:cubicBezTo>
                  <a:cubicBezTo>
                    <a:pt x="17530" y="4436"/>
                    <a:pt x="17217" y="5225"/>
                    <a:pt x="16278" y="5776"/>
                  </a:cubicBezTo>
                  <a:cubicBezTo>
                    <a:pt x="15339" y="6328"/>
                    <a:pt x="13774" y="6644"/>
                    <a:pt x="11739" y="7038"/>
                  </a:cubicBezTo>
                  <a:cubicBezTo>
                    <a:pt x="9704" y="7432"/>
                    <a:pt x="7200" y="7905"/>
                    <a:pt x="6887" y="8141"/>
                  </a:cubicBezTo>
                  <a:cubicBezTo>
                    <a:pt x="6574" y="8378"/>
                    <a:pt x="8452" y="8378"/>
                    <a:pt x="10643" y="9087"/>
                  </a:cubicBezTo>
                  <a:cubicBezTo>
                    <a:pt x="12835" y="9797"/>
                    <a:pt x="15339" y="11216"/>
                    <a:pt x="17217" y="12714"/>
                  </a:cubicBezTo>
                  <a:cubicBezTo>
                    <a:pt x="19096" y="14211"/>
                    <a:pt x="20348" y="15788"/>
                    <a:pt x="20974" y="17049"/>
                  </a:cubicBezTo>
                  <a:cubicBezTo>
                    <a:pt x="21600" y="18311"/>
                    <a:pt x="21600" y="19257"/>
                    <a:pt x="19409" y="20045"/>
                  </a:cubicBezTo>
                  <a:cubicBezTo>
                    <a:pt x="17217" y="20833"/>
                    <a:pt x="12835" y="21464"/>
                    <a:pt x="9235" y="21149"/>
                  </a:cubicBezTo>
                  <a:cubicBezTo>
                    <a:pt x="5635" y="20833"/>
                    <a:pt x="2817" y="19572"/>
                    <a:pt x="0" y="18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5" name="Line"/>
            <p:cNvSpPr/>
            <p:nvPr/>
          </p:nvSpPr>
          <p:spPr>
            <a:xfrm>
              <a:off x="2923982" y="2117171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0"/>
                    <a:pt x="11782" y="0"/>
                    <a:pt x="15382" y="3600"/>
                  </a:cubicBezTo>
                  <a:cubicBezTo>
                    <a:pt x="18982" y="7200"/>
                    <a:pt x="2029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6" name="Line"/>
            <p:cNvSpPr/>
            <p:nvPr/>
          </p:nvSpPr>
          <p:spPr>
            <a:xfrm>
              <a:off x="3360736" y="1971875"/>
              <a:ext cx="181229" cy="31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460" extrusionOk="0">
                  <a:moveTo>
                    <a:pt x="18753" y="0"/>
                  </a:moveTo>
                  <a:cubicBezTo>
                    <a:pt x="14433" y="929"/>
                    <a:pt x="10113" y="1858"/>
                    <a:pt x="6774" y="3948"/>
                  </a:cubicBezTo>
                  <a:cubicBezTo>
                    <a:pt x="3436" y="6039"/>
                    <a:pt x="1080" y="9290"/>
                    <a:pt x="294" y="12077"/>
                  </a:cubicBezTo>
                  <a:cubicBezTo>
                    <a:pt x="-491" y="14864"/>
                    <a:pt x="294" y="17187"/>
                    <a:pt x="2651" y="18697"/>
                  </a:cubicBezTo>
                  <a:cubicBezTo>
                    <a:pt x="5007" y="20206"/>
                    <a:pt x="8934" y="20903"/>
                    <a:pt x="11880" y="21252"/>
                  </a:cubicBezTo>
                  <a:cubicBezTo>
                    <a:pt x="14825" y="21600"/>
                    <a:pt x="16789" y="21600"/>
                    <a:pt x="18360" y="20555"/>
                  </a:cubicBezTo>
                  <a:cubicBezTo>
                    <a:pt x="19931" y="19510"/>
                    <a:pt x="21109" y="17419"/>
                    <a:pt x="20324" y="15561"/>
                  </a:cubicBezTo>
                  <a:cubicBezTo>
                    <a:pt x="19538" y="13703"/>
                    <a:pt x="16789" y="12077"/>
                    <a:pt x="14040" y="11148"/>
                  </a:cubicBezTo>
                  <a:cubicBezTo>
                    <a:pt x="11291" y="10219"/>
                    <a:pt x="8542" y="9987"/>
                    <a:pt x="5793" y="9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7" name="Line"/>
            <p:cNvSpPr/>
            <p:nvPr/>
          </p:nvSpPr>
          <p:spPr>
            <a:xfrm>
              <a:off x="4584509" y="2002119"/>
              <a:ext cx="201129" cy="386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144" extrusionOk="0">
                  <a:moveTo>
                    <a:pt x="2197" y="1754"/>
                  </a:moveTo>
                  <a:cubicBezTo>
                    <a:pt x="3661" y="996"/>
                    <a:pt x="5125" y="238"/>
                    <a:pt x="7688" y="48"/>
                  </a:cubicBezTo>
                  <a:cubicBezTo>
                    <a:pt x="10251" y="-141"/>
                    <a:pt x="13912" y="238"/>
                    <a:pt x="16108" y="901"/>
                  </a:cubicBezTo>
                  <a:cubicBezTo>
                    <a:pt x="18305" y="1564"/>
                    <a:pt x="19037" y="2512"/>
                    <a:pt x="18854" y="3364"/>
                  </a:cubicBezTo>
                  <a:cubicBezTo>
                    <a:pt x="18671" y="4217"/>
                    <a:pt x="17573" y="4975"/>
                    <a:pt x="16108" y="5638"/>
                  </a:cubicBezTo>
                  <a:cubicBezTo>
                    <a:pt x="14644" y="6301"/>
                    <a:pt x="12814" y="6870"/>
                    <a:pt x="10983" y="7248"/>
                  </a:cubicBezTo>
                  <a:cubicBezTo>
                    <a:pt x="9153" y="7627"/>
                    <a:pt x="7322" y="7817"/>
                    <a:pt x="7322" y="7912"/>
                  </a:cubicBezTo>
                  <a:cubicBezTo>
                    <a:pt x="7322" y="8006"/>
                    <a:pt x="9153" y="8006"/>
                    <a:pt x="11715" y="8859"/>
                  </a:cubicBezTo>
                  <a:cubicBezTo>
                    <a:pt x="14278" y="9712"/>
                    <a:pt x="17573" y="11417"/>
                    <a:pt x="19403" y="12838"/>
                  </a:cubicBezTo>
                  <a:cubicBezTo>
                    <a:pt x="21234" y="14259"/>
                    <a:pt x="21600" y="15396"/>
                    <a:pt x="21051" y="16722"/>
                  </a:cubicBezTo>
                  <a:cubicBezTo>
                    <a:pt x="20502" y="18048"/>
                    <a:pt x="19037" y="19564"/>
                    <a:pt x="17024" y="20417"/>
                  </a:cubicBezTo>
                  <a:cubicBezTo>
                    <a:pt x="15010" y="21270"/>
                    <a:pt x="12447" y="21459"/>
                    <a:pt x="9519" y="20512"/>
                  </a:cubicBezTo>
                  <a:cubicBezTo>
                    <a:pt x="6590" y="19564"/>
                    <a:pt x="3295" y="17480"/>
                    <a:pt x="0" y="15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8" name="Line"/>
            <p:cNvSpPr/>
            <p:nvPr/>
          </p:nvSpPr>
          <p:spPr>
            <a:xfrm>
              <a:off x="6255413" y="2096414"/>
              <a:ext cx="1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9" name="Line"/>
            <p:cNvSpPr/>
            <p:nvPr/>
          </p:nvSpPr>
          <p:spPr>
            <a:xfrm>
              <a:off x="6402255" y="2103333"/>
              <a:ext cx="219819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6800" y="3310"/>
                  </a:moveTo>
                  <a:cubicBezTo>
                    <a:pt x="17132" y="2439"/>
                    <a:pt x="17464" y="1568"/>
                    <a:pt x="16800" y="958"/>
                  </a:cubicBezTo>
                  <a:cubicBezTo>
                    <a:pt x="16135" y="348"/>
                    <a:pt x="14473" y="0"/>
                    <a:pt x="11815" y="0"/>
                  </a:cubicBezTo>
                  <a:cubicBezTo>
                    <a:pt x="9157" y="0"/>
                    <a:pt x="5501" y="348"/>
                    <a:pt x="3175" y="871"/>
                  </a:cubicBezTo>
                  <a:cubicBezTo>
                    <a:pt x="849" y="1394"/>
                    <a:pt x="-148" y="2090"/>
                    <a:pt x="18" y="3223"/>
                  </a:cubicBezTo>
                  <a:cubicBezTo>
                    <a:pt x="184" y="4355"/>
                    <a:pt x="1513" y="5923"/>
                    <a:pt x="3840" y="6881"/>
                  </a:cubicBezTo>
                  <a:cubicBezTo>
                    <a:pt x="6166" y="7839"/>
                    <a:pt x="9489" y="8187"/>
                    <a:pt x="12646" y="8013"/>
                  </a:cubicBezTo>
                  <a:cubicBezTo>
                    <a:pt x="15803" y="7839"/>
                    <a:pt x="18793" y="7142"/>
                    <a:pt x="20123" y="6271"/>
                  </a:cubicBezTo>
                  <a:cubicBezTo>
                    <a:pt x="21452" y="5400"/>
                    <a:pt x="21120" y="4355"/>
                    <a:pt x="20954" y="4268"/>
                  </a:cubicBezTo>
                  <a:cubicBezTo>
                    <a:pt x="20787" y="4181"/>
                    <a:pt x="20787" y="5052"/>
                    <a:pt x="20455" y="8100"/>
                  </a:cubicBezTo>
                  <a:cubicBezTo>
                    <a:pt x="20123" y="11148"/>
                    <a:pt x="19458" y="16374"/>
                    <a:pt x="187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0" name="Line"/>
            <p:cNvSpPr/>
            <p:nvPr/>
          </p:nvSpPr>
          <p:spPr>
            <a:xfrm>
              <a:off x="651216" y="2791760"/>
              <a:ext cx="239559" cy="24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0" h="21466" extrusionOk="0">
                  <a:moveTo>
                    <a:pt x="9757" y="0"/>
                  </a:moveTo>
                  <a:cubicBezTo>
                    <a:pt x="6798" y="900"/>
                    <a:pt x="3839" y="1800"/>
                    <a:pt x="2064" y="3750"/>
                  </a:cubicBezTo>
                  <a:cubicBezTo>
                    <a:pt x="289" y="5700"/>
                    <a:pt x="-303" y="8700"/>
                    <a:pt x="141" y="11550"/>
                  </a:cubicBezTo>
                  <a:cubicBezTo>
                    <a:pt x="585" y="14400"/>
                    <a:pt x="2064" y="17100"/>
                    <a:pt x="4135" y="18900"/>
                  </a:cubicBezTo>
                  <a:cubicBezTo>
                    <a:pt x="6207" y="20700"/>
                    <a:pt x="8870" y="21600"/>
                    <a:pt x="11533" y="21450"/>
                  </a:cubicBezTo>
                  <a:cubicBezTo>
                    <a:pt x="14196" y="21300"/>
                    <a:pt x="16859" y="20100"/>
                    <a:pt x="18634" y="18000"/>
                  </a:cubicBezTo>
                  <a:cubicBezTo>
                    <a:pt x="20409" y="15900"/>
                    <a:pt x="21297" y="12900"/>
                    <a:pt x="19522" y="9900"/>
                  </a:cubicBezTo>
                  <a:cubicBezTo>
                    <a:pt x="17746" y="6900"/>
                    <a:pt x="13308" y="3900"/>
                    <a:pt x="8870" y="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1" name="Line"/>
            <p:cNvSpPr/>
            <p:nvPr/>
          </p:nvSpPr>
          <p:spPr>
            <a:xfrm>
              <a:off x="1564426" y="2926678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2" name="Line"/>
            <p:cNvSpPr/>
            <p:nvPr/>
          </p:nvSpPr>
          <p:spPr>
            <a:xfrm>
              <a:off x="1948423" y="2812516"/>
              <a:ext cx="265546" cy="289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053" extrusionOk="0">
                  <a:moveTo>
                    <a:pt x="13292" y="0"/>
                  </a:moveTo>
                  <a:cubicBezTo>
                    <a:pt x="12461" y="1005"/>
                    <a:pt x="11631" y="2009"/>
                    <a:pt x="10800" y="3014"/>
                  </a:cubicBezTo>
                  <a:cubicBezTo>
                    <a:pt x="9969" y="4019"/>
                    <a:pt x="9138" y="5023"/>
                    <a:pt x="9415" y="5777"/>
                  </a:cubicBezTo>
                  <a:cubicBezTo>
                    <a:pt x="9692" y="6530"/>
                    <a:pt x="11077" y="7033"/>
                    <a:pt x="13292" y="8540"/>
                  </a:cubicBezTo>
                  <a:cubicBezTo>
                    <a:pt x="15508" y="10047"/>
                    <a:pt x="18554" y="12558"/>
                    <a:pt x="20077" y="14567"/>
                  </a:cubicBezTo>
                  <a:cubicBezTo>
                    <a:pt x="21600" y="16577"/>
                    <a:pt x="21600" y="18084"/>
                    <a:pt x="20354" y="19340"/>
                  </a:cubicBezTo>
                  <a:cubicBezTo>
                    <a:pt x="19108" y="20595"/>
                    <a:pt x="16615" y="21600"/>
                    <a:pt x="13015" y="20721"/>
                  </a:cubicBezTo>
                  <a:cubicBezTo>
                    <a:pt x="9415" y="19842"/>
                    <a:pt x="4708" y="17079"/>
                    <a:pt x="0" y="14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3" name="Line"/>
            <p:cNvSpPr/>
            <p:nvPr/>
          </p:nvSpPr>
          <p:spPr>
            <a:xfrm>
              <a:off x="2052206" y="2822895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4" name="Line"/>
            <p:cNvSpPr/>
            <p:nvPr/>
          </p:nvSpPr>
          <p:spPr>
            <a:xfrm>
              <a:off x="3038144" y="2957813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5" name="Line"/>
            <p:cNvSpPr/>
            <p:nvPr/>
          </p:nvSpPr>
          <p:spPr>
            <a:xfrm>
              <a:off x="3557058" y="2854030"/>
              <a:ext cx="1" cy="29059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6" name="Line"/>
            <p:cNvSpPr/>
            <p:nvPr/>
          </p:nvSpPr>
          <p:spPr>
            <a:xfrm>
              <a:off x="3694572" y="2947434"/>
              <a:ext cx="214709" cy="18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2" h="21156" extrusionOk="0">
                  <a:moveTo>
                    <a:pt x="8590" y="0"/>
                  </a:moveTo>
                  <a:cubicBezTo>
                    <a:pt x="6954" y="0"/>
                    <a:pt x="5318" y="0"/>
                    <a:pt x="3845" y="600"/>
                  </a:cubicBezTo>
                  <a:cubicBezTo>
                    <a:pt x="2372" y="1200"/>
                    <a:pt x="1063" y="2400"/>
                    <a:pt x="409" y="5000"/>
                  </a:cubicBezTo>
                  <a:cubicBezTo>
                    <a:pt x="-246" y="7600"/>
                    <a:pt x="-246" y="11600"/>
                    <a:pt x="1390" y="14800"/>
                  </a:cubicBezTo>
                  <a:cubicBezTo>
                    <a:pt x="3027" y="18000"/>
                    <a:pt x="6299" y="20400"/>
                    <a:pt x="9572" y="21000"/>
                  </a:cubicBezTo>
                  <a:cubicBezTo>
                    <a:pt x="12845" y="21600"/>
                    <a:pt x="16118" y="20400"/>
                    <a:pt x="18245" y="18600"/>
                  </a:cubicBezTo>
                  <a:cubicBezTo>
                    <a:pt x="20372" y="16800"/>
                    <a:pt x="21354" y="14400"/>
                    <a:pt x="18736" y="11200"/>
                  </a:cubicBezTo>
                  <a:cubicBezTo>
                    <a:pt x="16118" y="8000"/>
                    <a:pt x="9899" y="4000"/>
                    <a:pt x="36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7" name="Line"/>
            <p:cNvSpPr/>
            <p:nvPr/>
          </p:nvSpPr>
          <p:spPr>
            <a:xfrm>
              <a:off x="4491104" y="2854030"/>
              <a:ext cx="257914" cy="302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06" extrusionOk="0">
                  <a:moveTo>
                    <a:pt x="13824" y="0"/>
                  </a:moveTo>
                  <a:cubicBezTo>
                    <a:pt x="12384" y="243"/>
                    <a:pt x="10944" y="485"/>
                    <a:pt x="9792" y="1335"/>
                  </a:cubicBezTo>
                  <a:cubicBezTo>
                    <a:pt x="8640" y="2184"/>
                    <a:pt x="7776" y="3640"/>
                    <a:pt x="8064" y="4490"/>
                  </a:cubicBezTo>
                  <a:cubicBezTo>
                    <a:pt x="8352" y="5339"/>
                    <a:pt x="9792" y="5582"/>
                    <a:pt x="11808" y="6431"/>
                  </a:cubicBezTo>
                  <a:cubicBezTo>
                    <a:pt x="13824" y="7281"/>
                    <a:pt x="16416" y="8737"/>
                    <a:pt x="18288" y="10800"/>
                  </a:cubicBezTo>
                  <a:cubicBezTo>
                    <a:pt x="20160" y="12863"/>
                    <a:pt x="21312" y="15533"/>
                    <a:pt x="21456" y="17353"/>
                  </a:cubicBezTo>
                  <a:cubicBezTo>
                    <a:pt x="21600" y="19173"/>
                    <a:pt x="20736" y="20144"/>
                    <a:pt x="18720" y="20751"/>
                  </a:cubicBezTo>
                  <a:cubicBezTo>
                    <a:pt x="16704" y="21357"/>
                    <a:pt x="13536" y="21600"/>
                    <a:pt x="10224" y="19901"/>
                  </a:cubicBezTo>
                  <a:cubicBezTo>
                    <a:pt x="6912" y="18202"/>
                    <a:pt x="3456" y="14562"/>
                    <a:pt x="0" y="109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8" name="Line"/>
            <p:cNvSpPr/>
            <p:nvPr/>
          </p:nvSpPr>
          <p:spPr>
            <a:xfrm>
              <a:off x="4626023" y="2874786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9" name="Line"/>
            <p:cNvSpPr/>
            <p:nvPr/>
          </p:nvSpPr>
          <p:spPr>
            <a:xfrm>
              <a:off x="6127415" y="2878246"/>
              <a:ext cx="262917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9" y="6210"/>
                  </a:moveTo>
                  <a:cubicBezTo>
                    <a:pt x="1989" y="4860"/>
                    <a:pt x="1989" y="3510"/>
                    <a:pt x="2558" y="2295"/>
                  </a:cubicBezTo>
                  <a:cubicBezTo>
                    <a:pt x="3126" y="1080"/>
                    <a:pt x="4263" y="0"/>
                    <a:pt x="6110" y="0"/>
                  </a:cubicBezTo>
                  <a:cubicBezTo>
                    <a:pt x="7958" y="0"/>
                    <a:pt x="10516" y="1080"/>
                    <a:pt x="11795" y="2970"/>
                  </a:cubicBezTo>
                  <a:cubicBezTo>
                    <a:pt x="13074" y="4860"/>
                    <a:pt x="13074" y="7560"/>
                    <a:pt x="11368" y="10395"/>
                  </a:cubicBezTo>
                  <a:cubicBezTo>
                    <a:pt x="9663" y="13230"/>
                    <a:pt x="6253" y="16200"/>
                    <a:pt x="3837" y="17820"/>
                  </a:cubicBezTo>
                  <a:cubicBezTo>
                    <a:pt x="1421" y="19440"/>
                    <a:pt x="0" y="19710"/>
                    <a:pt x="0" y="19845"/>
                  </a:cubicBezTo>
                  <a:cubicBezTo>
                    <a:pt x="0" y="19980"/>
                    <a:pt x="1421" y="19980"/>
                    <a:pt x="5258" y="20250"/>
                  </a:cubicBezTo>
                  <a:cubicBezTo>
                    <a:pt x="9095" y="20520"/>
                    <a:pt x="15347" y="210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0" name="Line"/>
            <p:cNvSpPr/>
            <p:nvPr/>
          </p:nvSpPr>
          <p:spPr>
            <a:xfrm>
              <a:off x="6546006" y="2957813"/>
              <a:ext cx="5189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1" name="Line"/>
            <p:cNvSpPr/>
            <p:nvPr/>
          </p:nvSpPr>
          <p:spPr>
            <a:xfrm>
              <a:off x="7064920" y="10378"/>
              <a:ext cx="356634" cy="3238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11215" y="0"/>
                  </a:moveTo>
                  <a:cubicBezTo>
                    <a:pt x="13708" y="231"/>
                    <a:pt x="16200" y="462"/>
                    <a:pt x="17965" y="773"/>
                  </a:cubicBezTo>
                  <a:cubicBezTo>
                    <a:pt x="19731" y="1085"/>
                    <a:pt x="20769" y="1477"/>
                    <a:pt x="21185" y="1927"/>
                  </a:cubicBezTo>
                  <a:cubicBezTo>
                    <a:pt x="21600" y="2377"/>
                    <a:pt x="21392" y="2885"/>
                    <a:pt x="20977" y="3404"/>
                  </a:cubicBezTo>
                  <a:cubicBezTo>
                    <a:pt x="20562" y="3923"/>
                    <a:pt x="19938" y="4454"/>
                    <a:pt x="19523" y="5008"/>
                  </a:cubicBezTo>
                  <a:cubicBezTo>
                    <a:pt x="19108" y="5562"/>
                    <a:pt x="18900" y="6138"/>
                    <a:pt x="18588" y="6796"/>
                  </a:cubicBezTo>
                  <a:cubicBezTo>
                    <a:pt x="18277" y="7454"/>
                    <a:pt x="17862" y="8192"/>
                    <a:pt x="17446" y="8862"/>
                  </a:cubicBezTo>
                  <a:cubicBezTo>
                    <a:pt x="17031" y="9531"/>
                    <a:pt x="16615" y="10131"/>
                    <a:pt x="16200" y="10731"/>
                  </a:cubicBezTo>
                  <a:cubicBezTo>
                    <a:pt x="15785" y="11331"/>
                    <a:pt x="15369" y="11931"/>
                    <a:pt x="15058" y="12531"/>
                  </a:cubicBezTo>
                  <a:cubicBezTo>
                    <a:pt x="14746" y="13131"/>
                    <a:pt x="14538" y="13731"/>
                    <a:pt x="14331" y="14342"/>
                  </a:cubicBezTo>
                  <a:cubicBezTo>
                    <a:pt x="14123" y="14954"/>
                    <a:pt x="13915" y="15577"/>
                    <a:pt x="13604" y="16200"/>
                  </a:cubicBezTo>
                  <a:cubicBezTo>
                    <a:pt x="13292" y="16823"/>
                    <a:pt x="12877" y="17446"/>
                    <a:pt x="12565" y="18058"/>
                  </a:cubicBezTo>
                  <a:cubicBezTo>
                    <a:pt x="12254" y="18669"/>
                    <a:pt x="12046" y="19269"/>
                    <a:pt x="11527" y="19731"/>
                  </a:cubicBezTo>
                  <a:cubicBezTo>
                    <a:pt x="11008" y="20192"/>
                    <a:pt x="10177" y="20515"/>
                    <a:pt x="8204" y="20804"/>
                  </a:cubicBezTo>
                  <a:cubicBezTo>
                    <a:pt x="6231" y="21092"/>
                    <a:pt x="3115" y="2134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2" name="Line"/>
            <p:cNvSpPr/>
            <p:nvPr/>
          </p:nvSpPr>
          <p:spPr>
            <a:xfrm>
              <a:off x="1848256" y="1162368"/>
              <a:ext cx="3113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3" name="Line"/>
            <p:cNvSpPr/>
            <p:nvPr/>
          </p:nvSpPr>
          <p:spPr>
            <a:xfrm>
              <a:off x="3021842" y="1107882"/>
              <a:ext cx="372780" cy="29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085" extrusionOk="0">
                  <a:moveTo>
                    <a:pt x="1141" y="6216"/>
                  </a:moveTo>
                  <a:cubicBezTo>
                    <a:pt x="1141" y="4960"/>
                    <a:pt x="1141" y="3705"/>
                    <a:pt x="1537" y="2700"/>
                  </a:cubicBezTo>
                  <a:cubicBezTo>
                    <a:pt x="1934" y="1695"/>
                    <a:pt x="2726" y="942"/>
                    <a:pt x="4114" y="439"/>
                  </a:cubicBezTo>
                  <a:cubicBezTo>
                    <a:pt x="5501" y="-63"/>
                    <a:pt x="7482" y="-314"/>
                    <a:pt x="9068" y="691"/>
                  </a:cubicBezTo>
                  <a:cubicBezTo>
                    <a:pt x="10653" y="1695"/>
                    <a:pt x="11842" y="3956"/>
                    <a:pt x="11347" y="6719"/>
                  </a:cubicBezTo>
                  <a:cubicBezTo>
                    <a:pt x="10851" y="9481"/>
                    <a:pt x="8671" y="12746"/>
                    <a:pt x="7086" y="14756"/>
                  </a:cubicBezTo>
                  <a:cubicBezTo>
                    <a:pt x="5501" y="16765"/>
                    <a:pt x="4510" y="17519"/>
                    <a:pt x="3222" y="18146"/>
                  </a:cubicBezTo>
                  <a:cubicBezTo>
                    <a:pt x="1934" y="18774"/>
                    <a:pt x="348" y="19277"/>
                    <a:pt x="51" y="19528"/>
                  </a:cubicBezTo>
                  <a:cubicBezTo>
                    <a:pt x="-246" y="19779"/>
                    <a:pt x="745" y="19779"/>
                    <a:pt x="3321" y="20156"/>
                  </a:cubicBezTo>
                  <a:cubicBezTo>
                    <a:pt x="5897" y="20533"/>
                    <a:pt x="10059" y="21286"/>
                    <a:pt x="13328" y="21035"/>
                  </a:cubicBezTo>
                  <a:cubicBezTo>
                    <a:pt x="16598" y="20784"/>
                    <a:pt x="18976" y="19528"/>
                    <a:pt x="21354" y="18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4" name="Line"/>
            <p:cNvSpPr/>
            <p:nvPr/>
          </p:nvSpPr>
          <p:spPr>
            <a:xfrm>
              <a:off x="6469380" y="1224638"/>
              <a:ext cx="35007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14442" y="0"/>
                  </a:moveTo>
                  <a:cubicBezTo>
                    <a:pt x="10842" y="4371"/>
                    <a:pt x="7242" y="8743"/>
                    <a:pt x="5018" y="11443"/>
                  </a:cubicBezTo>
                  <a:cubicBezTo>
                    <a:pt x="2795" y="14143"/>
                    <a:pt x="1948" y="15171"/>
                    <a:pt x="1206" y="16200"/>
                  </a:cubicBezTo>
                  <a:cubicBezTo>
                    <a:pt x="465" y="17229"/>
                    <a:pt x="-170" y="18257"/>
                    <a:pt x="42" y="18643"/>
                  </a:cubicBezTo>
                  <a:cubicBezTo>
                    <a:pt x="254" y="19029"/>
                    <a:pt x="1312" y="18771"/>
                    <a:pt x="4277" y="19157"/>
                  </a:cubicBezTo>
                  <a:cubicBezTo>
                    <a:pt x="7242" y="19543"/>
                    <a:pt x="12112" y="20571"/>
                    <a:pt x="15289" y="21086"/>
                  </a:cubicBezTo>
                  <a:cubicBezTo>
                    <a:pt x="18465" y="21600"/>
                    <a:pt x="19948" y="21600"/>
                    <a:pt x="214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5" name="Line"/>
            <p:cNvSpPr/>
            <p:nvPr/>
          </p:nvSpPr>
          <p:spPr>
            <a:xfrm>
              <a:off x="6643027" y="1338799"/>
              <a:ext cx="20757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141"/>
                    <a:pt x="14400" y="12282"/>
                    <a:pt x="18000" y="15882"/>
                  </a:cubicBezTo>
                  <a:cubicBezTo>
                    <a:pt x="21600" y="19482"/>
                    <a:pt x="21600" y="20541"/>
                    <a:pt x="21600" y="21071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6" name="Line"/>
            <p:cNvSpPr/>
            <p:nvPr/>
          </p:nvSpPr>
          <p:spPr>
            <a:xfrm>
              <a:off x="8095986" y="1463325"/>
              <a:ext cx="622699" cy="13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41" extrusionOk="0">
                  <a:moveTo>
                    <a:pt x="0" y="9722"/>
                  </a:moveTo>
                  <a:cubicBezTo>
                    <a:pt x="360" y="7022"/>
                    <a:pt x="720" y="4322"/>
                    <a:pt x="1500" y="2432"/>
                  </a:cubicBezTo>
                  <a:cubicBezTo>
                    <a:pt x="2280" y="542"/>
                    <a:pt x="3480" y="-538"/>
                    <a:pt x="4260" y="272"/>
                  </a:cubicBezTo>
                  <a:cubicBezTo>
                    <a:pt x="5040" y="1082"/>
                    <a:pt x="5400" y="3782"/>
                    <a:pt x="6360" y="8372"/>
                  </a:cubicBezTo>
                  <a:cubicBezTo>
                    <a:pt x="7320" y="12962"/>
                    <a:pt x="8880" y="19442"/>
                    <a:pt x="11100" y="20252"/>
                  </a:cubicBezTo>
                  <a:cubicBezTo>
                    <a:pt x="13320" y="21062"/>
                    <a:pt x="16200" y="16202"/>
                    <a:pt x="18060" y="12152"/>
                  </a:cubicBezTo>
                  <a:cubicBezTo>
                    <a:pt x="19920" y="8102"/>
                    <a:pt x="20760" y="4862"/>
                    <a:pt x="21600" y="1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7" name="Line"/>
            <p:cNvSpPr/>
            <p:nvPr/>
          </p:nvSpPr>
          <p:spPr>
            <a:xfrm>
              <a:off x="9352353" y="151298"/>
              <a:ext cx="196594" cy="3138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83" extrusionOk="0">
                  <a:moveTo>
                    <a:pt x="16988" y="31"/>
                  </a:moveTo>
                  <a:cubicBezTo>
                    <a:pt x="15093" y="7"/>
                    <a:pt x="13198" y="-17"/>
                    <a:pt x="11682" y="19"/>
                  </a:cubicBezTo>
                  <a:cubicBezTo>
                    <a:pt x="10167" y="54"/>
                    <a:pt x="9030" y="150"/>
                    <a:pt x="7514" y="435"/>
                  </a:cubicBezTo>
                  <a:cubicBezTo>
                    <a:pt x="5998" y="720"/>
                    <a:pt x="4103" y="1196"/>
                    <a:pt x="3156" y="1934"/>
                  </a:cubicBezTo>
                  <a:cubicBezTo>
                    <a:pt x="2209" y="2671"/>
                    <a:pt x="2209" y="3670"/>
                    <a:pt x="2398" y="4539"/>
                  </a:cubicBezTo>
                  <a:cubicBezTo>
                    <a:pt x="2588" y="5407"/>
                    <a:pt x="2967" y="6144"/>
                    <a:pt x="2967" y="6917"/>
                  </a:cubicBezTo>
                  <a:cubicBezTo>
                    <a:pt x="2967" y="7690"/>
                    <a:pt x="2588" y="8499"/>
                    <a:pt x="2209" y="9320"/>
                  </a:cubicBezTo>
                  <a:cubicBezTo>
                    <a:pt x="1830" y="10141"/>
                    <a:pt x="1451" y="10973"/>
                    <a:pt x="1072" y="11782"/>
                  </a:cubicBezTo>
                  <a:cubicBezTo>
                    <a:pt x="693" y="12591"/>
                    <a:pt x="314" y="13376"/>
                    <a:pt x="124" y="14149"/>
                  </a:cubicBezTo>
                  <a:cubicBezTo>
                    <a:pt x="-65" y="14922"/>
                    <a:pt x="-65" y="15683"/>
                    <a:pt x="314" y="16373"/>
                  </a:cubicBezTo>
                  <a:cubicBezTo>
                    <a:pt x="693" y="17063"/>
                    <a:pt x="1451" y="17682"/>
                    <a:pt x="2209" y="18229"/>
                  </a:cubicBezTo>
                  <a:cubicBezTo>
                    <a:pt x="2967" y="18776"/>
                    <a:pt x="3724" y="19252"/>
                    <a:pt x="4482" y="19680"/>
                  </a:cubicBezTo>
                  <a:cubicBezTo>
                    <a:pt x="5240" y="20108"/>
                    <a:pt x="5998" y="20489"/>
                    <a:pt x="8840" y="20798"/>
                  </a:cubicBezTo>
                  <a:cubicBezTo>
                    <a:pt x="11682" y="21107"/>
                    <a:pt x="16609" y="21345"/>
                    <a:pt x="21535" y="2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8" name="Line"/>
            <p:cNvSpPr/>
            <p:nvPr/>
          </p:nvSpPr>
          <p:spPr>
            <a:xfrm>
              <a:off x="10130132" y="238700"/>
              <a:ext cx="5189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6171"/>
                    <a:pt x="5760" y="12343"/>
                    <a:pt x="9360" y="15943"/>
                  </a:cubicBezTo>
                  <a:cubicBezTo>
                    <a:pt x="12960" y="19543"/>
                    <a:pt x="1728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9" name="Line"/>
            <p:cNvSpPr/>
            <p:nvPr/>
          </p:nvSpPr>
          <p:spPr>
            <a:xfrm>
              <a:off x="11012285" y="166052"/>
              <a:ext cx="224577" cy="39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381" extrusionOk="0">
                  <a:moveTo>
                    <a:pt x="2945" y="2793"/>
                  </a:moveTo>
                  <a:cubicBezTo>
                    <a:pt x="2945" y="1862"/>
                    <a:pt x="2945" y="931"/>
                    <a:pt x="3764" y="466"/>
                  </a:cubicBezTo>
                  <a:cubicBezTo>
                    <a:pt x="4582" y="0"/>
                    <a:pt x="6218" y="0"/>
                    <a:pt x="7855" y="0"/>
                  </a:cubicBezTo>
                  <a:cubicBezTo>
                    <a:pt x="9491" y="0"/>
                    <a:pt x="11127" y="0"/>
                    <a:pt x="12600" y="931"/>
                  </a:cubicBezTo>
                  <a:cubicBezTo>
                    <a:pt x="14073" y="1862"/>
                    <a:pt x="15382" y="3724"/>
                    <a:pt x="15055" y="5121"/>
                  </a:cubicBezTo>
                  <a:cubicBezTo>
                    <a:pt x="14727" y="6517"/>
                    <a:pt x="12764" y="7448"/>
                    <a:pt x="10964" y="8007"/>
                  </a:cubicBezTo>
                  <a:cubicBezTo>
                    <a:pt x="9164" y="8566"/>
                    <a:pt x="7527" y="8752"/>
                    <a:pt x="7527" y="8845"/>
                  </a:cubicBezTo>
                  <a:cubicBezTo>
                    <a:pt x="7527" y="8938"/>
                    <a:pt x="9164" y="8938"/>
                    <a:pt x="11782" y="10055"/>
                  </a:cubicBezTo>
                  <a:cubicBezTo>
                    <a:pt x="14400" y="11172"/>
                    <a:pt x="18000" y="13407"/>
                    <a:pt x="19800" y="14990"/>
                  </a:cubicBezTo>
                  <a:cubicBezTo>
                    <a:pt x="21600" y="16572"/>
                    <a:pt x="21600" y="17503"/>
                    <a:pt x="20455" y="18621"/>
                  </a:cubicBezTo>
                  <a:cubicBezTo>
                    <a:pt x="19309" y="19738"/>
                    <a:pt x="17018" y="21041"/>
                    <a:pt x="13909" y="21321"/>
                  </a:cubicBezTo>
                  <a:cubicBezTo>
                    <a:pt x="10800" y="21600"/>
                    <a:pt x="6873" y="20855"/>
                    <a:pt x="4418" y="20110"/>
                  </a:cubicBezTo>
                  <a:cubicBezTo>
                    <a:pt x="1964" y="19366"/>
                    <a:pt x="982" y="18621"/>
                    <a:pt x="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0" name="Line"/>
            <p:cNvSpPr/>
            <p:nvPr/>
          </p:nvSpPr>
          <p:spPr>
            <a:xfrm>
              <a:off x="12029358" y="138726"/>
              <a:ext cx="266378" cy="42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847"/>
                  </a:moveTo>
                  <a:cubicBezTo>
                    <a:pt x="1122" y="328"/>
                    <a:pt x="2244" y="-190"/>
                    <a:pt x="4769" y="69"/>
                  </a:cubicBezTo>
                  <a:cubicBezTo>
                    <a:pt x="7294" y="328"/>
                    <a:pt x="11221" y="1365"/>
                    <a:pt x="13325" y="2316"/>
                  </a:cubicBezTo>
                  <a:cubicBezTo>
                    <a:pt x="15429" y="3266"/>
                    <a:pt x="15709" y="4130"/>
                    <a:pt x="15569" y="4994"/>
                  </a:cubicBezTo>
                  <a:cubicBezTo>
                    <a:pt x="15429" y="5858"/>
                    <a:pt x="14868" y="6722"/>
                    <a:pt x="14026" y="7413"/>
                  </a:cubicBezTo>
                  <a:cubicBezTo>
                    <a:pt x="13184" y="8104"/>
                    <a:pt x="12062" y="8623"/>
                    <a:pt x="10239" y="8968"/>
                  </a:cubicBezTo>
                  <a:cubicBezTo>
                    <a:pt x="8416" y="9314"/>
                    <a:pt x="5891" y="9487"/>
                    <a:pt x="5751" y="9487"/>
                  </a:cubicBezTo>
                  <a:cubicBezTo>
                    <a:pt x="5610" y="9487"/>
                    <a:pt x="7855" y="9314"/>
                    <a:pt x="10519" y="9746"/>
                  </a:cubicBezTo>
                  <a:cubicBezTo>
                    <a:pt x="13184" y="10178"/>
                    <a:pt x="16270" y="11215"/>
                    <a:pt x="18374" y="12684"/>
                  </a:cubicBezTo>
                  <a:cubicBezTo>
                    <a:pt x="20478" y="14152"/>
                    <a:pt x="21600" y="16053"/>
                    <a:pt x="21600" y="17522"/>
                  </a:cubicBezTo>
                  <a:cubicBezTo>
                    <a:pt x="21600" y="18991"/>
                    <a:pt x="20478" y="20028"/>
                    <a:pt x="17112" y="20632"/>
                  </a:cubicBezTo>
                  <a:cubicBezTo>
                    <a:pt x="13746" y="21237"/>
                    <a:pt x="8135" y="21410"/>
                    <a:pt x="4909" y="21151"/>
                  </a:cubicBezTo>
                  <a:cubicBezTo>
                    <a:pt x="1683" y="20892"/>
                    <a:pt x="842" y="20200"/>
                    <a:pt x="0" y="19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1" name="Line"/>
            <p:cNvSpPr/>
            <p:nvPr/>
          </p:nvSpPr>
          <p:spPr>
            <a:xfrm>
              <a:off x="13304040" y="123648"/>
              <a:ext cx="261305" cy="31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24" extrusionOk="0">
                  <a:moveTo>
                    <a:pt x="2710" y="4334"/>
                  </a:moveTo>
                  <a:cubicBezTo>
                    <a:pt x="2994" y="3147"/>
                    <a:pt x="3279" y="1960"/>
                    <a:pt x="4131" y="1129"/>
                  </a:cubicBezTo>
                  <a:cubicBezTo>
                    <a:pt x="4984" y="299"/>
                    <a:pt x="6405" y="-176"/>
                    <a:pt x="8679" y="61"/>
                  </a:cubicBezTo>
                  <a:cubicBezTo>
                    <a:pt x="10952" y="299"/>
                    <a:pt x="14079" y="1248"/>
                    <a:pt x="15784" y="2910"/>
                  </a:cubicBezTo>
                  <a:cubicBezTo>
                    <a:pt x="17489" y="4571"/>
                    <a:pt x="17773" y="6945"/>
                    <a:pt x="15500" y="9912"/>
                  </a:cubicBezTo>
                  <a:cubicBezTo>
                    <a:pt x="13226" y="12879"/>
                    <a:pt x="8394" y="16439"/>
                    <a:pt x="5126" y="18457"/>
                  </a:cubicBezTo>
                  <a:cubicBezTo>
                    <a:pt x="1857" y="20475"/>
                    <a:pt x="152" y="20949"/>
                    <a:pt x="10" y="21187"/>
                  </a:cubicBezTo>
                  <a:cubicBezTo>
                    <a:pt x="-132" y="21424"/>
                    <a:pt x="1289" y="21424"/>
                    <a:pt x="5126" y="21424"/>
                  </a:cubicBezTo>
                  <a:cubicBezTo>
                    <a:pt x="8963" y="21424"/>
                    <a:pt x="15215" y="21424"/>
                    <a:pt x="21468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2" name="Line"/>
            <p:cNvSpPr/>
            <p:nvPr/>
          </p:nvSpPr>
          <p:spPr>
            <a:xfrm>
              <a:off x="14540906" y="249078"/>
              <a:ext cx="2698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3600"/>
                    <a:pt x="11631" y="7200"/>
                    <a:pt x="15231" y="10800"/>
                  </a:cubicBezTo>
                  <a:cubicBezTo>
                    <a:pt x="18831" y="14400"/>
                    <a:pt x="2021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3" name="Line"/>
            <p:cNvSpPr/>
            <p:nvPr/>
          </p:nvSpPr>
          <p:spPr>
            <a:xfrm>
              <a:off x="15087494" y="123657"/>
              <a:ext cx="247750" cy="499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89" extrusionOk="0">
                  <a:moveTo>
                    <a:pt x="20100" y="3166"/>
                  </a:moveTo>
                  <a:cubicBezTo>
                    <a:pt x="20400" y="2272"/>
                    <a:pt x="20700" y="1379"/>
                    <a:pt x="19950" y="783"/>
                  </a:cubicBezTo>
                  <a:cubicBezTo>
                    <a:pt x="19200" y="187"/>
                    <a:pt x="17400" y="-111"/>
                    <a:pt x="14400" y="38"/>
                  </a:cubicBezTo>
                  <a:cubicBezTo>
                    <a:pt x="11400" y="187"/>
                    <a:pt x="7200" y="783"/>
                    <a:pt x="4350" y="1751"/>
                  </a:cubicBezTo>
                  <a:cubicBezTo>
                    <a:pt x="1500" y="2719"/>
                    <a:pt x="0" y="4060"/>
                    <a:pt x="0" y="5401"/>
                  </a:cubicBezTo>
                  <a:cubicBezTo>
                    <a:pt x="0" y="6741"/>
                    <a:pt x="1500" y="8082"/>
                    <a:pt x="3900" y="8901"/>
                  </a:cubicBezTo>
                  <a:cubicBezTo>
                    <a:pt x="6300" y="9721"/>
                    <a:pt x="9600" y="10019"/>
                    <a:pt x="12600" y="9944"/>
                  </a:cubicBezTo>
                  <a:cubicBezTo>
                    <a:pt x="15600" y="9870"/>
                    <a:pt x="18300" y="9423"/>
                    <a:pt x="19800" y="8827"/>
                  </a:cubicBezTo>
                  <a:cubicBezTo>
                    <a:pt x="21300" y="8231"/>
                    <a:pt x="21600" y="7486"/>
                    <a:pt x="21450" y="6741"/>
                  </a:cubicBezTo>
                  <a:cubicBezTo>
                    <a:pt x="21300" y="5997"/>
                    <a:pt x="20700" y="5252"/>
                    <a:pt x="20400" y="5252"/>
                  </a:cubicBezTo>
                  <a:cubicBezTo>
                    <a:pt x="20100" y="5252"/>
                    <a:pt x="20100" y="5997"/>
                    <a:pt x="20100" y="8455"/>
                  </a:cubicBezTo>
                  <a:cubicBezTo>
                    <a:pt x="20100" y="10912"/>
                    <a:pt x="20100" y="15083"/>
                    <a:pt x="19800" y="17541"/>
                  </a:cubicBezTo>
                  <a:cubicBezTo>
                    <a:pt x="19500" y="19999"/>
                    <a:pt x="18900" y="20744"/>
                    <a:pt x="18300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4" name="Line"/>
            <p:cNvSpPr/>
            <p:nvPr/>
          </p:nvSpPr>
          <p:spPr>
            <a:xfrm>
              <a:off x="9957731" y="1127972"/>
              <a:ext cx="316068" cy="227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0867" extrusionOk="0">
                  <a:moveTo>
                    <a:pt x="12271" y="299"/>
                  </a:moveTo>
                  <a:cubicBezTo>
                    <a:pt x="9948" y="-18"/>
                    <a:pt x="7626" y="-336"/>
                    <a:pt x="5535" y="776"/>
                  </a:cubicBezTo>
                  <a:cubicBezTo>
                    <a:pt x="3445" y="1888"/>
                    <a:pt x="1587" y="4429"/>
                    <a:pt x="658" y="6493"/>
                  </a:cubicBezTo>
                  <a:cubicBezTo>
                    <a:pt x="-271" y="8558"/>
                    <a:pt x="-271" y="10146"/>
                    <a:pt x="1006" y="12529"/>
                  </a:cubicBezTo>
                  <a:cubicBezTo>
                    <a:pt x="2284" y="14911"/>
                    <a:pt x="4839" y="18088"/>
                    <a:pt x="7858" y="19676"/>
                  </a:cubicBezTo>
                  <a:cubicBezTo>
                    <a:pt x="10877" y="21264"/>
                    <a:pt x="14361" y="21264"/>
                    <a:pt x="16916" y="19676"/>
                  </a:cubicBezTo>
                  <a:cubicBezTo>
                    <a:pt x="19471" y="18088"/>
                    <a:pt x="21097" y="14911"/>
                    <a:pt x="21213" y="11893"/>
                  </a:cubicBezTo>
                  <a:cubicBezTo>
                    <a:pt x="21329" y="8876"/>
                    <a:pt x="19935" y="6017"/>
                    <a:pt x="17845" y="4111"/>
                  </a:cubicBezTo>
                  <a:cubicBezTo>
                    <a:pt x="15755" y="2205"/>
                    <a:pt x="12968" y="1252"/>
                    <a:pt x="10181" y="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5" name="Line"/>
            <p:cNvSpPr/>
            <p:nvPr/>
          </p:nvSpPr>
          <p:spPr>
            <a:xfrm>
              <a:off x="10981151" y="1151990"/>
              <a:ext cx="41514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6" name="Line"/>
            <p:cNvSpPr/>
            <p:nvPr/>
          </p:nvSpPr>
          <p:spPr>
            <a:xfrm>
              <a:off x="11901360" y="1113073"/>
              <a:ext cx="314809" cy="350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5934" y="2382"/>
                  </a:moveTo>
                  <a:cubicBezTo>
                    <a:pt x="6883" y="1535"/>
                    <a:pt x="7833" y="688"/>
                    <a:pt x="9376" y="265"/>
                  </a:cubicBezTo>
                  <a:cubicBezTo>
                    <a:pt x="10919" y="-159"/>
                    <a:pt x="13055" y="-159"/>
                    <a:pt x="14360" y="900"/>
                  </a:cubicBezTo>
                  <a:cubicBezTo>
                    <a:pt x="15666" y="1959"/>
                    <a:pt x="16141" y="4076"/>
                    <a:pt x="14004" y="7041"/>
                  </a:cubicBezTo>
                  <a:cubicBezTo>
                    <a:pt x="11868" y="10006"/>
                    <a:pt x="7121" y="13817"/>
                    <a:pt x="4154" y="15829"/>
                  </a:cubicBezTo>
                  <a:cubicBezTo>
                    <a:pt x="1187" y="17841"/>
                    <a:pt x="0" y="18053"/>
                    <a:pt x="0" y="18159"/>
                  </a:cubicBezTo>
                  <a:cubicBezTo>
                    <a:pt x="0" y="18265"/>
                    <a:pt x="1187" y="18265"/>
                    <a:pt x="3798" y="18688"/>
                  </a:cubicBezTo>
                  <a:cubicBezTo>
                    <a:pt x="6409" y="19112"/>
                    <a:pt x="10444" y="19959"/>
                    <a:pt x="13648" y="20488"/>
                  </a:cubicBezTo>
                  <a:cubicBezTo>
                    <a:pt x="16853" y="21017"/>
                    <a:pt x="19226" y="21229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7" name="Line"/>
            <p:cNvSpPr/>
            <p:nvPr/>
          </p:nvSpPr>
          <p:spPr>
            <a:xfrm>
              <a:off x="13067188" y="1235016"/>
              <a:ext cx="2179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8" name="Line"/>
            <p:cNvSpPr/>
            <p:nvPr/>
          </p:nvSpPr>
          <p:spPr>
            <a:xfrm>
              <a:off x="14717335" y="1238475"/>
              <a:ext cx="38399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2" y="10800"/>
                    <a:pt x="12065" y="0"/>
                    <a:pt x="15665" y="0"/>
                  </a:cubicBezTo>
                  <a:cubicBezTo>
                    <a:pt x="19265" y="0"/>
                    <a:pt x="2043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9" name="Line"/>
            <p:cNvSpPr/>
            <p:nvPr/>
          </p:nvSpPr>
          <p:spPr>
            <a:xfrm>
              <a:off x="15293182" y="1100098"/>
              <a:ext cx="306309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20033" y="0"/>
                  </a:moveTo>
                  <a:cubicBezTo>
                    <a:pt x="14693" y="4275"/>
                    <a:pt x="9354" y="8550"/>
                    <a:pt x="6320" y="11138"/>
                  </a:cubicBezTo>
                  <a:cubicBezTo>
                    <a:pt x="3287" y="13725"/>
                    <a:pt x="2559" y="14625"/>
                    <a:pt x="1709" y="15525"/>
                  </a:cubicBezTo>
                  <a:cubicBezTo>
                    <a:pt x="860" y="16425"/>
                    <a:pt x="-111" y="17325"/>
                    <a:pt x="10" y="17888"/>
                  </a:cubicBezTo>
                  <a:cubicBezTo>
                    <a:pt x="132" y="18450"/>
                    <a:pt x="1345" y="18675"/>
                    <a:pt x="5107" y="19237"/>
                  </a:cubicBezTo>
                  <a:cubicBezTo>
                    <a:pt x="8869" y="19800"/>
                    <a:pt x="15179" y="20700"/>
                    <a:pt x="21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0" name="Line"/>
            <p:cNvSpPr/>
            <p:nvPr/>
          </p:nvSpPr>
          <p:spPr>
            <a:xfrm>
              <a:off x="15454194" y="1286907"/>
              <a:ext cx="10380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1" name="Line"/>
            <p:cNvSpPr/>
            <p:nvPr/>
          </p:nvSpPr>
          <p:spPr>
            <a:xfrm>
              <a:off x="9915647" y="1951118"/>
              <a:ext cx="264829" cy="24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446" extrusionOk="0">
                  <a:moveTo>
                    <a:pt x="10523" y="2700"/>
                  </a:moveTo>
                  <a:cubicBezTo>
                    <a:pt x="9138" y="2100"/>
                    <a:pt x="7754" y="1500"/>
                    <a:pt x="5954" y="2100"/>
                  </a:cubicBezTo>
                  <a:cubicBezTo>
                    <a:pt x="4154" y="2700"/>
                    <a:pt x="1938" y="4500"/>
                    <a:pt x="831" y="7050"/>
                  </a:cubicBezTo>
                  <a:cubicBezTo>
                    <a:pt x="-277" y="9600"/>
                    <a:pt x="-277" y="12900"/>
                    <a:pt x="831" y="15450"/>
                  </a:cubicBezTo>
                  <a:cubicBezTo>
                    <a:pt x="1938" y="18000"/>
                    <a:pt x="4154" y="19800"/>
                    <a:pt x="7338" y="20700"/>
                  </a:cubicBezTo>
                  <a:cubicBezTo>
                    <a:pt x="10523" y="21600"/>
                    <a:pt x="14677" y="21600"/>
                    <a:pt x="17308" y="21150"/>
                  </a:cubicBezTo>
                  <a:cubicBezTo>
                    <a:pt x="19938" y="20700"/>
                    <a:pt x="21046" y="19800"/>
                    <a:pt x="21185" y="17100"/>
                  </a:cubicBezTo>
                  <a:cubicBezTo>
                    <a:pt x="21323" y="14400"/>
                    <a:pt x="20492" y="9900"/>
                    <a:pt x="17861" y="6750"/>
                  </a:cubicBezTo>
                  <a:cubicBezTo>
                    <a:pt x="15231" y="3600"/>
                    <a:pt x="10800" y="1800"/>
                    <a:pt x="63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2" name="Line"/>
            <p:cNvSpPr/>
            <p:nvPr/>
          </p:nvSpPr>
          <p:spPr>
            <a:xfrm>
              <a:off x="10843843" y="2013388"/>
              <a:ext cx="268768" cy="23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235" extrusionOk="0">
                  <a:moveTo>
                    <a:pt x="11672" y="1851"/>
                  </a:moveTo>
                  <a:cubicBezTo>
                    <a:pt x="8938" y="1234"/>
                    <a:pt x="6204" y="617"/>
                    <a:pt x="4290" y="771"/>
                  </a:cubicBezTo>
                  <a:cubicBezTo>
                    <a:pt x="2376" y="926"/>
                    <a:pt x="1282" y="1851"/>
                    <a:pt x="599" y="4629"/>
                  </a:cubicBezTo>
                  <a:cubicBezTo>
                    <a:pt x="-85" y="7406"/>
                    <a:pt x="-358" y="12034"/>
                    <a:pt x="736" y="15274"/>
                  </a:cubicBezTo>
                  <a:cubicBezTo>
                    <a:pt x="1829" y="18514"/>
                    <a:pt x="4290" y="20366"/>
                    <a:pt x="7571" y="20983"/>
                  </a:cubicBezTo>
                  <a:cubicBezTo>
                    <a:pt x="10852" y="21600"/>
                    <a:pt x="14953" y="20983"/>
                    <a:pt x="17551" y="20211"/>
                  </a:cubicBezTo>
                  <a:cubicBezTo>
                    <a:pt x="20148" y="19440"/>
                    <a:pt x="21242" y="18514"/>
                    <a:pt x="21242" y="15891"/>
                  </a:cubicBezTo>
                  <a:cubicBezTo>
                    <a:pt x="21242" y="13269"/>
                    <a:pt x="20148" y="8949"/>
                    <a:pt x="17824" y="6017"/>
                  </a:cubicBezTo>
                  <a:cubicBezTo>
                    <a:pt x="15500" y="3086"/>
                    <a:pt x="11946" y="1543"/>
                    <a:pt x="83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3" name="Line"/>
            <p:cNvSpPr/>
            <p:nvPr/>
          </p:nvSpPr>
          <p:spPr>
            <a:xfrm>
              <a:off x="11870856" y="2003009"/>
              <a:ext cx="290427" cy="262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268" extrusionOk="0">
                  <a:moveTo>
                    <a:pt x="11375" y="1683"/>
                  </a:moveTo>
                  <a:cubicBezTo>
                    <a:pt x="8892" y="1683"/>
                    <a:pt x="6409" y="1683"/>
                    <a:pt x="4423" y="2805"/>
                  </a:cubicBezTo>
                  <a:cubicBezTo>
                    <a:pt x="2437" y="3927"/>
                    <a:pt x="947" y="6171"/>
                    <a:pt x="327" y="8696"/>
                  </a:cubicBezTo>
                  <a:cubicBezTo>
                    <a:pt x="-294" y="11221"/>
                    <a:pt x="-46" y="14026"/>
                    <a:pt x="1196" y="16270"/>
                  </a:cubicBezTo>
                  <a:cubicBezTo>
                    <a:pt x="2437" y="18514"/>
                    <a:pt x="4672" y="20197"/>
                    <a:pt x="7775" y="20899"/>
                  </a:cubicBezTo>
                  <a:cubicBezTo>
                    <a:pt x="10878" y="21600"/>
                    <a:pt x="14851" y="21319"/>
                    <a:pt x="17458" y="19917"/>
                  </a:cubicBezTo>
                  <a:cubicBezTo>
                    <a:pt x="20065" y="18514"/>
                    <a:pt x="21306" y="15990"/>
                    <a:pt x="20685" y="12904"/>
                  </a:cubicBezTo>
                  <a:cubicBezTo>
                    <a:pt x="20065" y="9818"/>
                    <a:pt x="17582" y="6171"/>
                    <a:pt x="14975" y="3927"/>
                  </a:cubicBezTo>
                  <a:cubicBezTo>
                    <a:pt x="12368" y="1683"/>
                    <a:pt x="9637" y="842"/>
                    <a:pt x="69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4" name="Line"/>
            <p:cNvSpPr/>
            <p:nvPr/>
          </p:nvSpPr>
          <p:spPr>
            <a:xfrm>
              <a:off x="9884488" y="2864408"/>
              <a:ext cx="281556" cy="245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2" h="21282" extrusionOk="0">
                  <a:moveTo>
                    <a:pt x="10421" y="900"/>
                  </a:moveTo>
                  <a:cubicBezTo>
                    <a:pt x="9150" y="600"/>
                    <a:pt x="7880" y="300"/>
                    <a:pt x="6228" y="750"/>
                  </a:cubicBezTo>
                  <a:cubicBezTo>
                    <a:pt x="4576" y="1200"/>
                    <a:pt x="2543" y="2400"/>
                    <a:pt x="1273" y="4650"/>
                  </a:cubicBezTo>
                  <a:cubicBezTo>
                    <a:pt x="2" y="6900"/>
                    <a:pt x="-506" y="10200"/>
                    <a:pt x="638" y="13200"/>
                  </a:cubicBezTo>
                  <a:cubicBezTo>
                    <a:pt x="1781" y="16200"/>
                    <a:pt x="4576" y="18900"/>
                    <a:pt x="7245" y="20250"/>
                  </a:cubicBezTo>
                  <a:cubicBezTo>
                    <a:pt x="9913" y="21600"/>
                    <a:pt x="12454" y="21600"/>
                    <a:pt x="14995" y="20400"/>
                  </a:cubicBezTo>
                  <a:cubicBezTo>
                    <a:pt x="17536" y="19200"/>
                    <a:pt x="20078" y="16800"/>
                    <a:pt x="20586" y="14100"/>
                  </a:cubicBezTo>
                  <a:cubicBezTo>
                    <a:pt x="21094" y="11400"/>
                    <a:pt x="19569" y="8400"/>
                    <a:pt x="16774" y="6000"/>
                  </a:cubicBezTo>
                  <a:cubicBezTo>
                    <a:pt x="13979" y="3600"/>
                    <a:pt x="9913" y="1800"/>
                    <a:pt x="58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5" name="Line"/>
            <p:cNvSpPr/>
            <p:nvPr/>
          </p:nvSpPr>
          <p:spPr>
            <a:xfrm>
              <a:off x="10828895" y="2843651"/>
              <a:ext cx="305531" cy="26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336" extrusionOk="0">
                  <a:moveTo>
                    <a:pt x="11871" y="831"/>
                  </a:moveTo>
                  <a:cubicBezTo>
                    <a:pt x="9497" y="831"/>
                    <a:pt x="7123" y="831"/>
                    <a:pt x="5106" y="2077"/>
                  </a:cubicBezTo>
                  <a:cubicBezTo>
                    <a:pt x="3088" y="3323"/>
                    <a:pt x="1427" y="5815"/>
                    <a:pt x="596" y="8446"/>
                  </a:cubicBezTo>
                  <a:cubicBezTo>
                    <a:pt x="-235" y="11077"/>
                    <a:pt x="-235" y="13846"/>
                    <a:pt x="833" y="16062"/>
                  </a:cubicBezTo>
                  <a:cubicBezTo>
                    <a:pt x="1901" y="18277"/>
                    <a:pt x="4038" y="19938"/>
                    <a:pt x="7005" y="20769"/>
                  </a:cubicBezTo>
                  <a:cubicBezTo>
                    <a:pt x="9972" y="21600"/>
                    <a:pt x="13769" y="21600"/>
                    <a:pt x="16618" y="20215"/>
                  </a:cubicBezTo>
                  <a:cubicBezTo>
                    <a:pt x="19466" y="18831"/>
                    <a:pt x="21365" y="16062"/>
                    <a:pt x="20890" y="12738"/>
                  </a:cubicBezTo>
                  <a:cubicBezTo>
                    <a:pt x="20416" y="9415"/>
                    <a:pt x="17567" y="5538"/>
                    <a:pt x="14838" y="3323"/>
                  </a:cubicBezTo>
                  <a:cubicBezTo>
                    <a:pt x="12108" y="1108"/>
                    <a:pt x="9497" y="554"/>
                    <a:pt x="68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6" name="Line"/>
            <p:cNvSpPr/>
            <p:nvPr/>
          </p:nvSpPr>
          <p:spPr>
            <a:xfrm>
              <a:off x="11860834" y="2854029"/>
              <a:ext cx="273387" cy="243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21408" extrusionOk="0">
                  <a:moveTo>
                    <a:pt x="12832" y="0"/>
                  </a:moveTo>
                  <a:cubicBezTo>
                    <a:pt x="10198" y="0"/>
                    <a:pt x="7563" y="0"/>
                    <a:pt x="5324" y="1065"/>
                  </a:cubicBezTo>
                  <a:cubicBezTo>
                    <a:pt x="3085" y="2130"/>
                    <a:pt x="1241" y="4259"/>
                    <a:pt x="451" y="6845"/>
                  </a:cubicBezTo>
                  <a:cubicBezTo>
                    <a:pt x="-339" y="9431"/>
                    <a:pt x="-76" y="12473"/>
                    <a:pt x="1110" y="14907"/>
                  </a:cubicBezTo>
                  <a:cubicBezTo>
                    <a:pt x="2295" y="17341"/>
                    <a:pt x="4402" y="19166"/>
                    <a:pt x="6773" y="20231"/>
                  </a:cubicBezTo>
                  <a:cubicBezTo>
                    <a:pt x="9144" y="21296"/>
                    <a:pt x="11778" y="21600"/>
                    <a:pt x="14280" y="21296"/>
                  </a:cubicBezTo>
                  <a:cubicBezTo>
                    <a:pt x="16783" y="20992"/>
                    <a:pt x="19154" y="20079"/>
                    <a:pt x="20207" y="18101"/>
                  </a:cubicBezTo>
                  <a:cubicBezTo>
                    <a:pt x="21261" y="16124"/>
                    <a:pt x="20998" y="13082"/>
                    <a:pt x="19022" y="10192"/>
                  </a:cubicBezTo>
                  <a:cubicBezTo>
                    <a:pt x="17046" y="7301"/>
                    <a:pt x="13359" y="4563"/>
                    <a:pt x="9671" y="1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7" name="Line"/>
            <p:cNvSpPr/>
            <p:nvPr/>
          </p:nvSpPr>
          <p:spPr>
            <a:xfrm>
              <a:off x="4930609" y="1110476"/>
              <a:ext cx="20757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00"/>
                    <a:pt x="7200" y="11600"/>
                    <a:pt x="10800" y="15100"/>
                  </a:cubicBezTo>
                  <a:cubicBezTo>
                    <a:pt x="14400" y="18600"/>
                    <a:pt x="18000" y="19800"/>
                    <a:pt x="19800" y="20500"/>
                  </a:cubicBezTo>
                  <a:cubicBezTo>
                    <a:pt x="21600" y="21200"/>
                    <a:pt x="21600" y="21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8" name="Line"/>
            <p:cNvSpPr/>
            <p:nvPr/>
          </p:nvSpPr>
          <p:spPr>
            <a:xfrm>
              <a:off x="13627616" y="1120855"/>
              <a:ext cx="20758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0"/>
                  </a:moveTo>
                  <a:cubicBezTo>
                    <a:pt x="3600" y="6171"/>
                    <a:pt x="7199" y="12343"/>
                    <a:pt x="8999" y="16046"/>
                  </a:cubicBezTo>
                  <a:cubicBezTo>
                    <a:pt x="10799" y="19749"/>
                    <a:pt x="10799" y="20983"/>
                    <a:pt x="12599" y="21291"/>
                  </a:cubicBezTo>
                  <a:cubicBezTo>
                    <a:pt x="14399" y="21600"/>
                    <a:pt x="18000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9" name="Line"/>
            <p:cNvSpPr/>
            <p:nvPr/>
          </p:nvSpPr>
          <p:spPr>
            <a:xfrm>
              <a:off x="13160592" y="2106792"/>
              <a:ext cx="303785" cy="26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207" extrusionOk="0">
                  <a:moveTo>
                    <a:pt x="10193" y="0"/>
                  </a:moveTo>
                  <a:cubicBezTo>
                    <a:pt x="7766" y="820"/>
                    <a:pt x="5339" y="1641"/>
                    <a:pt x="3398" y="3281"/>
                  </a:cubicBezTo>
                  <a:cubicBezTo>
                    <a:pt x="1456" y="4922"/>
                    <a:pt x="0" y="7382"/>
                    <a:pt x="0" y="9706"/>
                  </a:cubicBezTo>
                  <a:cubicBezTo>
                    <a:pt x="0" y="12030"/>
                    <a:pt x="1456" y="14218"/>
                    <a:pt x="3762" y="16268"/>
                  </a:cubicBezTo>
                  <a:cubicBezTo>
                    <a:pt x="6067" y="18319"/>
                    <a:pt x="9222" y="20233"/>
                    <a:pt x="12014" y="20916"/>
                  </a:cubicBezTo>
                  <a:cubicBezTo>
                    <a:pt x="14805" y="21600"/>
                    <a:pt x="17232" y="21053"/>
                    <a:pt x="18930" y="19549"/>
                  </a:cubicBezTo>
                  <a:cubicBezTo>
                    <a:pt x="20629" y="18046"/>
                    <a:pt x="21600" y="15585"/>
                    <a:pt x="21236" y="12987"/>
                  </a:cubicBezTo>
                  <a:cubicBezTo>
                    <a:pt x="20872" y="10390"/>
                    <a:pt x="19173" y="7656"/>
                    <a:pt x="16139" y="5878"/>
                  </a:cubicBezTo>
                  <a:cubicBezTo>
                    <a:pt x="13106" y="4101"/>
                    <a:pt x="8737" y="3281"/>
                    <a:pt x="4369" y="2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0" name="Line"/>
            <p:cNvSpPr/>
            <p:nvPr/>
          </p:nvSpPr>
          <p:spPr>
            <a:xfrm>
              <a:off x="14914523" y="2065279"/>
              <a:ext cx="288665" cy="495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328" extrusionOk="0">
                  <a:moveTo>
                    <a:pt x="0" y="0"/>
                  </a:moveTo>
                  <a:cubicBezTo>
                    <a:pt x="5336" y="894"/>
                    <a:pt x="10673" y="1788"/>
                    <a:pt x="14485" y="2309"/>
                  </a:cubicBezTo>
                  <a:cubicBezTo>
                    <a:pt x="18297" y="2830"/>
                    <a:pt x="20584" y="2979"/>
                    <a:pt x="21092" y="3128"/>
                  </a:cubicBezTo>
                  <a:cubicBezTo>
                    <a:pt x="21600" y="3277"/>
                    <a:pt x="20329" y="3426"/>
                    <a:pt x="18424" y="4916"/>
                  </a:cubicBezTo>
                  <a:cubicBezTo>
                    <a:pt x="16518" y="6406"/>
                    <a:pt x="13976" y="9236"/>
                    <a:pt x="12071" y="11619"/>
                  </a:cubicBezTo>
                  <a:cubicBezTo>
                    <a:pt x="10165" y="14003"/>
                    <a:pt x="8894" y="15939"/>
                    <a:pt x="7878" y="17652"/>
                  </a:cubicBezTo>
                  <a:cubicBezTo>
                    <a:pt x="6861" y="19366"/>
                    <a:pt x="6099" y="20855"/>
                    <a:pt x="5718" y="21228"/>
                  </a:cubicBezTo>
                  <a:cubicBezTo>
                    <a:pt x="5336" y="21600"/>
                    <a:pt x="5336" y="20855"/>
                    <a:pt x="5464" y="20334"/>
                  </a:cubicBezTo>
                  <a:cubicBezTo>
                    <a:pt x="5591" y="19812"/>
                    <a:pt x="5845" y="19514"/>
                    <a:pt x="6099" y="19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1" name="Line"/>
            <p:cNvSpPr/>
            <p:nvPr/>
          </p:nvSpPr>
          <p:spPr>
            <a:xfrm>
              <a:off x="13217526" y="2843651"/>
              <a:ext cx="276071" cy="24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466" extrusionOk="0">
                  <a:moveTo>
                    <a:pt x="12259" y="2700"/>
                  </a:moveTo>
                  <a:cubicBezTo>
                    <a:pt x="11206" y="1800"/>
                    <a:pt x="10152" y="900"/>
                    <a:pt x="8440" y="1050"/>
                  </a:cubicBezTo>
                  <a:cubicBezTo>
                    <a:pt x="6728" y="1200"/>
                    <a:pt x="4357" y="2400"/>
                    <a:pt x="2645" y="4500"/>
                  </a:cubicBezTo>
                  <a:cubicBezTo>
                    <a:pt x="933" y="6600"/>
                    <a:pt x="-121" y="9600"/>
                    <a:pt x="11" y="12300"/>
                  </a:cubicBezTo>
                  <a:cubicBezTo>
                    <a:pt x="142" y="15000"/>
                    <a:pt x="1459" y="17400"/>
                    <a:pt x="4094" y="19050"/>
                  </a:cubicBezTo>
                  <a:cubicBezTo>
                    <a:pt x="6728" y="20700"/>
                    <a:pt x="10679" y="21600"/>
                    <a:pt x="13840" y="21450"/>
                  </a:cubicBezTo>
                  <a:cubicBezTo>
                    <a:pt x="17001" y="21300"/>
                    <a:pt x="19372" y="20100"/>
                    <a:pt x="20425" y="17850"/>
                  </a:cubicBezTo>
                  <a:cubicBezTo>
                    <a:pt x="21479" y="15600"/>
                    <a:pt x="21216" y="12300"/>
                    <a:pt x="18977" y="9150"/>
                  </a:cubicBezTo>
                  <a:cubicBezTo>
                    <a:pt x="16738" y="6000"/>
                    <a:pt x="12523" y="3000"/>
                    <a:pt x="83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2" name="Line"/>
            <p:cNvSpPr/>
            <p:nvPr/>
          </p:nvSpPr>
          <p:spPr>
            <a:xfrm>
              <a:off x="15007928" y="2978569"/>
              <a:ext cx="692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5959"/>
                    <a:pt x="21600" y="11917"/>
                    <a:pt x="21600" y="15517"/>
                  </a:cubicBezTo>
                  <a:cubicBezTo>
                    <a:pt x="21600" y="19117"/>
                    <a:pt x="10800" y="203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3" name="Line"/>
            <p:cNvSpPr/>
            <p:nvPr/>
          </p:nvSpPr>
          <p:spPr>
            <a:xfrm>
              <a:off x="15941974" y="0"/>
              <a:ext cx="232700" cy="315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7624" y="0"/>
                  </a:moveTo>
                  <a:cubicBezTo>
                    <a:pt x="11118" y="261"/>
                    <a:pt x="14612" y="521"/>
                    <a:pt x="16994" y="876"/>
                  </a:cubicBezTo>
                  <a:cubicBezTo>
                    <a:pt x="19376" y="1232"/>
                    <a:pt x="20647" y="1682"/>
                    <a:pt x="21124" y="2250"/>
                  </a:cubicBezTo>
                  <a:cubicBezTo>
                    <a:pt x="21600" y="2818"/>
                    <a:pt x="21282" y="3505"/>
                    <a:pt x="20965" y="4216"/>
                  </a:cubicBezTo>
                  <a:cubicBezTo>
                    <a:pt x="20647" y="4926"/>
                    <a:pt x="20329" y="5661"/>
                    <a:pt x="20012" y="6347"/>
                  </a:cubicBezTo>
                  <a:cubicBezTo>
                    <a:pt x="19694" y="7034"/>
                    <a:pt x="19376" y="7674"/>
                    <a:pt x="18900" y="8278"/>
                  </a:cubicBezTo>
                  <a:cubicBezTo>
                    <a:pt x="18423" y="8882"/>
                    <a:pt x="17788" y="9450"/>
                    <a:pt x="17153" y="9995"/>
                  </a:cubicBezTo>
                  <a:cubicBezTo>
                    <a:pt x="16518" y="10539"/>
                    <a:pt x="15882" y="11061"/>
                    <a:pt x="15565" y="11688"/>
                  </a:cubicBezTo>
                  <a:cubicBezTo>
                    <a:pt x="15247" y="12316"/>
                    <a:pt x="15247" y="13050"/>
                    <a:pt x="15088" y="13761"/>
                  </a:cubicBezTo>
                  <a:cubicBezTo>
                    <a:pt x="14929" y="14471"/>
                    <a:pt x="14612" y="15158"/>
                    <a:pt x="14453" y="15904"/>
                  </a:cubicBezTo>
                  <a:cubicBezTo>
                    <a:pt x="14294" y="16650"/>
                    <a:pt x="14294" y="17455"/>
                    <a:pt x="14135" y="18166"/>
                  </a:cubicBezTo>
                  <a:cubicBezTo>
                    <a:pt x="13976" y="18876"/>
                    <a:pt x="13659" y="19492"/>
                    <a:pt x="13024" y="20001"/>
                  </a:cubicBezTo>
                  <a:cubicBezTo>
                    <a:pt x="12388" y="20511"/>
                    <a:pt x="11435" y="20913"/>
                    <a:pt x="9212" y="21162"/>
                  </a:cubicBezTo>
                  <a:cubicBezTo>
                    <a:pt x="6988" y="21411"/>
                    <a:pt x="3494" y="215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4" name="Line"/>
            <p:cNvSpPr/>
            <p:nvPr/>
          </p:nvSpPr>
          <p:spPr>
            <a:xfrm>
              <a:off x="-1" y="5264581"/>
              <a:ext cx="561349" cy="15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0562" extrusionOk="0">
                  <a:moveTo>
                    <a:pt x="433" y="9087"/>
                  </a:moveTo>
                  <a:cubicBezTo>
                    <a:pt x="168" y="6837"/>
                    <a:pt x="-97" y="4587"/>
                    <a:pt x="36" y="2787"/>
                  </a:cubicBezTo>
                  <a:cubicBezTo>
                    <a:pt x="168" y="987"/>
                    <a:pt x="698" y="-363"/>
                    <a:pt x="1957" y="87"/>
                  </a:cubicBezTo>
                  <a:cubicBezTo>
                    <a:pt x="3216" y="537"/>
                    <a:pt x="5204" y="2787"/>
                    <a:pt x="6860" y="6612"/>
                  </a:cubicBezTo>
                  <a:cubicBezTo>
                    <a:pt x="8516" y="10437"/>
                    <a:pt x="9842" y="15837"/>
                    <a:pt x="11631" y="18537"/>
                  </a:cubicBezTo>
                  <a:cubicBezTo>
                    <a:pt x="13420" y="21237"/>
                    <a:pt x="15672" y="21237"/>
                    <a:pt x="17395" y="18537"/>
                  </a:cubicBezTo>
                  <a:cubicBezTo>
                    <a:pt x="19118" y="15837"/>
                    <a:pt x="20310" y="10437"/>
                    <a:pt x="21503" y="5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5" name="Line"/>
            <p:cNvSpPr/>
            <p:nvPr/>
          </p:nvSpPr>
          <p:spPr>
            <a:xfrm>
              <a:off x="1153343" y="4262652"/>
              <a:ext cx="134486" cy="317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72" extrusionOk="0">
                  <a:moveTo>
                    <a:pt x="21531" y="19"/>
                  </a:moveTo>
                  <a:cubicBezTo>
                    <a:pt x="18762" y="-5"/>
                    <a:pt x="15993" y="-28"/>
                    <a:pt x="12669" y="89"/>
                  </a:cubicBezTo>
                  <a:cubicBezTo>
                    <a:pt x="9346" y="207"/>
                    <a:pt x="5469" y="465"/>
                    <a:pt x="3254" y="993"/>
                  </a:cubicBezTo>
                  <a:cubicBezTo>
                    <a:pt x="1039" y="1522"/>
                    <a:pt x="485" y="2320"/>
                    <a:pt x="208" y="3165"/>
                  </a:cubicBezTo>
                  <a:cubicBezTo>
                    <a:pt x="-69" y="4010"/>
                    <a:pt x="-69" y="4902"/>
                    <a:pt x="208" y="5665"/>
                  </a:cubicBezTo>
                  <a:cubicBezTo>
                    <a:pt x="485" y="6429"/>
                    <a:pt x="1039" y="7062"/>
                    <a:pt x="1316" y="7872"/>
                  </a:cubicBezTo>
                  <a:cubicBezTo>
                    <a:pt x="1593" y="8682"/>
                    <a:pt x="1593" y="9669"/>
                    <a:pt x="1593" y="10572"/>
                  </a:cubicBezTo>
                  <a:cubicBezTo>
                    <a:pt x="1593" y="11476"/>
                    <a:pt x="1593" y="12298"/>
                    <a:pt x="1869" y="13038"/>
                  </a:cubicBezTo>
                  <a:cubicBezTo>
                    <a:pt x="2146" y="13777"/>
                    <a:pt x="2700" y="14435"/>
                    <a:pt x="2977" y="15280"/>
                  </a:cubicBezTo>
                  <a:cubicBezTo>
                    <a:pt x="3254" y="16125"/>
                    <a:pt x="3254" y="17158"/>
                    <a:pt x="3531" y="18039"/>
                  </a:cubicBezTo>
                  <a:cubicBezTo>
                    <a:pt x="3808" y="18919"/>
                    <a:pt x="4362" y="19647"/>
                    <a:pt x="7131" y="20210"/>
                  </a:cubicBezTo>
                  <a:cubicBezTo>
                    <a:pt x="9900" y="20774"/>
                    <a:pt x="14885" y="21173"/>
                    <a:pt x="19869" y="215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6" name="Line"/>
            <p:cNvSpPr/>
            <p:nvPr/>
          </p:nvSpPr>
          <p:spPr>
            <a:xfrm>
              <a:off x="1723716" y="4369260"/>
              <a:ext cx="20757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7" name="Line"/>
            <p:cNvSpPr/>
            <p:nvPr/>
          </p:nvSpPr>
          <p:spPr>
            <a:xfrm>
              <a:off x="2657762" y="4308530"/>
              <a:ext cx="260899" cy="46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79" extrusionOk="0">
                  <a:moveTo>
                    <a:pt x="2525" y="889"/>
                  </a:moveTo>
                  <a:cubicBezTo>
                    <a:pt x="3647" y="409"/>
                    <a:pt x="4769" y="-71"/>
                    <a:pt x="6873" y="9"/>
                  </a:cubicBezTo>
                  <a:cubicBezTo>
                    <a:pt x="8977" y="89"/>
                    <a:pt x="12062" y="729"/>
                    <a:pt x="13605" y="1929"/>
                  </a:cubicBezTo>
                  <a:cubicBezTo>
                    <a:pt x="15148" y="3129"/>
                    <a:pt x="15148" y="4889"/>
                    <a:pt x="13745" y="6249"/>
                  </a:cubicBezTo>
                  <a:cubicBezTo>
                    <a:pt x="12343" y="7609"/>
                    <a:pt x="9538" y="8569"/>
                    <a:pt x="7153" y="9129"/>
                  </a:cubicBezTo>
                  <a:cubicBezTo>
                    <a:pt x="4769" y="9689"/>
                    <a:pt x="2805" y="9849"/>
                    <a:pt x="2525" y="9689"/>
                  </a:cubicBezTo>
                  <a:cubicBezTo>
                    <a:pt x="2244" y="9529"/>
                    <a:pt x="3647" y="9049"/>
                    <a:pt x="5891" y="8809"/>
                  </a:cubicBezTo>
                  <a:cubicBezTo>
                    <a:pt x="8135" y="8569"/>
                    <a:pt x="11221" y="8569"/>
                    <a:pt x="13886" y="9289"/>
                  </a:cubicBezTo>
                  <a:cubicBezTo>
                    <a:pt x="16551" y="10009"/>
                    <a:pt x="18795" y="11449"/>
                    <a:pt x="20057" y="12969"/>
                  </a:cubicBezTo>
                  <a:cubicBezTo>
                    <a:pt x="21319" y="14489"/>
                    <a:pt x="21600" y="16089"/>
                    <a:pt x="20338" y="17529"/>
                  </a:cubicBezTo>
                  <a:cubicBezTo>
                    <a:pt x="19075" y="18969"/>
                    <a:pt x="16270" y="20249"/>
                    <a:pt x="13325" y="20889"/>
                  </a:cubicBezTo>
                  <a:cubicBezTo>
                    <a:pt x="10379" y="21529"/>
                    <a:pt x="7294" y="21529"/>
                    <a:pt x="5049" y="20969"/>
                  </a:cubicBezTo>
                  <a:cubicBezTo>
                    <a:pt x="2805" y="20409"/>
                    <a:pt x="1403" y="19289"/>
                    <a:pt x="0" y="18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8" name="Line"/>
            <p:cNvSpPr/>
            <p:nvPr/>
          </p:nvSpPr>
          <p:spPr>
            <a:xfrm>
              <a:off x="3622943" y="4250985"/>
              <a:ext cx="292575" cy="41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50" extrusionOk="0">
                  <a:moveTo>
                    <a:pt x="2287" y="2890"/>
                  </a:moveTo>
                  <a:cubicBezTo>
                    <a:pt x="3049" y="1997"/>
                    <a:pt x="3812" y="1105"/>
                    <a:pt x="5591" y="569"/>
                  </a:cubicBezTo>
                  <a:cubicBezTo>
                    <a:pt x="7369" y="34"/>
                    <a:pt x="10165" y="-145"/>
                    <a:pt x="12071" y="123"/>
                  </a:cubicBezTo>
                  <a:cubicBezTo>
                    <a:pt x="13976" y="391"/>
                    <a:pt x="14993" y="1105"/>
                    <a:pt x="15374" y="2443"/>
                  </a:cubicBezTo>
                  <a:cubicBezTo>
                    <a:pt x="15755" y="3782"/>
                    <a:pt x="15501" y="5746"/>
                    <a:pt x="14739" y="6995"/>
                  </a:cubicBezTo>
                  <a:cubicBezTo>
                    <a:pt x="13976" y="8245"/>
                    <a:pt x="12706" y="8781"/>
                    <a:pt x="11435" y="9227"/>
                  </a:cubicBezTo>
                  <a:cubicBezTo>
                    <a:pt x="10165" y="9673"/>
                    <a:pt x="8894" y="10030"/>
                    <a:pt x="8894" y="10298"/>
                  </a:cubicBezTo>
                  <a:cubicBezTo>
                    <a:pt x="8894" y="10566"/>
                    <a:pt x="10165" y="10744"/>
                    <a:pt x="12325" y="11548"/>
                  </a:cubicBezTo>
                  <a:cubicBezTo>
                    <a:pt x="14485" y="12351"/>
                    <a:pt x="17534" y="13779"/>
                    <a:pt x="19313" y="15118"/>
                  </a:cubicBezTo>
                  <a:cubicBezTo>
                    <a:pt x="21092" y="16457"/>
                    <a:pt x="21600" y="17706"/>
                    <a:pt x="21473" y="18688"/>
                  </a:cubicBezTo>
                  <a:cubicBezTo>
                    <a:pt x="21346" y="19670"/>
                    <a:pt x="20584" y="20384"/>
                    <a:pt x="18296" y="20830"/>
                  </a:cubicBezTo>
                  <a:cubicBezTo>
                    <a:pt x="16009" y="21276"/>
                    <a:pt x="12198" y="21455"/>
                    <a:pt x="8894" y="20919"/>
                  </a:cubicBezTo>
                  <a:cubicBezTo>
                    <a:pt x="5591" y="20384"/>
                    <a:pt x="2795" y="19134"/>
                    <a:pt x="0" y="17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9" name="Line"/>
            <p:cNvSpPr/>
            <p:nvPr/>
          </p:nvSpPr>
          <p:spPr>
            <a:xfrm>
              <a:off x="4885635" y="4267643"/>
              <a:ext cx="242161" cy="32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extrusionOk="0">
                  <a:moveTo>
                    <a:pt x="4011" y="5259"/>
                  </a:moveTo>
                  <a:cubicBezTo>
                    <a:pt x="4011" y="4134"/>
                    <a:pt x="4011" y="3009"/>
                    <a:pt x="4629" y="2109"/>
                  </a:cubicBezTo>
                  <a:cubicBezTo>
                    <a:pt x="5246" y="1209"/>
                    <a:pt x="6480" y="534"/>
                    <a:pt x="8023" y="197"/>
                  </a:cubicBezTo>
                  <a:cubicBezTo>
                    <a:pt x="9566" y="-141"/>
                    <a:pt x="11417" y="-141"/>
                    <a:pt x="12960" y="984"/>
                  </a:cubicBezTo>
                  <a:cubicBezTo>
                    <a:pt x="14503" y="2109"/>
                    <a:pt x="15737" y="4359"/>
                    <a:pt x="14349" y="7509"/>
                  </a:cubicBezTo>
                  <a:cubicBezTo>
                    <a:pt x="12960" y="10659"/>
                    <a:pt x="8949" y="14709"/>
                    <a:pt x="5709" y="17072"/>
                  </a:cubicBezTo>
                  <a:cubicBezTo>
                    <a:pt x="2469" y="19434"/>
                    <a:pt x="0" y="20109"/>
                    <a:pt x="0" y="20446"/>
                  </a:cubicBezTo>
                  <a:cubicBezTo>
                    <a:pt x="0" y="20784"/>
                    <a:pt x="2469" y="20784"/>
                    <a:pt x="6480" y="20896"/>
                  </a:cubicBezTo>
                  <a:cubicBezTo>
                    <a:pt x="10491" y="21009"/>
                    <a:pt x="16046" y="21234"/>
                    <a:pt x="21600" y="21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0" name="Line"/>
            <p:cNvSpPr/>
            <p:nvPr/>
          </p:nvSpPr>
          <p:spPr>
            <a:xfrm>
              <a:off x="5885411" y="4398398"/>
              <a:ext cx="332106" cy="43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10928"/>
                  </a:moveTo>
                  <a:cubicBezTo>
                    <a:pt x="2475" y="5943"/>
                    <a:pt x="4950" y="959"/>
                    <a:pt x="8100" y="128"/>
                  </a:cubicBezTo>
                  <a:cubicBezTo>
                    <a:pt x="11250" y="-703"/>
                    <a:pt x="15075" y="2620"/>
                    <a:pt x="17438" y="6774"/>
                  </a:cubicBezTo>
                  <a:cubicBezTo>
                    <a:pt x="19800" y="10928"/>
                    <a:pt x="20700" y="15912"/>
                    <a:pt x="21600" y="20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1" name="Line"/>
            <p:cNvSpPr/>
            <p:nvPr/>
          </p:nvSpPr>
          <p:spPr>
            <a:xfrm>
              <a:off x="6476170" y="4274965"/>
              <a:ext cx="270640" cy="45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479" extrusionOk="0">
                  <a:moveTo>
                    <a:pt x="18929" y="2965"/>
                  </a:moveTo>
                  <a:cubicBezTo>
                    <a:pt x="18929" y="2153"/>
                    <a:pt x="18929" y="1341"/>
                    <a:pt x="18109" y="772"/>
                  </a:cubicBezTo>
                  <a:cubicBezTo>
                    <a:pt x="17289" y="204"/>
                    <a:pt x="15648" y="-121"/>
                    <a:pt x="12914" y="41"/>
                  </a:cubicBezTo>
                  <a:cubicBezTo>
                    <a:pt x="10180" y="204"/>
                    <a:pt x="6352" y="853"/>
                    <a:pt x="3891" y="1909"/>
                  </a:cubicBezTo>
                  <a:cubicBezTo>
                    <a:pt x="1430" y="2965"/>
                    <a:pt x="337" y="4426"/>
                    <a:pt x="63" y="5563"/>
                  </a:cubicBezTo>
                  <a:cubicBezTo>
                    <a:pt x="-210" y="6700"/>
                    <a:pt x="337" y="7512"/>
                    <a:pt x="2934" y="8162"/>
                  </a:cubicBezTo>
                  <a:cubicBezTo>
                    <a:pt x="5532" y="8811"/>
                    <a:pt x="10180" y="9299"/>
                    <a:pt x="13187" y="9461"/>
                  </a:cubicBezTo>
                  <a:cubicBezTo>
                    <a:pt x="16195" y="9623"/>
                    <a:pt x="17562" y="9461"/>
                    <a:pt x="18382" y="8893"/>
                  </a:cubicBezTo>
                  <a:cubicBezTo>
                    <a:pt x="19203" y="8324"/>
                    <a:pt x="19476" y="7350"/>
                    <a:pt x="19339" y="6456"/>
                  </a:cubicBezTo>
                  <a:cubicBezTo>
                    <a:pt x="19203" y="5563"/>
                    <a:pt x="18656" y="4751"/>
                    <a:pt x="18519" y="4751"/>
                  </a:cubicBezTo>
                  <a:cubicBezTo>
                    <a:pt x="18382" y="4751"/>
                    <a:pt x="18656" y="5563"/>
                    <a:pt x="18929" y="7918"/>
                  </a:cubicBezTo>
                  <a:cubicBezTo>
                    <a:pt x="19203" y="10273"/>
                    <a:pt x="19476" y="14171"/>
                    <a:pt x="19886" y="16688"/>
                  </a:cubicBezTo>
                  <a:cubicBezTo>
                    <a:pt x="20296" y="19205"/>
                    <a:pt x="20843" y="20342"/>
                    <a:pt x="21390" y="21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2" name="Line"/>
            <p:cNvSpPr/>
            <p:nvPr/>
          </p:nvSpPr>
          <p:spPr>
            <a:xfrm>
              <a:off x="1622754" y="5375954"/>
              <a:ext cx="287718" cy="24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1456" extrusionOk="0">
                  <a:moveTo>
                    <a:pt x="10344" y="0"/>
                  </a:moveTo>
                  <a:cubicBezTo>
                    <a:pt x="7832" y="309"/>
                    <a:pt x="5321" y="617"/>
                    <a:pt x="3437" y="2160"/>
                  </a:cubicBezTo>
                  <a:cubicBezTo>
                    <a:pt x="1553" y="3703"/>
                    <a:pt x="297" y="6480"/>
                    <a:pt x="46" y="9257"/>
                  </a:cubicBezTo>
                  <a:cubicBezTo>
                    <a:pt x="-205" y="12034"/>
                    <a:pt x="548" y="14811"/>
                    <a:pt x="2683" y="17126"/>
                  </a:cubicBezTo>
                  <a:cubicBezTo>
                    <a:pt x="4818" y="19440"/>
                    <a:pt x="8335" y="21291"/>
                    <a:pt x="11600" y="21446"/>
                  </a:cubicBezTo>
                  <a:cubicBezTo>
                    <a:pt x="14865" y="21600"/>
                    <a:pt x="17879" y="20057"/>
                    <a:pt x="19511" y="18514"/>
                  </a:cubicBezTo>
                  <a:cubicBezTo>
                    <a:pt x="21144" y="16971"/>
                    <a:pt x="21395" y="15429"/>
                    <a:pt x="19888" y="12497"/>
                  </a:cubicBezTo>
                  <a:cubicBezTo>
                    <a:pt x="18381" y="9566"/>
                    <a:pt x="15116" y="5246"/>
                    <a:pt x="12730" y="2931"/>
                  </a:cubicBezTo>
                  <a:cubicBezTo>
                    <a:pt x="10344" y="617"/>
                    <a:pt x="8837" y="309"/>
                    <a:pt x="73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3" name="Line"/>
            <p:cNvSpPr/>
            <p:nvPr/>
          </p:nvSpPr>
          <p:spPr>
            <a:xfrm>
              <a:off x="2740789" y="5344819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4" name="Line"/>
            <p:cNvSpPr/>
            <p:nvPr/>
          </p:nvSpPr>
          <p:spPr>
            <a:xfrm>
              <a:off x="3627349" y="5304017"/>
              <a:ext cx="244674" cy="310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14" extrusionOk="0">
                  <a:moveTo>
                    <a:pt x="3218" y="4224"/>
                  </a:moveTo>
                  <a:cubicBezTo>
                    <a:pt x="3818" y="3037"/>
                    <a:pt x="4418" y="1850"/>
                    <a:pt x="5468" y="1020"/>
                  </a:cubicBezTo>
                  <a:cubicBezTo>
                    <a:pt x="6518" y="189"/>
                    <a:pt x="8018" y="-286"/>
                    <a:pt x="9818" y="189"/>
                  </a:cubicBezTo>
                  <a:cubicBezTo>
                    <a:pt x="11618" y="663"/>
                    <a:pt x="13718" y="2088"/>
                    <a:pt x="14468" y="4105"/>
                  </a:cubicBezTo>
                  <a:cubicBezTo>
                    <a:pt x="15218" y="6123"/>
                    <a:pt x="14618" y="8734"/>
                    <a:pt x="12968" y="10989"/>
                  </a:cubicBezTo>
                  <a:cubicBezTo>
                    <a:pt x="11318" y="13244"/>
                    <a:pt x="8618" y="15143"/>
                    <a:pt x="5918" y="16329"/>
                  </a:cubicBezTo>
                  <a:cubicBezTo>
                    <a:pt x="3218" y="17516"/>
                    <a:pt x="518" y="17991"/>
                    <a:pt x="68" y="18228"/>
                  </a:cubicBezTo>
                  <a:cubicBezTo>
                    <a:pt x="-382" y="18466"/>
                    <a:pt x="1418" y="18466"/>
                    <a:pt x="5018" y="18822"/>
                  </a:cubicBezTo>
                  <a:cubicBezTo>
                    <a:pt x="8618" y="19178"/>
                    <a:pt x="14018" y="19890"/>
                    <a:pt x="17018" y="20365"/>
                  </a:cubicBezTo>
                  <a:cubicBezTo>
                    <a:pt x="20018" y="20839"/>
                    <a:pt x="20618" y="21077"/>
                    <a:pt x="21218" y="2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5" name="Line"/>
            <p:cNvSpPr/>
            <p:nvPr/>
          </p:nvSpPr>
          <p:spPr>
            <a:xfrm>
              <a:off x="4806069" y="5490115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6" name="Line"/>
            <p:cNvSpPr/>
            <p:nvPr/>
          </p:nvSpPr>
          <p:spPr>
            <a:xfrm>
              <a:off x="5200443" y="5417467"/>
              <a:ext cx="1038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7" name="Line"/>
            <p:cNvSpPr/>
            <p:nvPr/>
          </p:nvSpPr>
          <p:spPr>
            <a:xfrm>
              <a:off x="6134490" y="5500493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8" name="Line"/>
            <p:cNvSpPr/>
            <p:nvPr/>
          </p:nvSpPr>
          <p:spPr>
            <a:xfrm>
              <a:off x="6577296" y="5375954"/>
              <a:ext cx="325187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06" y="0"/>
                  </a:moveTo>
                  <a:cubicBezTo>
                    <a:pt x="11719" y="4080"/>
                    <a:pt x="8732" y="8160"/>
                    <a:pt x="6664" y="10800"/>
                  </a:cubicBezTo>
                  <a:cubicBezTo>
                    <a:pt x="4596" y="13440"/>
                    <a:pt x="3447" y="14640"/>
                    <a:pt x="2298" y="15600"/>
                  </a:cubicBezTo>
                  <a:cubicBezTo>
                    <a:pt x="1149" y="16560"/>
                    <a:pt x="0" y="17280"/>
                    <a:pt x="0" y="17640"/>
                  </a:cubicBezTo>
                  <a:cubicBezTo>
                    <a:pt x="0" y="18000"/>
                    <a:pt x="1149" y="18000"/>
                    <a:pt x="4366" y="18360"/>
                  </a:cubicBezTo>
                  <a:cubicBezTo>
                    <a:pt x="7583" y="18720"/>
                    <a:pt x="12868" y="19440"/>
                    <a:pt x="16085" y="20040"/>
                  </a:cubicBezTo>
                  <a:cubicBezTo>
                    <a:pt x="19302" y="20640"/>
                    <a:pt x="20451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9" name="Line"/>
            <p:cNvSpPr/>
            <p:nvPr/>
          </p:nvSpPr>
          <p:spPr>
            <a:xfrm>
              <a:off x="6746809" y="5521250"/>
              <a:ext cx="2075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0" name="Line"/>
            <p:cNvSpPr/>
            <p:nvPr/>
          </p:nvSpPr>
          <p:spPr>
            <a:xfrm>
              <a:off x="6570378" y="6299622"/>
              <a:ext cx="41514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1" name="Line"/>
            <p:cNvSpPr/>
            <p:nvPr/>
          </p:nvSpPr>
          <p:spPr>
            <a:xfrm>
              <a:off x="6516394" y="7057237"/>
              <a:ext cx="303063" cy="30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393" extrusionOk="0">
                  <a:moveTo>
                    <a:pt x="12524" y="1440"/>
                  </a:moveTo>
                  <a:cubicBezTo>
                    <a:pt x="10097" y="1440"/>
                    <a:pt x="7670" y="1440"/>
                    <a:pt x="5486" y="2280"/>
                  </a:cubicBezTo>
                  <a:cubicBezTo>
                    <a:pt x="3301" y="3120"/>
                    <a:pt x="1360" y="4800"/>
                    <a:pt x="510" y="7440"/>
                  </a:cubicBezTo>
                  <a:cubicBezTo>
                    <a:pt x="-339" y="10080"/>
                    <a:pt x="-96" y="13680"/>
                    <a:pt x="996" y="16200"/>
                  </a:cubicBezTo>
                  <a:cubicBezTo>
                    <a:pt x="2088" y="18720"/>
                    <a:pt x="4030" y="20160"/>
                    <a:pt x="7063" y="20880"/>
                  </a:cubicBezTo>
                  <a:cubicBezTo>
                    <a:pt x="10097" y="21600"/>
                    <a:pt x="14223" y="21600"/>
                    <a:pt x="17014" y="20640"/>
                  </a:cubicBezTo>
                  <a:cubicBezTo>
                    <a:pt x="19805" y="19680"/>
                    <a:pt x="21261" y="17760"/>
                    <a:pt x="21261" y="15120"/>
                  </a:cubicBezTo>
                  <a:cubicBezTo>
                    <a:pt x="21261" y="12480"/>
                    <a:pt x="19805" y="9120"/>
                    <a:pt x="17742" y="6480"/>
                  </a:cubicBezTo>
                  <a:cubicBezTo>
                    <a:pt x="15679" y="3840"/>
                    <a:pt x="13009" y="1920"/>
                    <a:pt x="103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2" name="Line"/>
            <p:cNvSpPr/>
            <p:nvPr/>
          </p:nvSpPr>
          <p:spPr>
            <a:xfrm>
              <a:off x="7193075" y="4109802"/>
              <a:ext cx="304863" cy="331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0" y="0"/>
                  </a:moveTo>
                  <a:cubicBezTo>
                    <a:pt x="3155" y="203"/>
                    <a:pt x="6310" y="406"/>
                    <a:pt x="8494" y="688"/>
                  </a:cubicBezTo>
                  <a:cubicBezTo>
                    <a:pt x="10679" y="971"/>
                    <a:pt x="11892" y="1332"/>
                    <a:pt x="12620" y="1873"/>
                  </a:cubicBezTo>
                  <a:cubicBezTo>
                    <a:pt x="13348" y="2415"/>
                    <a:pt x="13591" y="3137"/>
                    <a:pt x="14198" y="3893"/>
                  </a:cubicBezTo>
                  <a:cubicBezTo>
                    <a:pt x="14804" y="4650"/>
                    <a:pt x="15775" y="5439"/>
                    <a:pt x="16625" y="6162"/>
                  </a:cubicBezTo>
                  <a:cubicBezTo>
                    <a:pt x="17474" y="6884"/>
                    <a:pt x="18202" y="7539"/>
                    <a:pt x="18809" y="8182"/>
                  </a:cubicBezTo>
                  <a:cubicBezTo>
                    <a:pt x="19416" y="8825"/>
                    <a:pt x="19901" y="9457"/>
                    <a:pt x="20265" y="10145"/>
                  </a:cubicBezTo>
                  <a:cubicBezTo>
                    <a:pt x="20629" y="10834"/>
                    <a:pt x="20872" y="11579"/>
                    <a:pt x="20993" y="12459"/>
                  </a:cubicBezTo>
                  <a:cubicBezTo>
                    <a:pt x="21115" y="13339"/>
                    <a:pt x="21115" y="14355"/>
                    <a:pt x="21115" y="15359"/>
                  </a:cubicBezTo>
                  <a:cubicBezTo>
                    <a:pt x="21115" y="16364"/>
                    <a:pt x="21115" y="17357"/>
                    <a:pt x="21236" y="18181"/>
                  </a:cubicBezTo>
                  <a:cubicBezTo>
                    <a:pt x="21357" y="19004"/>
                    <a:pt x="21600" y="19659"/>
                    <a:pt x="20993" y="20099"/>
                  </a:cubicBezTo>
                  <a:cubicBezTo>
                    <a:pt x="20387" y="20539"/>
                    <a:pt x="18930" y="20765"/>
                    <a:pt x="16382" y="20979"/>
                  </a:cubicBezTo>
                  <a:cubicBezTo>
                    <a:pt x="13834" y="21194"/>
                    <a:pt x="10193" y="21397"/>
                    <a:pt x="65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3" name="Line"/>
            <p:cNvSpPr/>
            <p:nvPr/>
          </p:nvSpPr>
          <p:spPr>
            <a:xfrm>
              <a:off x="1415827" y="4234342"/>
              <a:ext cx="89514" cy="327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80" extrusionOk="0">
                  <a:moveTo>
                    <a:pt x="4154" y="0"/>
                  </a:moveTo>
                  <a:cubicBezTo>
                    <a:pt x="3323" y="478"/>
                    <a:pt x="2492" y="957"/>
                    <a:pt x="1662" y="1481"/>
                  </a:cubicBezTo>
                  <a:cubicBezTo>
                    <a:pt x="831" y="2005"/>
                    <a:pt x="0" y="2575"/>
                    <a:pt x="0" y="3224"/>
                  </a:cubicBezTo>
                  <a:cubicBezTo>
                    <a:pt x="0" y="3873"/>
                    <a:pt x="831" y="4603"/>
                    <a:pt x="1246" y="5480"/>
                  </a:cubicBezTo>
                  <a:cubicBezTo>
                    <a:pt x="1662" y="6357"/>
                    <a:pt x="1662" y="7382"/>
                    <a:pt x="1662" y="8362"/>
                  </a:cubicBezTo>
                  <a:cubicBezTo>
                    <a:pt x="1662" y="9342"/>
                    <a:pt x="1662" y="10276"/>
                    <a:pt x="1246" y="11028"/>
                  </a:cubicBezTo>
                  <a:cubicBezTo>
                    <a:pt x="831" y="11780"/>
                    <a:pt x="0" y="12349"/>
                    <a:pt x="415" y="12919"/>
                  </a:cubicBezTo>
                  <a:cubicBezTo>
                    <a:pt x="831" y="13489"/>
                    <a:pt x="2492" y="14058"/>
                    <a:pt x="3738" y="14571"/>
                  </a:cubicBezTo>
                  <a:cubicBezTo>
                    <a:pt x="4985" y="15084"/>
                    <a:pt x="5815" y="15539"/>
                    <a:pt x="7062" y="15995"/>
                  </a:cubicBezTo>
                  <a:cubicBezTo>
                    <a:pt x="8308" y="16451"/>
                    <a:pt x="9969" y="16906"/>
                    <a:pt x="11215" y="17419"/>
                  </a:cubicBezTo>
                  <a:cubicBezTo>
                    <a:pt x="12462" y="17932"/>
                    <a:pt x="13292" y="18501"/>
                    <a:pt x="14538" y="19037"/>
                  </a:cubicBezTo>
                  <a:cubicBezTo>
                    <a:pt x="15785" y="19572"/>
                    <a:pt x="17446" y="20073"/>
                    <a:pt x="18692" y="20449"/>
                  </a:cubicBezTo>
                  <a:cubicBezTo>
                    <a:pt x="19938" y="20825"/>
                    <a:pt x="20769" y="21076"/>
                    <a:pt x="21185" y="21270"/>
                  </a:cubicBezTo>
                  <a:cubicBezTo>
                    <a:pt x="21600" y="21463"/>
                    <a:pt x="21600" y="21600"/>
                    <a:pt x="21185" y="21577"/>
                  </a:cubicBezTo>
                  <a:cubicBezTo>
                    <a:pt x="20769" y="21554"/>
                    <a:pt x="19938" y="21372"/>
                    <a:pt x="19108" y="2119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4" name="Line"/>
            <p:cNvSpPr/>
            <p:nvPr/>
          </p:nvSpPr>
          <p:spPr>
            <a:xfrm>
              <a:off x="1377358" y="4144397"/>
              <a:ext cx="731276" cy="333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722" y="716"/>
                  </a:moveTo>
                  <a:cubicBezTo>
                    <a:pt x="519" y="604"/>
                    <a:pt x="317" y="492"/>
                    <a:pt x="165" y="381"/>
                  </a:cubicBezTo>
                  <a:cubicBezTo>
                    <a:pt x="12" y="269"/>
                    <a:pt x="-89" y="157"/>
                    <a:pt x="114" y="90"/>
                  </a:cubicBezTo>
                  <a:cubicBezTo>
                    <a:pt x="317" y="22"/>
                    <a:pt x="824" y="0"/>
                    <a:pt x="1990" y="0"/>
                  </a:cubicBezTo>
                  <a:cubicBezTo>
                    <a:pt x="3156" y="0"/>
                    <a:pt x="4981" y="22"/>
                    <a:pt x="7314" y="45"/>
                  </a:cubicBezTo>
                  <a:cubicBezTo>
                    <a:pt x="9646" y="67"/>
                    <a:pt x="12486" y="90"/>
                    <a:pt x="14514" y="101"/>
                  </a:cubicBezTo>
                  <a:cubicBezTo>
                    <a:pt x="16542" y="112"/>
                    <a:pt x="17759" y="112"/>
                    <a:pt x="18621" y="123"/>
                  </a:cubicBezTo>
                  <a:cubicBezTo>
                    <a:pt x="19483" y="134"/>
                    <a:pt x="19990" y="157"/>
                    <a:pt x="20446" y="201"/>
                  </a:cubicBezTo>
                  <a:cubicBezTo>
                    <a:pt x="20903" y="246"/>
                    <a:pt x="21308" y="313"/>
                    <a:pt x="21410" y="403"/>
                  </a:cubicBezTo>
                  <a:cubicBezTo>
                    <a:pt x="21511" y="492"/>
                    <a:pt x="21308" y="604"/>
                    <a:pt x="21105" y="974"/>
                  </a:cubicBezTo>
                  <a:cubicBezTo>
                    <a:pt x="20903" y="1343"/>
                    <a:pt x="20700" y="1970"/>
                    <a:pt x="20548" y="2608"/>
                  </a:cubicBezTo>
                  <a:cubicBezTo>
                    <a:pt x="20396" y="3246"/>
                    <a:pt x="20294" y="3895"/>
                    <a:pt x="20243" y="4712"/>
                  </a:cubicBezTo>
                  <a:cubicBezTo>
                    <a:pt x="20193" y="5529"/>
                    <a:pt x="20193" y="6514"/>
                    <a:pt x="20243" y="7331"/>
                  </a:cubicBezTo>
                  <a:cubicBezTo>
                    <a:pt x="20294" y="8148"/>
                    <a:pt x="20396" y="8797"/>
                    <a:pt x="20446" y="9412"/>
                  </a:cubicBezTo>
                  <a:cubicBezTo>
                    <a:pt x="20497" y="10028"/>
                    <a:pt x="20497" y="10610"/>
                    <a:pt x="20548" y="11270"/>
                  </a:cubicBezTo>
                  <a:cubicBezTo>
                    <a:pt x="20598" y="11930"/>
                    <a:pt x="20700" y="12669"/>
                    <a:pt x="20801" y="13329"/>
                  </a:cubicBezTo>
                  <a:cubicBezTo>
                    <a:pt x="20903" y="13990"/>
                    <a:pt x="21004" y="14572"/>
                    <a:pt x="21004" y="15254"/>
                  </a:cubicBezTo>
                  <a:cubicBezTo>
                    <a:pt x="21004" y="15937"/>
                    <a:pt x="20903" y="16720"/>
                    <a:pt x="20801" y="17403"/>
                  </a:cubicBezTo>
                  <a:cubicBezTo>
                    <a:pt x="20700" y="18086"/>
                    <a:pt x="20598" y="18668"/>
                    <a:pt x="20497" y="19183"/>
                  </a:cubicBezTo>
                  <a:cubicBezTo>
                    <a:pt x="20396" y="19697"/>
                    <a:pt x="20294" y="20145"/>
                    <a:pt x="20193" y="20425"/>
                  </a:cubicBezTo>
                  <a:cubicBezTo>
                    <a:pt x="20091" y="20705"/>
                    <a:pt x="19990" y="20817"/>
                    <a:pt x="19888" y="20928"/>
                  </a:cubicBezTo>
                  <a:cubicBezTo>
                    <a:pt x="19787" y="21040"/>
                    <a:pt x="19686" y="21152"/>
                    <a:pt x="19381" y="21219"/>
                  </a:cubicBezTo>
                  <a:cubicBezTo>
                    <a:pt x="19077" y="21287"/>
                    <a:pt x="18570" y="21309"/>
                    <a:pt x="17252" y="21331"/>
                  </a:cubicBezTo>
                  <a:cubicBezTo>
                    <a:pt x="15934" y="21354"/>
                    <a:pt x="13804" y="21376"/>
                    <a:pt x="11522" y="21421"/>
                  </a:cubicBezTo>
                  <a:cubicBezTo>
                    <a:pt x="9241" y="21466"/>
                    <a:pt x="6807" y="21533"/>
                    <a:pt x="4373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5" name="Line"/>
            <p:cNvSpPr/>
            <p:nvPr/>
          </p:nvSpPr>
          <p:spPr>
            <a:xfrm>
              <a:off x="2408683" y="4182450"/>
              <a:ext cx="20326" cy="3284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89" extrusionOk="0">
                  <a:moveTo>
                    <a:pt x="0" y="0"/>
                  </a:moveTo>
                  <a:cubicBezTo>
                    <a:pt x="0" y="909"/>
                    <a:pt x="0" y="1819"/>
                    <a:pt x="1800" y="2649"/>
                  </a:cubicBezTo>
                  <a:cubicBezTo>
                    <a:pt x="3600" y="3479"/>
                    <a:pt x="7200" y="4229"/>
                    <a:pt x="9000" y="5059"/>
                  </a:cubicBezTo>
                  <a:cubicBezTo>
                    <a:pt x="10800" y="5889"/>
                    <a:pt x="10800" y="6798"/>
                    <a:pt x="9000" y="7640"/>
                  </a:cubicBezTo>
                  <a:cubicBezTo>
                    <a:pt x="7200" y="8481"/>
                    <a:pt x="3600" y="9254"/>
                    <a:pt x="1800" y="10152"/>
                  </a:cubicBezTo>
                  <a:cubicBezTo>
                    <a:pt x="0" y="11050"/>
                    <a:pt x="0" y="12073"/>
                    <a:pt x="0" y="13028"/>
                  </a:cubicBezTo>
                  <a:cubicBezTo>
                    <a:pt x="0" y="13983"/>
                    <a:pt x="0" y="14870"/>
                    <a:pt x="0" y="15711"/>
                  </a:cubicBezTo>
                  <a:cubicBezTo>
                    <a:pt x="0" y="16552"/>
                    <a:pt x="0" y="17348"/>
                    <a:pt x="1800" y="17985"/>
                  </a:cubicBezTo>
                  <a:cubicBezTo>
                    <a:pt x="3600" y="18621"/>
                    <a:pt x="7200" y="19099"/>
                    <a:pt x="10800" y="19622"/>
                  </a:cubicBezTo>
                  <a:cubicBezTo>
                    <a:pt x="14400" y="20145"/>
                    <a:pt x="18000" y="20713"/>
                    <a:pt x="19800" y="21077"/>
                  </a:cubicBezTo>
                  <a:cubicBezTo>
                    <a:pt x="21600" y="21441"/>
                    <a:pt x="21600" y="21600"/>
                    <a:pt x="19800" y="21589"/>
                  </a:cubicBezTo>
                  <a:cubicBezTo>
                    <a:pt x="18000" y="21577"/>
                    <a:pt x="14400" y="21395"/>
                    <a:pt x="10800" y="2121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6" name="Line"/>
            <p:cNvSpPr/>
            <p:nvPr/>
          </p:nvSpPr>
          <p:spPr>
            <a:xfrm>
              <a:off x="2336035" y="4165153"/>
              <a:ext cx="674157" cy="3228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583" extrusionOk="0">
                  <a:moveTo>
                    <a:pt x="2991" y="46"/>
                  </a:moveTo>
                  <a:cubicBezTo>
                    <a:pt x="4098" y="23"/>
                    <a:pt x="5206" y="0"/>
                    <a:pt x="7588" y="0"/>
                  </a:cubicBezTo>
                  <a:cubicBezTo>
                    <a:pt x="9969" y="0"/>
                    <a:pt x="13625" y="23"/>
                    <a:pt x="15729" y="35"/>
                  </a:cubicBezTo>
                  <a:cubicBezTo>
                    <a:pt x="17834" y="46"/>
                    <a:pt x="18388" y="46"/>
                    <a:pt x="18942" y="46"/>
                  </a:cubicBezTo>
                  <a:cubicBezTo>
                    <a:pt x="19495" y="46"/>
                    <a:pt x="20049" y="46"/>
                    <a:pt x="20382" y="116"/>
                  </a:cubicBezTo>
                  <a:cubicBezTo>
                    <a:pt x="20714" y="185"/>
                    <a:pt x="20825" y="324"/>
                    <a:pt x="20935" y="740"/>
                  </a:cubicBezTo>
                  <a:cubicBezTo>
                    <a:pt x="21046" y="1156"/>
                    <a:pt x="21157" y="1850"/>
                    <a:pt x="21268" y="2486"/>
                  </a:cubicBezTo>
                  <a:cubicBezTo>
                    <a:pt x="21378" y="3122"/>
                    <a:pt x="21489" y="3700"/>
                    <a:pt x="21545" y="4487"/>
                  </a:cubicBezTo>
                  <a:cubicBezTo>
                    <a:pt x="21600" y="5273"/>
                    <a:pt x="21600" y="6267"/>
                    <a:pt x="21545" y="7111"/>
                  </a:cubicBezTo>
                  <a:cubicBezTo>
                    <a:pt x="21489" y="7955"/>
                    <a:pt x="21378" y="8649"/>
                    <a:pt x="21268" y="9239"/>
                  </a:cubicBezTo>
                  <a:cubicBezTo>
                    <a:pt x="21157" y="9829"/>
                    <a:pt x="21046" y="10314"/>
                    <a:pt x="20880" y="10812"/>
                  </a:cubicBezTo>
                  <a:cubicBezTo>
                    <a:pt x="20714" y="11309"/>
                    <a:pt x="20492" y="11818"/>
                    <a:pt x="20160" y="12430"/>
                  </a:cubicBezTo>
                  <a:cubicBezTo>
                    <a:pt x="19828" y="13043"/>
                    <a:pt x="19385" y="13760"/>
                    <a:pt x="18997" y="14361"/>
                  </a:cubicBezTo>
                  <a:cubicBezTo>
                    <a:pt x="18609" y="14963"/>
                    <a:pt x="18277" y="15448"/>
                    <a:pt x="18000" y="15980"/>
                  </a:cubicBezTo>
                  <a:cubicBezTo>
                    <a:pt x="17723" y="16512"/>
                    <a:pt x="17502" y="17090"/>
                    <a:pt x="17391" y="17830"/>
                  </a:cubicBezTo>
                  <a:cubicBezTo>
                    <a:pt x="17280" y="18570"/>
                    <a:pt x="17280" y="19472"/>
                    <a:pt x="17169" y="20039"/>
                  </a:cubicBezTo>
                  <a:cubicBezTo>
                    <a:pt x="17058" y="20606"/>
                    <a:pt x="16837" y="20837"/>
                    <a:pt x="16228" y="20999"/>
                  </a:cubicBezTo>
                  <a:cubicBezTo>
                    <a:pt x="15618" y="21161"/>
                    <a:pt x="14622" y="21253"/>
                    <a:pt x="12517" y="21346"/>
                  </a:cubicBezTo>
                  <a:cubicBezTo>
                    <a:pt x="10412" y="21438"/>
                    <a:pt x="7200" y="21531"/>
                    <a:pt x="4929" y="21565"/>
                  </a:cubicBezTo>
                  <a:cubicBezTo>
                    <a:pt x="2658" y="21600"/>
                    <a:pt x="1329" y="21577"/>
                    <a:pt x="0" y="2155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7" name="Line"/>
            <p:cNvSpPr/>
            <p:nvPr/>
          </p:nvSpPr>
          <p:spPr>
            <a:xfrm>
              <a:off x="5771250" y="4099424"/>
              <a:ext cx="1307666" cy="3527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extrusionOk="0">
                  <a:moveTo>
                    <a:pt x="0" y="0"/>
                  </a:moveTo>
                  <a:cubicBezTo>
                    <a:pt x="57" y="614"/>
                    <a:pt x="114" y="1228"/>
                    <a:pt x="171" y="1811"/>
                  </a:cubicBezTo>
                  <a:cubicBezTo>
                    <a:pt x="229" y="2393"/>
                    <a:pt x="286" y="2944"/>
                    <a:pt x="314" y="3664"/>
                  </a:cubicBezTo>
                  <a:cubicBezTo>
                    <a:pt x="343" y="4384"/>
                    <a:pt x="343" y="5273"/>
                    <a:pt x="314" y="6035"/>
                  </a:cubicBezTo>
                  <a:cubicBezTo>
                    <a:pt x="286" y="6798"/>
                    <a:pt x="229" y="7433"/>
                    <a:pt x="200" y="8089"/>
                  </a:cubicBezTo>
                  <a:cubicBezTo>
                    <a:pt x="171" y="8746"/>
                    <a:pt x="171" y="9424"/>
                    <a:pt x="257" y="10027"/>
                  </a:cubicBezTo>
                  <a:cubicBezTo>
                    <a:pt x="343" y="10631"/>
                    <a:pt x="514" y="11160"/>
                    <a:pt x="629" y="11721"/>
                  </a:cubicBezTo>
                  <a:cubicBezTo>
                    <a:pt x="743" y="12282"/>
                    <a:pt x="800" y="12875"/>
                    <a:pt x="829" y="13595"/>
                  </a:cubicBezTo>
                  <a:cubicBezTo>
                    <a:pt x="857" y="14315"/>
                    <a:pt x="857" y="15162"/>
                    <a:pt x="914" y="15914"/>
                  </a:cubicBezTo>
                  <a:cubicBezTo>
                    <a:pt x="971" y="16666"/>
                    <a:pt x="1086" y="17322"/>
                    <a:pt x="1257" y="17831"/>
                  </a:cubicBezTo>
                  <a:cubicBezTo>
                    <a:pt x="1429" y="18339"/>
                    <a:pt x="1657" y="18699"/>
                    <a:pt x="1800" y="19101"/>
                  </a:cubicBezTo>
                  <a:cubicBezTo>
                    <a:pt x="1943" y="19504"/>
                    <a:pt x="2000" y="19948"/>
                    <a:pt x="2086" y="20276"/>
                  </a:cubicBezTo>
                  <a:cubicBezTo>
                    <a:pt x="2171" y="20605"/>
                    <a:pt x="2286" y="20816"/>
                    <a:pt x="2400" y="21018"/>
                  </a:cubicBezTo>
                  <a:cubicBezTo>
                    <a:pt x="2514" y="21219"/>
                    <a:pt x="2629" y="21409"/>
                    <a:pt x="2829" y="21505"/>
                  </a:cubicBezTo>
                  <a:cubicBezTo>
                    <a:pt x="3029" y="21600"/>
                    <a:pt x="3314" y="21600"/>
                    <a:pt x="4429" y="21589"/>
                  </a:cubicBezTo>
                  <a:cubicBezTo>
                    <a:pt x="5543" y="21579"/>
                    <a:pt x="7486" y="21558"/>
                    <a:pt x="9286" y="21536"/>
                  </a:cubicBezTo>
                  <a:cubicBezTo>
                    <a:pt x="11086" y="21515"/>
                    <a:pt x="12743" y="21494"/>
                    <a:pt x="14200" y="21473"/>
                  </a:cubicBezTo>
                  <a:cubicBezTo>
                    <a:pt x="15657" y="21452"/>
                    <a:pt x="16914" y="21431"/>
                    <a:pt x="18000" y="21420"/>
                  </a:cubicBezTo>
                  <a:cubicBezTo>
                    <a:pt x="19086" y="21409"/>
                    <a:pt x="20000" y="21409"/>
                    <a:pt x="20571" y="21378"/>
                  </a:cubicBezTo>
                  <a:cubicBezTo>
                    <a:pt x="21143" y="21346"/>
                    <a:pt x="21371" y="21282"/>
                    <a:pt x="21600" y="2121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8" name="Line"/>
            <p:cNvSpPr/>
            <p:nvPr/>
          </p:nvSpPr>
          <p:spPr>
            <a:xfrm>
              <a:off x="5750493" y="4068289"/>
              <a:ext cx="1286910" cy="353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3"/>
                  </a:moveTo>
                  <a:cubicBezTo>
                    <a:pt x="1161" y="211"/>
                    <a:pt x="2323" y="169"/>
                    <a:pt x="3571" y="137"/>
                  </a:cubicBezTo>
                  <a:cubicBezTo>
                    <a:pt x="4819" y="106"/>
                    <a:pt x="6155" y="84"/>
                    <a:pt x="7810" y="63"/>
                  </a:cubicBezTo>
                  <a:cubicBezTo>
                    <a:pt x="9465" y="42"/>
                    <a:pt x="11439" y="21"/>
                    <a:pt x="13326" y="11"/>
                  </a:cubicBezTo>
                  <a:cubicBezTo>
                    <a:pt x="15213" y="0"/>
                    <a:pt x="17013" y="0"/>
                    <a:pt x="18058" y="0"/>
                  </a:cubicBezTo>
                  <a:cubicBezTo>
                    <a:pt x="19103" y="0"/>
                    <a:pt x="19394" y="0"/>
                    <a:pt x="19655" y="32"/>
                  </a:cubicBezTo>
                  <a:cubicBezTo>
                    <a:pt x="19916" y="63"/>
                    <a:pt x="20148" y="127"/>
                    <a:pt x="20265" y="348"/>
                  </a:cubicBezTo>
                  <a:cubicBezTo>
                    <a:pt x="20381" y="570"/>
                    <a:pt x="20381" y="950"/>
                    <a:pt x="20352" y="1478"/>
                  </a:cubicBezTo>
                  <a:cubicBezTo>
                    <a:pt x="20323" y="2006"/>
                    <a:pt x="20265" y="2682"/>
                    <a:pt x="20206" y="3273"/>
                  </a:cubicBezTo>
                  <a:cubicBezTo>
                    <a:pt x="20148" y="3864"/>
                    <a:pt x="20090" y="4371"/>
                    <a:pt x="20148" y="4877"/>
                  </a:cubicBezTo>
                  <a:cubicBezTo>
                    <a:pt x="20206" y="5384"/>
                    <a:pt x="20381" y="5891"/>
                    <a:pt x="20497" y="6450"/>
                  </a:cubicBezTo>
                  <a:cubicBezTo>
                    <a:pt x="20613" y="7010"/>
                    <a:pt x="20671" y="7622"/>
                    <a:pt x="20787" y="8266"/>
                  </a:cubicBezTo>
                  <a:cubicBezTo>
                    <a:pt x="20903" y="8910"/>
                    <a:pt x="21077" y="9586"/>
                    <a:pt x="21135" y="10293"/>
                  </a:cubicBezTo>
                  <a:cubicBezTo>
                    <a:pt x="21194" y="11001"/>
                    <a:pt x="21135" y="11740"/>
                    <a:pt x="21135" y="12468"/>
                  </a:cubicBezTo>
                  <a:cubicBezTo>
                    <a:pt x="21135" y="13196"/>
                    <a:pt x="21194" y="13914"/>
                    <a:pt x="21252" y="14484"/>
                  </a:cubicBezTo>
                  <a:cubicBezTo>
                    <a:pt x="21310" y="15055"/>
                    <a:pt x="21368" y="15477"/>
                    <a:pt x="21426" y="16005"/>
                  </a:cubicBezTo>
                  <a:cubicBezTo>
                    <a:pt x="21484" y="16533"/>
                    <a:pt x="21542" y="17166"/>
                    <a:pt x="21571" y="17926"/>
                  </a:cubicBezTo>
                  <a:cubicBezTo>
                    <a:pt x="21600" y="18686"/>
                    <a:pt x="21600" y="19573"/>
                    <a:pt x="21600" y="20206"/>
                  </a:cubicBezTo>
                  <a:cubicBezTo>
                    <a:pt x="21600" y="20840"/>
                    <a:pt x="21600" y="212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9" name="Line"/>
            <p:cNvSpPr/>
            <p:nvPr/>
          </p:nvSpPr>
          <p:spPr>
            <a:xfrm>
              <a:off x="2375242" y="8014579"/>
              <a:ext cx="399623" cy="28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0928" extrusionOk="0">
                  <a:moveTo>
                    <a:pt x="9378" y="3625"/>
                  </a:moveTo>
                  <a:cubicBezTo>
                    <a:pt x="9015" y="2354"/>
                    <a:pt x="8652" y="1084"/>
                    <a:pt x="8016" y="448"/>
                  </a:cubicBezTo>
                  <a:cubicBezTo>
                    <a:pt x="7381" y="-187"/>
                    <a:pt x="6473" y="-187"/>
                    <a:pt x="5203" y="702"/>
                  </a:cubicBezTo>
                  <a:cubicBezTo>
                    <a:pt x="3932" y="1592"/>
                    <a:pt x="2299" y="3371"/>
                    <a:pt x="1210" y="5531"/>
                  </a:cubicBezTo>
                  <a:cubicBezTo>
                    <a:pt x="121" y="7691"/>
                    <a:pt x="-424" y="10232"/>
                    <a:pt x="393" y="13027"/>
                  </a:cubicBezTo>
                  <a:cubicBezTo>
                    <a:pt x="1210" y="15822"/>
                    <a:pt x="3388" y="18872"/>
                    <a:pt x="6655" y="20142"/>
                  </a:cubicBezTo>
                  <a:cubicBezTo>
                    <a:pt x="9922" y="21413"/>
                    <a:pt x="14279" y="20905"/>
                    <a:pt x="16820" y="20269"/>
                  </a:cubicBezTo>
                  <a:cubicBezTo>
                    <a:pt x="19361" y="19634"/>
                    <a:pt x="20087" y="18872"/>
                    <a:pt x="20541" y="17855"/>
                  </a:cubicBezTo>
                  <a:cubicBezTo>
                    <a:pt x="20994" y="16839"/>
                    <a:pt x="21176" y="15568"/>
                    <a:pt x="20631" y="14679"/>
                  </a:cubicBezTo>
                  <a:cubicBezTo>
                    <a:pt x="20087" y="13789"/>
                    <a:pt x="18816" y="13281"/>
                    <a:pt x="17546" y="13154"/>
                  </a:cubicBezTo>
                  <a:cubicBezTo>
                    <a:pt x="16275" y="13027"/>
                    <a:pt x="15005" y="13281"/>
                    <a:pt x="14188" y="14171"/>
                  </a:cubicBezTo>
                  <a:cubicBezTo>
                    <a:pt x="13371" y="15060"/>
                    <a:pt x="13008" y="16585"/>
                    <a:pt x="13371" y="17728"/>
                  </a:cubicBezTo>
                  <a:cubicBezTo>
                    <a:pt x="13734" y="18872"/>
                    <a:pt x="14823" y="19634"/>
                    <a:pt x="15912" y="2039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0" name="Line"/>
            <p:cNvSpPr/>
            <p:nvPr/>
          </p:nvSpPr>
          <p:spPr>
            <a:xfrm>
              <a:off x="2921968" y="7752582"/>
              <a:ext cx="1545077" cy="578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06" extrusionOk="0">
                  <a:moveTo>
                    <a:pt x="514" y="0"/>
                  </a:moveTo>
                  <a:cubicBezTo>
                    <a:pt x="369" y="1414"/>
                    <a:pt x="224" y="2829"/>
                    <a:pt x="127" y="4950"/>
                  </a:cubicBezTo>
                  <a:cubicBezTo>
                    <a:pt x="30" y="7071"/>
                    <a:pt x="-18" y="9900"/>
                    <a:pt x="6" y="12471"/>
                  </a:cubicBezTo>
                  <a:cubicBezTo>
                    <a:pt x="30" y="15043"/>
                    <a:pt x="127" y="17357"/>
                    <a:pt x="272" y="18836"/>
                  </a:cubicBezTo>
                  <a:cubicBezTo>
                    <a:pt x="417" y="20314"/>
                    <a:pt x="610" y="20957"/>
                    <a:pt x="828" y="21279"/>
                  </a:cubicBezTo>
                  <a:cubicBezTo>
                    <a:pt x="1045" y="21600"/>
                    <a:pt x="1287" y="21600"/>
                    <a:pt x="1601" y="21150"/>
                  </a:cubicBezTo>
                  <a:cubicBezTo>
                    <a:pt x="1915" y="20700"/>
                    <a:pt x="2301" y="19800"/>
                    <a:pt x="2543" y="19029"/>
                  </a:cubicBezTo>
                  <a:cubicBezTo>
                    <a:pt x="2785" y="18257"/>
                    <a:pt x="2881" y="17614"/>
                    <a:pt x="2954" y="16971"/>
                  </a:cubicBezTo>
                  <a:cubicBezTo>
                    <a:pt x="3026" y="16329"/>
                    <a:pt x="3075" y="15686"/>
                    <a:pt x="3026" y="15621"/>
                  </a:cubicBezTo>
                  <a:cubicBezTo>
                    <a:pt x="2978" y="15557"/>
                    <a:pt x="2833" y="16071"/>
                    <a:pt x="2761" y="16650"/>
                  </a:cubicBezTo>
                  <a:cubicBezTo>
                    <a:pt x="2688" y="17229"/>
                    <a:pt x="2688" y="17871"/>
                    <a:pt x="2761" y="18450"/>
                  </a:cubicBezTo>
                  <a:cubicBezTo>
                    <a:pt x="2833" y="19029"/>
                    <a:pt x="2978" y="19543"/>
                    <a:pt x="3171" y="19929"/>
                  </a:cubicBezTo>
                  <a:cubicBezTo>
                    <a:pt x="3365" y="20314"/>
                    <a:pt x="3606" y="20571"/>
                    <a:pt x="3848" y="20700"/>
                  </a:cubicBezTo>
                  <a:cubicBezTo>
                    <a:pt x="4089" y="20829"/>
                    <a:pt x="4331" y="20829"/>
                    <a:pt x="4548" y="20571"/>
                  </a:cubicBezTo>
                  <a:cubicBezTo>
                    <a:pt x="4766" y="20314"/>
                    <a:pt x="4959" y="19800"/>
                    <a:pt x="5056" y="19221"/>
                  </a:cubicBezTo>
                  <a:cubicBezTo>
                    <a:pt x="5152" y="18643"/>
                    <a:pt x="5152" y="18000"/>
                    <a:pt x="5056" y="17486"/>
                  </a:cubicBezTo>
                  <a:cubicBezTo>
                    <a:pt x="4959" y="16971"/>
                    <a:pt x="4766" y="16586"/>
                    <a:pt x="4669" y="16714"/>
                  </a:cubicBezTo>
                  <a:cubicBezTo>
                    <a:pt x="4573" y="16843"/>
                    <a:pt x="4573" y="17486"/>
                    <a:pt x="4645" y="18064"/>
                  </a:cubicBezTo>
                  <a:cubicBezTo>
                    <a:pt x="4718" y="18643"/>
                    <a:pt x="4863" y="19157"/>
                    <a:pt x="5032" y="19607"/>
                  </a:cubicBezTo>
                  <a:cubicBezTo>
                    <a:pt x="5201" y="20057"/>
                    <a:pt x="5394" y="20443"/>
                    <a:pt x="5612" y="20636"/>
                  </a:cubicBezTo>
                  <a:cubicBezTo>
                    <a:pt x="5829" y="20829"/>
                    <a:pt x="6071" y="20829"/>
                    <a:pt x="6312" y="20764"/>
                  </a:cubicBezTo>
                  <a:cubicBezTo>
                    <a:pt x="6554" y="20700"/>
                    <a:pt x="6795" y="20571"/>
                    <a:pt x="7037" y="19929"/>
                  </a:cubicBezTo>
                  <a:cubicBezTo>
                    <a:pt x="7279" y="19286"/>
                    <a:pt x="7520" y="18129"/>
                    <a:pt x="7738" y="17293"/>
                  </a:cubicBezTo>
                  <a:cubicBezTo>
                    <a:pt x="7955" y="16457"/>
                    <a:pt x="8148" y="15943"/>
                    <a:pt x="8293" y="16007"/>
                  </a:cubicBezTo>
                  <a:cubicBezTo>
                    <a:pt x="8438" y="16071"/>
                    <a:pt x="8535" y="16714"/>
                    <a:pt x="8583" y="17357"/>
                  </a:cubicBezTo>
                  <a:cubicBezTo>
                    <a:pt x="8632" y="18000"/>
                    <a:pt x="8632" y="18643"/>
                    <a:pt x="8632" y="19286"/>
                  </a:cubicBezTo>
                  <a:cubicBezTo>
                    <a:pt x="8632" y="19929"/>
                    <a:pt x="8632" y="20571"/>
                    <a:pt x="8680" y="20571"/>
                  </a:cubicBezTo>
                  <a:cubicBezTo>
                    <a:pt x="8728" y="20571"/>
                    <a:pt x="8825" y="19929"/>
                    <a:pt x="8946" y="19286"/>
                  </a:cubicBezTo>
                  <a:cubicBezTo>
                    <a:pt x="9067" y="18643"/>
                    <a:pt x="9212" y="18000"/>
                    <a:pt x="9405" y="17550"/>
                  </a:cubicBezTo>
                  <a:cubicBezTo>
                    <a:pt x="9598" y="17100"/>
                    <a:pt x="9840" y="16843"/>
                    <a:pt x="10009" y="17036"/>
                  </a:cubicBezTo>
                  <a:cubicBezTo>
                    <a:pt x="10178" y="17229"/>
                    <a:pt x="10275" y="17871"/>
                    <a:pt x="10347" y="18643"/>
                  </a:cubicBezTo>
                  <a:cubicBezTo>
                    <a:pt x="10420" y="19414"/>
                    <a:pt x="10468" y="20314"/>
                    <a:pt x="10540" y="20379"/>
                  </a:cubicBezTo>
                  <a:cubicBezTo>
                    <a:pt x="10613" y="20443"/>
                    <a:pt x="10710" y="19671"/>
                    <a:pt x="10806" y="18964"/>
                  </a:cubicBezTo>
                  <a:cubicBezTo>
                    <a:pt x="10903" y="18257"/>
                    <a:pt x="10999" y="17614"/>
                    <a:pt x="11144" y="17100"/>
                  </a:cubicBezTo>
                  <a:cubicBezTo>
                    <a:pt x="11289" y="16586"/>
                    <a:pt x="11483" y="16200"/>
                    <a:pt x="11652" y="16329"/>
                  </a:cubicBezTo>
                  <a:cubicBezTo>
                    <a:pt x="11821" y="16457"/>
                    <a:pt x="11966" y="17100"/>
                    <a:pt x="12087" y="17743"/>
                  </a:cubicBezTo>
                  <a:cubicBezTo>
                    <a:pt x="12208" y="18386"/>
                    <a:pt x="12304" y="19029"/>
                    <a:pt x="12473" y="19479"/>
                  </a:cubicBezTo>
                  <a:cubicBezTo>
                    <a:pt x="12642" y="19929"/>
                    <a:pt x="12884" y="20186"/>
                    <a:pt x="13101" y="20121"/>
                  </a:cubicBezTo>
                  <a:cubicBezTo>
                    <a:pt x="13319" y="20057"/>
                    <a:pt x="13512" y="19671"/>
                    <a:pt x="13657" y="19157"/>
                  </a:cubicBezTo>
                  <a:cubicBezTo>
                    <a:pt x="13802" y="18643"/>
                    <a:pt x="13899" y="18000"/>
                    <a:pt x="13971" y="17357"/>
                  </a:cubicBezTo>
                  <a:cubicBezTo>
                    <a:pt x="14044" y="16714"/>
                    <a:pt x="14092" y="16071"/>
                    <a:pt x="14189" y="16007"/>
                  </a:cubicBezTo>
                  <a:cubicBezTo>
                    <a:pt x="14285" y="15943"/>
                    <a:pt x="14430" y="16457"/>
                    <a:pt x="14527" y="17036"/>
                  </a:cubicBezTo>
                  <a:cubicBezTo>
                    <a:pt x="14624" y="17614"/>
                    <a:pt x="14672" y="18257"/>
                    <a:pt x="14769" y="18321"/>
                  </a:cubicBezTo>
                  <a:cubicBezTo>
                    <a:pt x="14865" y="18386"/>
                    <a:pt x="15010" y="17871"/>
                    <a:pt x="15155" y="17293"/>
                  </a:cubicBezTo>
                  <a:cubicBezTo>
                    <a:pt x="15300" y="16714"/>
                    <a:pt x="15445" y="16071"/>
                    <a:pt x="15638" y="15557"/>
                  </a:cubicBezTo>
                  <a:cubicBezTo>
                    <a:pt x="15832" y="15043"/>
                    <a:pt x="16073" y="14657"/>
                    <a:pt x="16242" y="14850"/>
                  </a:cubicBezTo>
                  <a:cubicBezTo>
                    <a:pt x="16412" y="15043"/>
                    <a:pt x="16508" y="15814"/>
                    <a:pt x="16581" y="16521"/>
                  </a:cubicBezTo>
                  <a:cubicBezTo>
                    <a:pt x="16653" y="17229"/>
                    <a:pt x="16701" y="17871"/>
                    <a:pt x="16822" y="18386"/>
                  </a:cubicBezTo>
                  <a:cubicBezTo>
                    <a:pt x="16943" y="18900"/>
                    <a:pt x="17136" y="19286"/>
                    <a:pt x="17450" y="19157"/>
                  </a:cubicBezTo>
                  <a:cubicBezTo>
                    <a:pt x="17765" y="19029"/>
                    <a:pt x="18199" y="18386"/>
                    <a:pt x="18586" y="17357"/>
                  </a:cubicBezTo>
                  <a:cubicBezTo>
                    <a:pt x="18973" y="16329"/>
                    <a:pt x="19311" y="14914"/>
                    <a:pt x="19577" y="14014"/>
                  </a:cubicBezTo>
                  <a:cubicBezTo>
                    <a:pt x="19842" y="13114"/>
                    <a:pt x="20036" y="12729"/>
                    <a:pt x="20253" y="12600"/>
                  </a:cubicBezTo>
                  <a:cubicBezTo>
                    <a:pt x="20471" y="12471"/>
                    <a:pt x="20712" y="12600"/>
                    <a:pt x="20905" y="12921"/>
                  </a:cubicBezTo>
                  <a:cubicBezTo>
                    <a:pt x="21099" y="13243"/>
                    <a:pt x="21244" y="13757"/>
                    <a:pt x="21365" y="14336"/>
                  </a:cubicBezTo>
                  <a:cubicBezTo>
                    <a:pt x="21485" y="14914"/>
                    <a:pt x="21582" y="15557"/>
                    <a:pt x="21582" y="16200"/>
                  </a:cubicBezTo>
                  <a:cubicBezTo>
                    <a:pt x="21582" y="16843"/>
                    <a:pt x="21485" y="17486"/>
                    <a:pt x="21171" y="17807"/>
                  </a:cubicBezTo>
                  <a:cubicBezTo>
                    <a:pt x="20857" y="18129"/>
                    <a:pt x="20326" y="18129"/>
                    <a:pt x="19794" y="1812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1" name="Line"/>
            <p:cNvSpPr/>
            <p:nvPr/>
          </p:nvSpPr>
          <p:spPr>
            <a:xfrm>
              <a:off x="4868338" y="8105444"/>
              <a:ext cx="435889" cy="204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0" y="1080"/>
                  </a:moveTo>
                  <a:cubicBezTo>
                    <a:pt x="857" y="1440"/>
                    <a:pt x="1714" y="1800"/>
                    <a:pt x="2657" y="3600"/>
                  </a:cubicBezTo>
                  <a:cubicBezTo>
                    <a:pt x="3600" y="5400"/>
                    <a:pt x="4629" y="8640"/>
                    <a:pt x="5571" y="11700"/>
                  </a:cubicBezTo>
                  <a:cubicBezTo>
                    <a:pt x="6514" y="14760"/>
                    <a:pt x="7371" y="17640"/>
                    <a:pt x="7886" y="18180"/>
                  </a:cubicBezTo>
                  <a:cubicBezTo>
                    <a:pt x="8400" y="18720"/>
                    <a:pt x="8571" y="16920"/>
                    <a:pt x="8743" y="14220"/>
                  </a:cubicBezTo>
                  <a:cubicBezTo>
                    <a:pt x="8914" y="11520"/>
                    <a:pt x="9086" y="7920"/>
                    <a:pt x="9171" y="5220"/>
                  </a:cubicBezTo>
                  <a:cubicBezTo>
                    <a:pt x="9257" y="2520"/>
                    <a:pt x="9257" y="720"/>
                    <a:pt x="9514" y="720"/>
                  </a:cubicBezTo>
                  <a:cubicBezTo>
                    <a:pt x="9771" y="720"/>
                    <a:pt x="10286" y="2520"/>
                    <a:pt x="10886" y="5220"/>
                  </a:cubicBezTo>
                  <a:cubicBezTo>
                    <a:pt x="11486" y="7920"/>
                    <a:pt x="12171" y="11520"/>
                    <a:pt x="12771" y="14400"/>
                  </a:cubicBezTo>
                  <a:cubicBezTo>
                    <a:pt x="13371" y="17280"/>
                    <a:pt x="13886" y="19440"/>
                    <a:pt x="14571" y="20520"/>
                  </a:cubicBezTo>
                  <a:cubicBezTo>
                    <a:pt x="15257" y="21600"/>
                    <a:pt x="16114" y="21600"/>
                    <a:pt x="16714" y="19620"/>
                  </a:cubicBezTo>
                  <a:cubicBezTo>
                    <a:pt x="17314" y="17640"/>
                    <a:pt x="17657" y="13680"/>
                    <a:pt x="18429" y="10080"/>
                  </a:cubicBezTo>
                  <a:cubicBezTo>
                    <a:pt x="19200" y="6480"/>
                    <a:pt x="20400" y="32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2" name="Line"/>
            <p:cNvSpPr/>
            <p:nvPr/>
          </p:nvSpPr>
          <p:spPr>
            <a:xfrm>
              <a:off x="5345740" y="8178092"/>
              <a:ext cx="3113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3" name="Line"/>
            <p:cNvSpPr/>
            <p:nvPr/>
          </p:nvSpPr>
          <p:spPr>
            <a:xfrm>
              <a:off x="5324983" y="7991283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4" name="Line"/>
            <p:cNvSpPr/>
            <p:nvPr/>
          </p:nvSpPr>
          <p:spPr>
            <a:xfrm>
              <a:off x="5537339" y="7949770"/>
              <a:ext cx="182020" cy="358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20" extrusionOk="0">
                  <a:moveTo>
                    <a:pt x="1881" y="0"/>
                  </a:moveTo>
                  <a:cubicBezTo>
                    <a:pt x="1066" y="5760"/>
                    <a:pt x="251" y="11520"/>
                    <a:pt x="47" y="14914"/>
                  </a:cubicBezTo>
                  <a:cubicBezTo>
                    <a:pt x="-157" y="18309"/>
                    <a:pt x="251" y="19337"/>
                    <a:pt x="2288" y="20160"/>
                  </a:cubicBezTo>
                  <a:cubicBezTo>
                    <a:pt x="4326" y="20983"/>
                    <a:pt x="7994" y="21600"/>
                    <a:pt x="11458" y="21189"/>
                  </a:cubicBezTo>
                  <a:cubicBezTo>
                    <a:pt x="14922" y="20777"/>
                    <a:pt x="18183" y="19337"/>
                    <a:pt x="21443" y="1789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5" name="Line"/>
            <p:cNvSpPr/>
            <p:nvPr/>
          </p:nvSpPr>
          <p:spPr>
            <a:xfrm>
              <a:off x="5491036" y="8136579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6" name="Line"/>
            <p:cNvSpPr/>
            <p:nvPr/>
          </p:nvSpPr>
          <p:spPr>
            <a:xfrm>
              <a:off x="5781628" y="7821771"/>
              <a:ext cx="300972" cy="47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1577"/>
                  </a:moveTo>
                  <a:cubicBezTo>
                    <a:pt x="0" y="788"/>
                    <a:pt x="0" y="0"/>
                    <a:pt x="248" y="0"/>
                  </a:cubicBezTo>
                  <a:cubicBezTo>
                    <a:pt x="497" y="0"/>
                    <a:pt x="993" y="788"/>
                    <a:pt x="1614" y="2838"/>
                  </a:cubicBezTo>
                  <a:cubicBezTo>
                    <a:pt x="2234" y="4888"/>
                    <a:pt x="2979" y="8199"/>
                    <a:pt x="3352" y="11115"/>
                  </a:cubicBezTo>
                  <a:cubicBezTo>
                    <a:pt x="3724" y="14032"/>
                    <a:pt x="3724" y="16555"/>
                    <a:pt x="3724" y="18368"/>
                  </a:cubicBezTo>
                  <a:cubicBezTo>
                    <a:pt x="3724" y="20181"/>
                    <a:pt x="3724" y="21285"/>
                    <a:pt x="3848" y="21442"/>
                  </a:cubicBezTo>
                  <a:cubicBezTo>
                    <a:pt x="3972" y="21600"/>
                    <a:pt x="4221" y="20812"/>
                    <a:pt x="4717" y="20023"/>
                  </a:cubicBezTo>
                  <a:cubicBezTo>
                    <a:pt x="5214" y="19235"/>
                    <a:pt x="5959" y="18447"/>
                    <a:pt x="6828" y="17816"/>
                  </a:cubicBezTo>
                  <a:cubicBezTo>
                    <a:pt x="7697" y="17185"/>
                    <a:pt x="8690" y="16712"/>
                    <a:pt x="9559" y="16870"/>
                  </a:cubicBezTo>
                  <a:cubicBezTo>
                    <a:pt x="10428" y="17028"/>
                    <a:pt x="11172" y="17816"/>
                    <a:pt x="11793" y="18604"/>
                  </a:cubicBezTo>
                  <a:cubicBezTo>
                    <a:pt x="12414" y="19393"/>
                    <a:pt x="12910" y="20181"/>
                    <a:pt x="13779" y="20654"/>
                  </a:cubicBezTo>
                  <a:cubicBezTo>
                    <a:pt x="14648" y="21127"/>
                    <a:pt x="15890" y="21285"/>
                    <a:pt x="17255" y="20575"/>
                  </a:cubicBezTo>
                  <a:cubicBezTo>
                    <a:pt x="18621" y="19866"/>
                    <a:pt x="20110" y="18289"/>
                    <a:pt x="21600" y="1671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7" name="Line"/>
            <p:cNvSpPr/>
            <p:nvPr/>
          </p:nvSpPr>
          <p:spPr>
            <a:xfrm>
              <a:off x="6559999" y="8084687"/>
              <a:ext cx="222676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0" y="0"/>
                  </a:moveTo>
                  <a:cubicBezTo>
                    <a:pt x="1662" y="2481"/>
                    <a:pt x="3323" y="4962"/>
                    <a:pt x="4652" y="8319"/>
                  </a:cubicBezTo>
                  <a:cubicBezTo>
                    <a:pt x="5982" y="11676"/>
                    <a:pt x="6978" y="15908"/>
                    <a:pt x="7643" y="18389"/>
                  </a:cubicBezTo>
                  <a:cubicBezTo>
                    <a:pt x="8308" y="20870"/>
                    <a:pt x="8640" y="21600"/>
                    <a:pt x="8474" y="21600"/>
                  </a:cubicBezTo>
                  <a:cubicBezTo>
                    <a:pt x="8308" y="21600"/>
                    <a:pt x="7643" y="20870"/>
                    <a:pt x="6646" y="18608"/>
                  </a:cubicBezTo>
                  <a:cubicBezTo>
                    <a:pt x="5649" y="16346"/>
                    <a:pt x="4320" y="12551"/>
                    <a:pt x="3655" y="9924"/>
                  </a:cubicBezTo>
                  <a:cubicBezTo>
                    <a:pt x="2991" y="7297"/>
                    <a:pt x="2991" y="5838"/>
                    <a:pt x="3988" y="4451"/>
                  </a:cubicBezTo>
                  <a:cubicBezTo>
                    <a:pt x="4985" y="3065"/>
                    <a:pt x="6978" y="1751"/>
                    <a:pt x="9138" y="1095"/>
                  </a:cubicBezTo>
                  <a:cubicBezTo>
                    <a:pt x="11298" y="438"/>
                    <a:pt x="13625" y="438"/>
                    <a:pt x="15286" y="730"/>
                  </a:cubicBezTo>
                  <a:cubicBezTo>
                    <a:pt x="16948" y="1022"/>
                    <a:pt x="17945" y="1605"/>
                    <a:pt x="18942" y="2627"/>
                  </a:cubicBezTo>
                  <a:cubicBezTo>
                    <a:pt x="19938" y="3649"/>
                    <a:pt x="20935" y="5108"/>
                    <a:pt x="21268" y="6203"/>
                  </a:cubicBezTo>
                  <a:cubicBezTo>
                    <a:pt x="21600" y="7297"/>
                    <a:pt x="21268" y="8027"/>
                    <a:pt x="20105" y="8538"/>
                  </a:cubicBezTo>
                  <a:cubicBezTo>
                    <a:pt x="18942" y="9049"/>
                    <a:pt x="16948" y="9341"/>
                    <a:pt x="14123" y="9195"/>
                  </a:cubicBezTo>
                  <a:cubicBezTo>
                    <a:pt x="11298" y="9049"/>
                    <a:pt x="7643" y="8465"/>
                    <a:pt x="3988" y="788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8" name="Line"/>
            <p:cNvSpPr/>
            <p:nvPr/>
          </p:nvSpPr>
          <p:spPr>
            <a:xfrm>
              <a:off x="6902484" y="8229983"/>
              <a:ext cx="5189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9" name="Line"/>
            <p:cNvSpPr/>
            <p:nvPr/>
          </p:nvSpPr>
          <p:spPr>
            <a:xfrm>
              <a:off x="6819456" y="8022418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0" name="Line"/>
            <p:cNvSpPr/>
            <p:nvPr/>
          </p:nvSpPr>
          <p:spPr>
            <a:xfrm>
              <a:off x="7089292" y="8115823"/>
              <a:ext cx="186810" cy="22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6075"/>
                    <a:pt x="4000" y="12150"/>
                    <a:pt x="5600" y="16031"/>
                  </a:cubicBezTo>
                  <a:cubicBezTo>
                    <a:pt x="7200" y="19912"/>
                    <a:pt x="8400" y="21600"/>
                    <a:pt x="9200" y="21600"/>
                  </a:cubicBezTo>
                  <a:cubicBezTo>
                    <a:pt x="10000" y="21600"/>
                    <a:pt x="10400" y="19912"/>
                    <a:pt x="10600" y="17212"/>
                  </a:cubicBezTo>
                  <a:cubicBezTo>
                    <a:pt x="10800" y="14512"/>
                    <a:pt x="10800" y="10800"/>
                    <a:pt x="11200" y="8100"/>
                  </a:cubicBezTo>
                  <a:cubicBezTo>
                    <a:pt x="11600" y="5400"/>
                    <a:pt x="12400" y="3712"/>
                    <a:pt x="14200" y="3206"/>
                  </a:cubicBezTo>
                  <a:cubicBezTo>
                    <a:pt x="16000" y="2700"/>
                    <a:pt x="18800" y="3375"/>
                    <a:pt x="21600" y="405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1" name="Line"/>
            <p:cNvSpPr/>
            <p:nvPr/>
          </p:nvSpPr>
          <p:spPr>
            <a:xfrm>
              <a:off x="7365511" y="8184789"/>
              <a:ext cx="135247" cy="110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20275" extrusionOk="0">
                  <a:moveTo>
                    <a:pt x="609" y="2582"/>
                  </a:moveTo>
                  <a:cubicBezTo>
                    <a:pt x="1135" y="5758"/>
                    <a:pt x="1662" y="8934"/>
                    <a:pt x="2979" y="11793"/>
                  </a:cubicBezTo>
                  <a:cubicBezTo>
                    <a:pt x="4296" y="14652"/>
                    <a:pt x="6404" y="17193"/>
                    <a:pt x="9565" y="18781"/>
                  </a:cubicBezTo>
                  <a:cubicBezTo>
                    <a:pt x="12726" y="20370"/>
                    <a:pt x="16940" y="21005"/>
                    <a:pt x="19048" y="19099"/>
                  </a:cubicBezTo>
                  <a:cubicBezTo>
                    <a:pt x="21155" y="17193"/>
                    <a:pt x="21155" y="12746"/>
                    <a:pt x="18784" y="9252"/>
                  </a:cubicBezTo>
                  <a:cubicBezTo>
                    <a:pt x="16414" y="5758"/>
                    <a:pt x="11672" y="3217"/>
                    <a:pt x="7984" y="1629"/>
                  </a:cubicBezTo>
                  <a:cubicBezTo>
                    <a:pt x="4296" y="40"/>
                    <a:pt x="1662" y="-595"/>
                    <a:pt x="609" y="676"/>
                  </a:cubicBezTo>
                  <a:cubicBezTo>
                    <a:pt x="-445" y="1946"/>
                    <a:pt x="82" y="5123"/>
                    <a:pt x="609" y="829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2" name="Line"/>
            <p:cNvSpPr/>
            <p:nvPr/>
          </p:nvSpPr>
          <p:spPr>
            <a:xfrm>
              <a:off x="7723416" y="7866743"/>
              <a:ext cx="175384" cy="46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29" extrusionOk="0">
                  <a:moveTo>
                    <a:pt x="2413" y="0"/>
                  </a:moveTo>
                  <a:cubicBezTo>
                    <a:pt x="1566" y="5120"/>
                    <a:pt x="719" y="10240"/>
                    <a:pt x="296" y="13600"/>
                  </a:cubicBezTo>
                  <a:cubicBezTo>
                    <a:pt x="-128" y="16960"/>
                    <a:pt x="-128" y="18560"/>
                    <a:pt x="507" y="19680"/>
                  </a:cubicBezTo>
                  <a:cubicBezTo>
                    <a:pt x="1143" y="20800"/>
                    <a:pt x="2413" y="21440"/>
                    <a:pt x="5801" y="21520"/>
                  </a:cubicBezTo>
                  <a:cubicBezTo>
                    <a:pt x="9190" y="21600"/>
                    <a:pt x="14696" y="21120"/>
                    <a:pt x="17660" y="20480"/>
                  </a:cubicBezTo>
                  <a:cubicBezTo>
                    <a:pt x="20625" y="19840"/>
                    <a:pt x="21048" y="19040"/>
                    <a:pt x="21472" y="1824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3" name="Line"/>
            <p:cNvSpPr/>
            <p:nvPr/>
          </p:nvSpPr>
          <p:spPr>
            <a:xfrm>
              <a:off x="7618586" y="8105444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4" name="Line"/>
            <p:cNvSpPr/>
            <p:nvPr/>
          </p:nvSpPr>
          <p:spPr>
            <a:xfrm>
              <a:off x="8064851" y="836490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5" name="Line"/>
            <p:cNvSpPr/>
            <p:nvPr/>
          </p:nvSpPr>
          <p:spPr>
            <a:xfrm>
              <a:off x="7909177" y="592600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6" name="Line"/>
            <p:cNvSpPr/>
            <p:nvPr/>
          </p:nvSpPr>
          <p:spPr>
            <a:xfrm>
              <a:off x="8841243" y="5164413"/>
              <a:ext cx="322522" cy="52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20" extrusionOk="0">
                  <a:moveTo>
                    <a:pt x="1510" y="3127"/>
                  </a:moveTo>
                  <a:cubicBezTo>
                    <a:pt x="1281" y="6939"/>
                    <a:pt x="1051" y="10751"/>
                    <a:pt x="1051" y="13080"/>
                  </a:cubicBezTo>
                  <a:cubicBezTo>
                    <a:pt x="1051" y="15409"/>
                    <a:pt x="1281" y="16256"/>
                    <a:pt x="1510" y="17033"/>
                  </a:cubicBezTo>
                  <a:cubicBezTo>
                    <a:pt x="1740" y="17809"/>
                    <a:pt x="1970" y="18515"/>
                    <a:pt x="1970" y="18515"/>
                  </a:cubicBezTo>
                  <a:cubicBezTo>
                    <a:pt x="1970" y="18515"/>
                    <a:pt x="1740" y="17809"/>
                    <a:pt x="1281" y="15904"/>
                  </a:cubicBezTo>
                  <a:cubicBezTo>
                    <a:pt x="821" y="13998"/>
                    <a:pt x="132" y="10892"/>
                    <a:pt x="17" y="8209"/>
                  </a:cubicBezTo>
                  <a:cubicBezTo>
                    <a:pt x="-98" y="5527"/>
                    <a:pt x="362" y="3268"/>
                    <a:pt x="1970" y="1856"/>
                  </a:cubicBezTo>
                  <a:cubicBezTo>
                    <a:pt x="3579" y="445"/>
                    <a:pt x="6336" y="-120"/>
                    <a:pt x="8749" y="21"/>
                  </a:cubicBezTo>
                  <a:cubicBezTo>
                    <a:pt x="11162" y="162"/>
                    <a:pt x="13230" y="1009"/>
                    <a:pt x="13919" y="2421"/>
                  </a:cubicBezTo>
                  <a:cubicBezTo>
                    <a:pt x="14608" y="3833"/>
                    <a:pt x="13919" y="5809"/>
                    <a:pt x="13000" y="7009"/>
                  </a:cubicBezTo>
                  <a:cubicBezTo>
                    <a:pt x="12081" y="8209"/>
                    <a:pt x="10932" y="8633"/>
                    <a:pt x="9323" y="8986"/>
                  </a:cubicBezTo>
                  <a:cubicBezTo>
                    <a:pt x="7715" y="9339"/>
                    <a:pt x="5647" y="9621"/>
                    <a:pt x="5302" y="9762"/>
                  </a:cubicBezTo>
                  <a:cubicBezTo>
                    <a:pt x="4957" y="9904"/>
                    <a:pt x="6336" y="9904"/>
                    <a:pt x="9094" y="10751"/>
                  </a:cubicBezTo>
                  <a:cubicBezTo>
                    <a:pt x="11851" y="11598"/>
                    <a:pt x="15987" y="13292"/>
                    <a:pt x="18285" y="14492"/>
                  </a:cubicBezTo>
                  <a:cubicBezTo>
                    <a:pt x="20583" y="15692"/>
                    <a:pt x="21042" y="16398"/>
                    <a:pt x="21272" y="17174"/>
                  </a:cubicBezTo>
                  <a:cubicBezTo>
                    <a:pt x="21502" y="17951"/>
                    <a:pt x="21502" y="18798"/>
                    <a:pt x="21042" y="19433"/>
                  </a:cubicBezTo>
                  <a:cubicBezTo>
                    <a:pt x="20583" y="20068"/>
                    <a:pt x="19664" y="20492"/>
                    <a:pt x="17251" y="20845"/>
                  </a:cubicBezTo>
                  <a:cubicBezTo>
                    <a:pt x="14838" y="21198"/>
                    <a:pt x="10932" y="21480"/>
                    <a:pt x="8404" y="21409"/>
                  </a:cubicBezTo>
                  <a:cubicBezTo>
                    <a:pt x="5876" y="21339"/>
                    <a:pt x="4728" y="20915"/>
                    <a:pt x="3923" y="20068"/>
                  </a:cubicBezTo>
                  <a:cubicBezTo>
                    <a:pt x="3119" y="19221"/>
                    <a:pt x="2659" y="17951"/>
                    <a:pt x="2200" y="16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7" name="Line"/>
            <p:cNvSpPr/>
            <p:nvPr/>
          </p:nvSpPr>
          <p:spPr>
            <a:xfrm>
              <a:off x="9172091" y="5417467"/>
              <a:ext cx="273075" cy="597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58" extrusionOk="0">
                  <a:moveTo>
                    <a:pt x="4303" y="0"/>
                  </a:moveTo>
                  <a:cubicBezTo>
                    <a:pt x="5383" y="1117"/>
                    <a:pt x="6463" y="2234"/>
                    <a:pt x="7408" y="3103"/>
                  </a:cubicBezTo>
                  <a:cubicBezTo>
                    <a:pt x="8353" y="3972"/>
                    <a:pt x="9163" y="4593"/>
                    <a:pt x="10243" y="4966"/>
                  </a:cubicBezTo>
                  <a:cubicBezTo>
                    <a:pt x="11323" y="5338"/>
                    <a:pt x="12673" y="5462"/>
                    <a:pt x="13753" y="5276"/>
                  </a:cubicBezTo>
                  <a:cubicBezTo>
                    <a:pt x="14833" y="5090"/>
                    <a:pt x="15643" y="4593"/>
                    <a:pt x="16318" y="4034"/>
                  </a:cubicBezTo>
                  <a:cubicBezTo>
                    <a:pt x="16993" y="3476"/>
                    <a:pt x="17533" y="2855"/>
                    <a:pt x="17533" y="2172"/>
                  </a:cubicBezTo>
                  <a:cubicBezTo>
                    <a:pt x="17533" y="1490"/>
                    <a:pt x="16993" y="745"/>
                    <a:pt x="16858" y="683"/>
                  </a:cubicBezTo>
                  <a:cubicBezTo>
                    <a:pt x="16723" y="621"/>
                    <a:pt x="16993" y="1241"/>
                    <a:pt x="17803" y="3414"/>
                  </a:cubicBezTo>
                  <a:cubicBezTo>
                    <a:pt x="18613" y="5586"/>
                    <a:pt x="19963" y="9310"/>
                    <a:pt x="19963" y="12476"/>
                  </a:cubicBezTo>
                  <a:cubicBezTo>
                    <a:pt x="19963" y="15641"/>
                    <a:pt x="18613" y="18248"/>
                    <a:pt x="16588" y="19738"/>
                  </a:cubicBezTo>
                  <a:cubicBezTo>
                    <a:pt x="14563" y="21228"/>
                    <a:pt x="11863" y="21600"/>
                    <a:pt x="9028" y="21414"/>
                  </a:cubicBezTo>
                  <a:cubicBezTo>
                    <a:pt x="6193" y="21228"/>
                    <a:pt x="3223" y="20483"/>
                    <a:pt x="1603" y="19800"/>
                  </a:cubicBezTo>
                  <a:cubicBezTo>
                    <a:pt x="-17" y="19117"/>
                    <a:pt x="-287" y="18497"/>
                    <a:pt x="253" y="17938"/>
                  </a:cubicBezTo>
                  <a:cubicBezTo>
                    <a:pt x="793" y="17379"/>
                    <a:pt x="2143" y="16883"/>
                    <a:pt x="5788" y="16076"/>
                  </a:cubicBezTo>
                  <a:cubicBezTo>
                    <a:pt x="9433" y="15269"/>
                    <a:pt x="15373" y="14152"/>
                    <a:pt x="21313" y="13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8" name="Line"/>
            <p:cNvSpPr/>
            <p:nvPr/>
          </p:nvSpPr>
          <p:spPr>
            <a:xfrm>
              <a:off x="10075290" y="5102465"/>
              <a:ext cx="781324" cy="58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0866" extrusionOk="0">
                  <a:moveTo>
                    <a:pt x="81" y="9017"/>
                  </a:moveTo>
                  <a:cubicBezTo>
                    <a:pt x="-14" y="11732"/>
                    <a:pt x="-109" y="14448"/>
                    <a:pt x="319" y="16237"/>
                  </a:cubicBezTo>
                  <a:cubicBezTo>
                    <a:pt x="747" y="18027"/>
                    <a:pt x="1699" y="18891"/>
                    <a:pt x="2888" y="18953"/>
                  </a:cubicBezTo>
                  <a:cubicBezTo>
                    <a:pt x="4078" y="19015"/>
                    <a:pt x="5505" y="18274"/>
                    <a:pt x="6409" y="16052"/>
                  </a:cubicBezTo>
                  <a:cubicBezTo>
                    <a:pt x="7313" y="13831"/>
                    <a:pt x="7694" y="10128"/>
                    <a:pt x="7741" y="6487"/>
                  </a:cubicBezTo>
                  <a:cubicBezTo>
                    <a:pt x="7789" y="2845"/>
                    <a:pt x="7503" y="-734"/>
                    <a:pt x="7361" y="130"/>
                  </a:cubicBezTo>
                  <a:cubicBezTo>
                    <a:pt x="7218" y="994"/>
                    <a:pt x="7218" y="6301"/>
                    <a:pt x="7218" y="9572"/>
                  </a:cubicBezTo>
                  <a:cubicBezTo>
                    <a:pt x="7218" y="12843"/>
                    <a:pt x="7218" y="14077"/>
                    <a:pt x="7218" y="15127"/>
                  </a:cubicBezTo>
                  <a:cubicBezTo>
                    <a:pt x="7218" y="16176"/>
                    <a:pt x="7218" y="17040"/>
                    <a:pt x="7218" y="17163"/>
                  </a:cubicBezTo>
                  <a:cubicBezTo>
                    <a:pt x="7218" y="17287"/>
                    <a:pt x="7218" y="16669"/>
                    <a:pt x="7313" y="16052"/>
                  </a:cubicBezTo>
                  <a:cubicBezTo>
                    <a:pt x="7408" y="15435"/>
                    <a:pt x="7598" y="14818"/>
                    <a:pt x="7884" y="14818"/>
                  </a:cubicBezTo>
                  <a:cubicBezTo>
                    <a:pt x="8169" y="14818"/>
                    <a:pt x="8550" y="15435"/>
                    <a:pt x="9121" y="16423"/>
                  </a:cubicBezTo>
                  <a:cubicBezTo>
                    <a:pt x="9692" y="17410"/>
                    <a:pt x="10453" y="18768"/>
                    <a:pt x="11357" y="19570"/>
                  </a:cubicBezTo>
                  <a:cubicBezTo>
                    <a:pt x="12261" y="20372"/>
                    <a:pt x="13308" y="20619"/>
                    <a:pt x="14259" y="20496"/>
                  </a:cubicBezTo>
                  <a:cubicBezTo>
                    <a:pt x="15211" y="20372"/>
                    <a:pt x="16067" y="19879"/>
                    <a:pt x="16733" y="19076"/>
                  </a:cubicBezTo>
                  <a:cubicBezTo>
                    <a:pt x="17399" y="18274"/>
                    <a:pt x="17875" y="17163"/>
                    <a:pt x="18113" y="16299"/>
                  </a:cubicBezTo>
                  <a:cubicBezTo>
                    <a:pt x="18351" y="15435"/>
                    <a:pt x="18351" y="14818"/>
                    <a:pt x="18161" y="14263"/>
                  </a:cubicBezTo>
                  <a:cubicBezTo>
                    <a:pt x="17970" y="13707"/>
                    <a:pt x="17590" y="13213"/>
                    <a:pt x="17161" y="12905"/>
                  </a:cubicBezTo>
                  <a:cubicBezTo>
                    <a:pt x="16733" y="12596"/>
                    <a:pt x="16258" y="12473"/>
                    <a:pt x="15924" y="12720"/>
                  </a:cubicBezTo>
                  <a:cubicBezTo>
                    <a:pt x="15591" y="12967"/>
                    <a:pt x="15401" y="13584"/>
                    <a:pt x="15591" y="14571"/>
                  </a:cubicBezTo>
                  <a:cubicBezTo>
                    <a:pt x="15782" y="15559"/>
                    <a:pt x="16353" y="16916"/>
                    <a:pt x="17399" y="18027"/>
                  </a:cubicBezTo>
                  <a:cubicBezTo>
                    <a:pt x="18446" y="19138"/>
                    <a:pt x="19969" y="20002"/>
                    <a:pt x="21491" y="20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9" name="Line"/>
            <p:cNvSpPr/>
            <p:nvPr/>
          </p:nvSpPr>
          <p:spPr>
            <a:xfrm>
              <a:off x="9953700" y="5486655"/>
              <a:ext cx="26983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62" y="10800"/>
                    <a:pt x="10523" y="0"/>
                    <a:pt x="14123" y="0"/>
                  </a:cubicBezTo>
                  <a:cubicBezTo>
                    <a:pt x="17723" y="0"/>
                    <a:pt x="1966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0" name="Line"/>
            <p:cNvSpPr/>
            <p:nvPr/>
          </p:nvSpPr>
          <p:spPr>
            <a:xfrm>
              <a:off x="11553500" y="5000488"/>
              <a:ext cx="807964" cy="655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47" extrusionOk="0">
                  <a:moveTo>
                    <a:pt x="790" y="14044"/>
                  </a:moveTo>
                  <a:cubicBezTo>
                    <a:pt x="421" y="14385"/>
                    <a:pt x="51" y="14726"/>
                    <a:pt x="5" y="15692"/>
                  </a:cubicBezTo>
                  <a:cubicBezTo>
                    <a:pt x="-41" y="16659"/>
                    <a:pt x="236" y="18250"/>
                    <a:pt x="790" y="19444"/>
                  </a:cubicBezTo>
                  <a:cubicBezTo>
                    <a:pt x="1344" y="20638"/>
                    <a:pt x="2174" y="21433"/>
                    <a:pt x="3328" y="21035"/>
                  </a:cubicBezTo>
                  <a:cubicBezTo>
                    <a:pt x="4482" y="20638"/>
                    <a:pt x="5959" y="19046"/>
                    <a:pt x="6790" y="16715"/>
                  </a:cubicBezTo>
                  <a:cubicBezTo>
                    <a:pt x="7621" y="14385"/>
                    <a:pt x="7805" y="11315"/>
                    <a:pt x="7713" y="8587"/>
                  </a:cubicBezTo>
                  <a:cubicBezTo>
                    <a:pt x="7621" y="5859"/>
                    <a:pt x="7251" y="3471"/>
                    <a:pt x="7021" y="1993"/>
                  </a:cubicBezTo>
                  <a:cubicBezTo>
                    <a:pt x="6790" y="515"/>
                    <a:pt x="6697" y="-53"/>
                    <a:pt x="6651" y="4"/>
                  </a:cubicBezTo>
                  <a:cubicBezTo>
                    <a:pt x="6605" y="61"/>
                    <a:pt x="6605" y="743"/>
                    <a:pt x="6559" y="3301"/>
                  </a:cubicBezTo>
                  <a:cubicBezTo>
                    <a:pt x="6513" y="5859"/>
                    <a:pt x="6421" y="10292"/>
                    <a:pt x="6374" y="13134"/>
                  </a:cubicBezTo>
                  <a:cubicBezTo>
                    <a:pt x="6328" y="15976"/>
                    <a:pt x="6328" y="17227"/>
                    <a:pt x="6374" y="18193"/>
                  </a:cubicBezTo>
                  <a:cubicBezTo>
                    <a:pt x="6421" y="19160"/>
                    <a:pt x="6513" y="19842"/>
                    <a:pt x="6744" y="19842"/>
                  </a:cubicBezTo>
                  <a:cubicBezTo>
                    <a:pt x="6974" y="19842"/>
                    <a:pt x="7344" y="19160"/>
                    <a:pt x="7713" y="18989"/>
                  </a:cubicBezTo>
                  <a:cubicBezTo>
                    <a:pt x="8082" y="18819"/>
                    <a:pt x="8451" y="19160"/>
                    <a:pt x="9513" y="19558"/>
                  </a:cubicBezTo>
                  <a:cubicBezTo>
                    <a:pt x="10574" y="19955"/>
                    <a:pt x="12328" y="20410"/>
                    <a:pt x="13667" y="20524"/>
                  </a:cubicBezTo>
                  <a:cubicBezTo>
                    <a:pt x="15005" y="20638"/>
                    <a:pt x="15928" y="20410"/>
                    <a:pt x="16574" y="20069"/>
                  </a:cubicBezTo>
                  <a:cubicBezTo>
                    <a:pt x="17221" y="19728"/>
                    <a:pt x="17590" y="19273"/>
                    <a:pt x="17682" y="18534"/>
                  </a:cubicBezTo>
                  <a:cubicBezTo>
                    <a:pt x="17774" y="17795"/>
                    <a:pt x="17590" y="16772"/>
                    <a:pt x="17221" y="16147"/>
                  </a:cubicBezTo>
                  <a:cubicBezTo>
                    <a:pt x="16851" y="15522"/>
                    <a:pt x="16297" y="15294"/>
                    <a:pt x="15744" y="15124"/>
                  </a:cubicBezTo>
                  <a:cubicBezTo>
                    <a:pt x="15190" y="14953"/>
                    <a:pt x="14636" y="14840"/>
                    <a:pt x="14405" y="15067"/>
                  </a:cubicBezTo>
                  <a:cubicBezTo>
                    <a:pt x="14174" y="15294"/>
                    <a:pt x="14267" y="15863"/>
                    <a:pt x="14867" y="16772"/>
                  </a:cubicBezTo>
                  <a:cubicBezTo>
                    <a:pt x="15467" y="17682"/>
                    <a:pt x="16574" y="18932"/>
                    <a:pt x="17774" y="19785"/>
                  </a:cubicBezTo>
                  <a:cubicBezTo>
                    <a:pt x="18974" y="20638"/>
                    <a:pt x="20267" y="21092"/>
                    <a:pt x="21559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1" name="Line"/>
            <p:cNvSpPr/>
            <p:nvPr/>
          </p:nvSpPr>
          <p:spPr>
            <a:xfrm>
              <a:off x="12431622" y="5465832"/>
              <a:ext cx="1372425" cy="26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325" extrusionOk="0">
                  <a:moveTo>
                    <a:pt x="854" y="4494"/>
                  </a:moveTo>
                  <a:cubicBezTo>
                    <a:pt x="582" y="4774"/>
                    <a:pt x="311" y="5055"/>
                    <a:pt x="148" y="5896"/>
                  </a:cubicBezTo>
                  <a:cubicBezTo>
                    <a:pt x="-15" y="6738"/>
                    <a:pt x="-69" y="8141"/>
                    <a:pt x="121" y="9403"/>
                  </a:cubicBezTo>
                  <a:cubicBezTo>
                    <a:pt x="311" y="10665"/>
                    <a:pt x="745" y="11787"/>
                    <a:pt x="989" y="11647"/>
                  </a:cubicBezTo>
                  <a:cubicBezTo>
                    <a:pt x="1234" y="11507"/>
                    <a:pt x="1288" y="10104"/>
                    <a:pt x="1369" y="8561"/>
                  </a:cubicBezTo>
                  <a:cubicBezTo>
                    <a:pt x="1451" y="7019"/>
                    <a:pt x="1559" y="5335"/>
                    <a:pt x="1885" y="3793"/>
                  </a:cubicBezTo>
                  <a:cubicBezTo>
                    <a:pt x="2210" y="2250"/>
                    <a:pt x="2753" y="847"/>
                    <a:pt x="3160" y="286"/>
                  </a:cubicBezTo>
                  <a:cubicBezTo>
                    <a:pt x="3567" y="-275"/>
                    <a:pt x="3839" y="6"/>
                    <a:pt x="4028" y="987"/>
                  </a:cubicBezTo>
                  <a:cubicBezTo>
                    <a:pt x="4218" y="1969"/>
                    <a:pt x="4327" y="3652"/>
                    <a:pt x="4517" y="6457"/>
                  </a:cubicBezTo>
                  <a:cubicBezTo>
                    <a:pt x="4707" y="9263"/>
                    <a:pt x="4978" y="13190"/>
                    <a:pt x="5412" y="15434"/>
                  </a:cubicBezTo>
                  <a:cubicBezTo>
                    <a:pt x="5847" y="17678"/>
                    <a:pt x="6444" y="18239"/>
                    <a:pt x="7041" y="18099"/>
                  </a:cubicBezTo>
                  <a:cubicBezTo>
                    <a:pt x="7638" y="17959"/>
                    <a:pt x="8235" y="17117"/>
                    <a:pt x="8723" y="15294"/>
                  </a:cubicBezTo>
                  <a:cubicBezTo>
                    <a:pt x="9211" y="13470"/>
                    <a:pt x="9591" y="10665"/>
                    <a:pt x="9700" y="8702"/>
                  </a:cubicBezTo>
                  <a:cubicBezTo>
                    <a:pt x="9808" y="6738"/>
                    <a:pt x="9646" y="5616"/>
                    <a:pt x="9428" y="4634"/>
                  </a:cubicBezTo>
                  <a:cubicBezTo>
                    <a:pt x="9211" y="3652"/>
                    <a:pt x="8940" y="2811"/>
                    <a:pt x="8696" y="2811"/>
                  </a:cubicBezTo>
                  <a:cubicBezTo>
                    <a:pt x="8452" y="2811"/>
                    <a:pt x="8235" y="3652"/>
                    <a:pt x="8180" y="5195"/>
                  </a:cubicBezTo>
                  <a:cubicBezTo>
                    <a:pt x="8126" y="6738"/>
                    <a:pt x="8235" y="8982"/>
                    <a:pt x="8533" y="11086"/>
                  </a:cubicBezTo>
                  <a:cubicBezTo>
                    <a:pt x="8832" y="13190"/>
                    <a:pt x="9320" y="15154"/>
                    <a:pt x="10025" y="15995"/>
                  </a:cubicBezTo>
                  <a:cubicBezTo>
                    <a:pt x="10731" y="16837"/>
                    <a:pt x="11654" y="16556"/>
                    <a:pt x="12305" y="15434"/>
                  </a:cubicBezTo>
                  <a:cubicBezTo>
                    <a:pt x="12956" y="14312"/>
                    <a:pt x="13336" y="12348"/>
                    <a:pt x="13580" y="10665"/>
                  </a:cubicBezTo>
                  <a:cubicBezTo>
                    <a:pt x="13824" y="8982"/>
                    <a:pt x="13933" y="7580"/>
                    <a:pt x="14042" y="7580"/>
                  </a:cubicBezTo>
                  <a:cubicBezTo>
                    <a:pt x="14150" y="7580"/>
                    <a:pt x="14259" y="8982"/>
                    <a:pt x="14340" y="10385"/>
                  </a:cubicBezTo>
                  <a:cubicBezTo>
                    <a:pt x="14421" y="11787"/>
                    <a:pt x="14476" y="13190"/>
                    <a:pt x="14584" y="14733"/>
                  </a:cubicBezTo>
                  <a:cubicBezTo>
                    <a:pt x="14693" y="16276"/>
                    <a:pt x="14856" y="17959"/>
                    <a:pt x="14964" y="18099"/>
                  </a:cubicBezTo>
                  <a:cubicBezTo>
                    <a:pt x="15073" y="18239"/>
                    <a:pt x="15127" y="16837"/>
                    <a:pt x="15208" y="15434"/>
                  </a:cubicBezTo>
                  <a:cubicBezTo>
                    <a:pt x="15290" y="14031"/>
                    <a:pt x="15398" y="12629"/>
                    <a:pt x="15534" y="11367"/>
                  </a:cubicBezTo>
                  <a:cubicBezTo>
                    <a:pt x="15670" y="10104"/>
                    <a:pt x="15833" y="8982"/>
                    <a:pt x="16050" y="8141"/>
                  </a:cubicBezTo>
                  <a:cubicBezTo>
                    <a:pt x="16267" y="7299"/>
                    <a:pt x="16538" y="6738"/>
                    <a:pt x="16755" y="7018"/>
                  </a:cubicBezTo>
                  <a:cubicBezTo>
                    <a:pt x="16972" y="7299"/>
                    <a:pt x="17135" y="8421"/>
                    <a:pt x="17271" y="9683"/>
                  </a:cubicBezTo>
                  <a:cubicBezTo>
                    <a:pt x="17406" y="10946"/>
                    <a:pt x="17515" y="12348"/>
                    <a:pt x="17596" y="14172"/>
                  </a:cubicBezTo>
                  <a:cubicBezTo>
                    <a:pt x="17678" y="15995"/>
                    <a:pt x="17732" y="18239"/>
                    <a:pt x="17813" y="18660"/>
                  </a:cubicBezTo>
                  <a:cubicBezTo>
                    <a:pt x="17895" y="19081"/>
                    <a:pt x="18003" y="17678"/>
                    <a:pt x="18193" y="15715"/>
                  </a:cubicBezTo>
                  <a:cubicBezTo>
                    <a:pt x="18383" y="13751"/>
                    <a:pt x="18655" y="11226"/>
                    <a:pt x="18980" y="9543"/>
                  </a:cubicBezTo>
                  <a:cubicBezTo>
                    <a:pt x="19306" y="7860"/>
                    <a:pt x="19686" y="7018"/>
                    <a:pt x="20039" y="8421"/>
                  </a:cubicBezTo>
                  <a:cubicBezTo>
                    <a:pt x="20391" y="9824"/>
                    <a:pt x="20717" y="13470"/>
                    <a:pt x="20961" y="15995"/>
                  </a:cubicBezTo>
                  <a:cubicBezTo>
                    <a:pt x="21205" y="18520"/>
                    <a:pt x="21368" y="19922"/>
                    <a:pt x="21531" y="21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2" name="Line"/>
            <p:cNvSpPr/>
            <p:nvPr/>
          </p:nvSpPr>
          <p:spPr>
            <a:xfrm>
              <a:off x="11385905" y="5490115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3" name="Line"/>
            <p:cNvSpPr/>
            <p:nvPr/>
          </p:nvSpPr>
          <p:spPr>
            <a:xfrm>
              <a:off x="14146530" y="5687303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4" name="Line"/>
            <p:cNvSpPr/>
            <p:nvPr/>
          </p:nvSpPr>
          <p:spPr>
            <a:xfrm>
              <a:off x="14744357" y="5330326"/>
              <a:ext cx="315464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31" extrusionOk="0">
                  <a:moveTo>
                    <a:pt x="8732" y="5380"/>
                  </a:moveTo>
                  <a:cubicBezTo>
                    <a:pt x="8497" y="3719"/>
                    <a:pt x="8262" y="2057"/>
                    <a:pt x="7440" y="1060"/>
                  </a:cubicBezTo>
                  <a:cubicBezTo>
                    <a:pt x="6619" y="63"/>
                    <a:pt x="5210" y="-269"/>
                    <a:pt x="3919" y="229"/>
                  </a:cubicBezTo>
                  <a:cubicBezTo>
                    <a:pt x="2627" y="728"/>
                    <a:pt x="1454" y="2057"/>
                    <a:pt x="749" y="4383"/>
                  </a:cubicBezTo>
                  <a:cubicBezTo>
                    <a:pt x="45" y="6710"/>
                    <a:pt x="-190" y="10033"/>
                    <a:pt x="162" y="12193"/>
                  </a:cubicBezTo>
                  <a:cubicBezTo>
                    <a:pt x="514" y="14353"/>
                    <a:pt x="1453" y="15349"/>
                    <a:pt x="3097" y="16180"/>
                  </a:cubicBezTo>
                  <a:cubicBezTo>
                    <a:pt x="4740" y="17011"/>
                    <a:pt x="7088" y="17676"/>
                    <a:pt x="8732" y="17343"/>
                  </a:cubicBezTo>
                  <a:cubicBezTo>
                    <a:pt x="10375" y="17011"/>
                    <a:pt x="11314" y="15682"/>
                    <a:pt x="11784" y="14186"/>
                  </a:cubicBezTo>
                  <a:cubicBezTo>
                    <a:pt x="12254" y="12691"/>
                    <a:pt x="12254" y="11029"/>
                    <a:pt x="11667" y="9368"/>
                  </a:cubicBezTo>
                  <a:cubicBezTo>
                    <a:pt x="11080" y="7706"/>
                    <a:pt x="9906" y="6045"/>
                    <a:pt x="9436" y="6211"/>
                  </a:cubicBezTo>
                  <a:cubicBezTo>
                    <a:pt x="8967" y="6377"/>
                    <a:pt x="9201" y="8371"/>
                    <a:pt x="10140" y="10697"/>
                  </a:cubicBezTo>
                  <a:cubicBezTo>
                    <a:pt x="11080" y="13023"/>
                    <a:pt x="12723" y="15682"/>
                    <a:pt x="14719" y="17509"/>
                  </a:cubicBezTo>
                  <a:cubicBezTo>
                    <a:pt x="16714" y="19337"/>
                    <a:pt x="19062" y="20334"/>
                    <a:pt x="2141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5" name="Line"/>
            <p:cNvSpPr/>
            <p:nvPr/>
          </p:nvSpPr>
          <p:spPr>
            <a:xfrm>
              <a:off x="15704815" y="5083516"/>
              <a:ext cx="275213" cy="45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13" extrusionOk="0">
                  <a:moveTo>
                    <a:pt x="1500" y="2035"/>
                  </a:moveTo>
                  <a:cubicBezTo>
                    <a:pt x="1230" y="1061"/>
                    <a:pt x="960" y="86"/>
                    <a:pt x="825" y="5"/>
                  </a:cubicBezTo>
                  <a:cubicBezTo>
                    <a:pt x="690" y="-76"/>
                    <a:pt x="690" y="736"/>
                    <a:pt x="960" y="3335"/>
                  </a:cubicBezTo>
                  <a:cubicBezTo>
                    <a:pt x="1230" y="5933"/>
                    <a:pt x="1770" y="10318"/>
                    <a:pt x="2040" y="12916"/>
                  </a:cubicBezTo>
                  <a:cubicBezTo>
                    <a:pt x="2310" y="15515"/>
                    <a:pt x="2310" y="16327"/>
                    <a:pt x="2850" y="16165"/>
                  </a:cubicBezTo>
                  <a:cubicBezTo>
                    <a:pt x="3390" y="16002"/>
                    <a:pt x="4470" y="14865"/>
                    <a:pt x="6360" y="13810"/>
                  </a:cubicBezTo>
                  <a:cubicBezTo>
                    <a:pt x="8250" y="12754"/>
                    <a:pt x="10950" y="11780"/>
                    <a:pt x="12975" y="11292"/>
                  </a:cubicBezTo>
                  <a:cubicBezTo>
                    <a:pt x="15000" y="10805"/>
                    <a:pt x="16350" y="10805"/>
                    <a:pt x="17565" y="11130"/>
                  </a:cubicBezTo>
                  <a:cubicBezTo>
                    <a:pt x="18780" y="11455"/>
                    <a:pt x="19860" y="12104"/>
                    <a:pt x="20535" y="12835"/>
                  </a:cubicBezTo>
                  <a:cubicBezTo>
                    <a:pt x="21210" y="13566"/>
                    <a:pt x="21480" y="14378"/>
                    <a:pt x="21480" y="15190"/>
                  </a:cubicBezTo>
                  <a:cubicBezTo>
                    <a:pt x="21480" y="16002"/>
                    <a:pt x="21210" y="16814"/>
                    <a:pt x="18645" y="17870"/>
                  </a:cubicBezTo>
                  <a:cubicBezTo>
                    <a:pt x="16080" y="18926"/>
                    <a:pt x="11220" y="20225"/>
                    <a:pt x="7980" y="20874"/>
                  </a:cubicBezTo>
                  <a:cubicBezTo>
                    <a:pt x="4740" y="21524"/>
                    <a:pt x="3120" y="21524"/>
                    <a:pt x="1905" y="21199"/>
                  </a:cubicBezTo>
                  <a:cubicBezTo>
                    <a:pt x="690" y="20874"/>
                    <a:pt x="-120" y="20225"/>
                    <a:pt x="15" y="19656"/>
                  </a:cubicBezTo>
                  <a:cubicBezTo>
                    <a:pt x="150" y="19088"/>
                    <a:pt x="1230" y="18601"/>
                    <a:pt x="2310" y="18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6" name="Line"/>
            <p:cNvSpPr/>
            <p:nvPr/>
          </p:nvSpPr>
          <p:spPr>
            <a:xfrm>
              <a:off x="16041816" y="5299434"/>
              <a:ext cx="607869" cy="27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168" extrusionOk="0">
                  <a:moveTo>
                    <a:pt x="5264" y="4352"/>
                  </a:moveTo>
                  <a:cubicBezTo>
                    <a:pt x="4654" y="3542"/>
                    <a:pt x="4044" y="2732"/>
                    <a:pt x="3190" y="2732"/>
                  </a:cubicBezTo>
                  <a:cubicBezTo>
                    <a:pt x="2336" y="2732"/>
                    <a:pt x="1237" y="3542"/>
                    <a:pt x="627" y="4622"/>
                  </a:cubicBezTo>
                  <a:cubicBezTo>
                    <a:pt x="17" y="5702"/>
                    <a:pt x="-105" y="7052"/>
                    <a:pt x="78" y="8807"/>
                  </a:cubicBezTo>
                  <a:cubicBezTo>
                    <a:pt x="261" y="10562"/>
                    <a:pt x="749" y="12722"/>
                    <a:pt x="1603" y="13937"/>
                  </a:cubicBezTo>
                  <a:cubicBezTo>
                    <a:pt x="2458" y="15152"/>
                    <a:pt x="3678" y="15422"/>
                    <a:pt x="4471" y="15017"/>
                  </a:cubicBezTo>
                  <a:cubicBezTo>
                    <a:pt x="5265" y="14612"/>
                    <a:pt x="5631" y="13532"/>
                    <a:pt x="5875" y="12317"/>
                  </a:cubicBezTo>
                  <a:cubicBezTo>
                    <a:pt x="6119" y="11102"/>
                    <a:pt x="6241" y="9752"/>
                    <a:pt x="6119" y="8132"/>
                  </a:cubicBezTo>
                  <a:cubicBezTo>
                    <a:pt x="5997" y="6512"/>
                    <a:pt x="5631" y="4622"/>
                    <a:pt x="5448" y="4352"/>
                  </a:cubicBezTo>
                  <a:cubicBezTo>
                    <a:pt x="5264" y="4082"/>
                    <a:pt x="5264" y="5432"/>
                    <a:pt x="5570" y="7457"/>
                  </a:cubicBezTo>
                  <a:cubicBezTo>
                    <a:pt x="5875" y="9482"/>
                    <a:pt x="6485" y="12182"/>
                    <a:pt x="7522" y="14207"/>
                  </a:cubicBezTo>
                  <a:cubicBezTo>
                    <a:pt x="8559" y="16232"/>
                    <a:pt x="10024" y="17582"/>
                    <a:pt x="11183" y="17177"/>
                  </a:cubicBezTo>
                  <a:cubicBezTo>
                    <a:pt x="12342" y="16772"/>
                    <a:pt x="13197" y="14612"/>
                    <a:pt x="13807" y="11912"/>
                  </a:cubicBezTo>
                  <a:cubicBezTo>
                    <a:pt x="14417" y="9212"/>
                    <a:pt x="14783" y="5972"/>
                    <a:pt x="15149" y="3812"/>
                  </a:cubicBezTo>
                  <a:cubicBezTo>
                    <a:pt x="15515" y="1652"/>
                    <a:pt x="15881" y="572"/>
                    <a:pt x="16370" y="167"/>
                  </a:cubicBezTo>
                  <a:cubicBezTo>
                    <a:pt x="16858" y="-238"/>
                    <a:pt x="17468" y="32"/>
                    <a:pt x="18261" y="1652"/>
                  </a:cubicBezTo>
                  <a:cubicBezTo>
                    <a:pt x="19054" y="3272"/>
                    <a:pt x="20031" y="6242"/>
                    <a:pt x="20641" y="9212"/>
                  </a:cubicBezTo>
                  <a:cubicBezTo>
                    <a:pt x="21251" y="12182"/>
                    <a:pt x="21495" y="15152"/>
                    <a:pt x="21434" y="17177"/>
                  </a:cubicBezTo>
                  <a:cubicBezTo>
                    <a:pt x="21373" y="19202"/>
                    <a:pt x="21007" y="20282"/>
                    <a:pt x="20214" y="20822"/>
                  </a:cubicBezTo>
                  <a:cubicBezTo>
                    <a:pt x="19420" y="21362"/>
                    <a:pt x="18200" y="21362"/>
                    <a:pt x="17163" y="20147"/>
                  </a:cubicBezTo>
                  <a:cubicBezTo>
                    <a:pt x="16126" y="18932"/>
                    <a:pt x="15271" y="16502"/>
                    <a:pt x="14417" y="14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7" name="Line"/>
            <p:cNvSpPr/>
            <p:nvPr/>
          </p:nvSpPr>
          <p:spPr>
            <a:xfrm>
              <a:off x="16730724" y="5407089"/>
              <a:ext cx="7264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8" name="Line"/>
            <p:cNvSpPr/>
            <p:nvPr/>
          </p:nvSpPr>
          <p:spPr>
            <a:xfrm>
              <a:off x="16689212" y="5220279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9" name="Line"/>
            <p:cNvSpPr/>
            <p:nvPr/>
          </p:nvSpPr>
          <p:spPr>
            <a:xfrm>
              <a:off x="16938288" y="5299192"/>
              <a:ext cx="237894" cy="310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17" extrusionOk="0">
                  <a:moveTo>
                    <a:pt x="15737" y="2419"/>
                  </a:moveTo>
                  <a:cubicBezTo>
                    <a:pt x="14811" y="1470"/>
                    <a:pt x="13886" y="520"/>
                    <a:pt x="12651" y="164"/>
                  </a:cubicBezTo>
                  <a:cubicBezTo>
                    <a:pt x="11417" y="-192"/>
                    <a:pt x="9874" y="45"/>
                    <a:pt x="8794" y="757"/>
                  </a:cubicBezTo>
                  <a:cubicBezTo>
                    <a:pt x="7714" y="1470"/>
                    <a:pt x="7097" y="2656"/>
                    <a:pt x="7869" y="4437"/>
                  </a:cubicBezTo>
                  <a:cubicBezTo>
                    <a:pt x="8640" y="6217"/>
                    <a:pt x="10800" y="8590"/>
                    <a:pt x="13114" y="10608"/>
                  </a:cubicBezTo>
                  <a:cubicBezTo>
                    <a:pt x="15429" y="12626"/>
                    <a:pt x="17897" y="14287"/>
                    <a:pt x="19440" y="15949"/>
                  </a:cubicBezTo>
                  <a:cubicBezTo>
                    <a:pt x="20983" y="17610"/>
                    <a:pt x="21600" y="19272"/>
                    <a:pt x="20983" y="20221"/>
                  </a:cubicBezTo>
                  <a:cubicBezTo>
                    <a:pt x="20366" y="21171"/>
                    <a:pt x="18514" y="21408"/>
                    <a:pt x="15891" y="21289"/>
                  </a:cubicBezTo>
                  <a:cubicBezTo>
                    <a:pt x="13269" y="21171"/>
                    <a:pt x="9874" y="20696"/>
                    <a:pt x="7097" y="19509"/>
                  </a:cubicBezTo>
                  <a:cubicBezTo>
                    <a:pt x="4320" y="18322"/>
                    <a:pt x="2160" y="16423"/>
                    <a:pt x="1080" y="14762"/>
                  </a:cubicBezTo>
                  <a:cubicBezTo>
                    <a:pt x="0" y="13100"/>
                    <a:pt x="0" y="11676"/>
                    <a:pt x="0" y="10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0" name="Line"/>
            <p:cNvSpPr/>
            <p:nvPr/>
          </p:nvSpPr>
          <p:spPr>
            <a:xfrm>
              <a:off x="17957289" y="4931849"/>
              <a:ext cx="626365" cy="96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99" extrusionOk="0">
                  <a:moveTo>
                    <a:pt x="290" y="9868"/>
                  </a:moveTo>
                  <a:cubicBezTo>
                    <a:pt x="409" y="10252"/>
                    <a:pt x="527" y="10637"/>
                    <a:pt x="943" y="10906"/>
                  </a:cubicBezTo>
                  <a:cubicBezTo>
                    <a:pt x="1358" y="11175"/>
                    <a:pt x="2070" y="11329"/>
                    <a:pt x="2723" y="11367"/>
                  </a:cubicBezTo>
                  <a:cubicBezTo>
                    <a:pt x="3376" y="11405"/>
                    <a:pt x="3969" y="11329"/>
                    <a:pt x="4325" y="10983"/>
                  </a:cubicBezTo>
                  <a:cubicBezTo>
                    <a:pt x="4681" y="10637"/>
                    <a:pt x="4800" y="10022"/>
                    <a:pt x="4325" y="9484"/>
                  </a:cubicBezTo>
                  <a:cubicBezTo>
                    <a:pt x="3850" y="8946"/>
                    <a:pt x="2782" y="8484"/>
                    <a:pt x="1952" y="8215"/>
                  </a:cubicBezTo>
                  <a:cubicBezTo>
                    <a:pt x="1121" y="7946"/>
                    <a:pt x="527" y="7869"/>
                    <a:pt x="231" y="8062"/>
                  </a:cubicBezTo>
                  <a:cubicBezTo>
                    <a:pt x="-66" y="8254"/>
                    <a:pt x="-66" y="8715"/>
                    <a:pt x="171" y="9061"/>
                  </a:cubicBezTo>
                  <a:cubicBezTo>
                    <a:pt x="409" y="9407"/>
                    <a:pt x="883" y="9637"/>
                    <a:pt x="2367" y="9791"/>
                  </a:cubicBezTo>
                  <a:cubicBezTo>
                    <a:pt x="3850" y="9945"/>
                    <a:pt x="6343" y="10022"/>
                    <a:pt x="9191" y="9445"/>
                  </a:cubicBezTo>
                  <a:cubicBezTo>
                    <a:pt x="12039" y="8869"/>
                    <a:pt x="15244" y="7639"/>
                    <a:pt x="17321" y="6524"/>
                  </a:cubicBezTo>
                  <a:cubicBezTo>
                    <a:pt x="19398" y="5410"/>
                    <a:pt x="20347" y="4410"/>
                    <a:pt x="20881" y="3526"/>
                  </a:cubicBezTo>
                  <a:cubicBezTo>
                    <a:pt x="21415" y="2642"/>
                    <a:pt x="21534" y="1874"/>
                    <a:pt x="21475" y="1297"/>
                  </a:cubicBezTo>
                  <a:cubicBezTo>
                    <a:pt x="21415" y="721"/>
                    <a:pt x="21178" y="336"/>
                    <a:pt x="20644" y="144"/>
                  </a:cubicBezTo>
                  <a:cubicBezTo>
                    <a:pt x="20110" y="-48"/>
                    <a:pt x="19279" y="-48"/>
                    <a:pt x="18745" y="144"/>
                  </a:cubicBezTo>
                  <a:cubicBezTo>
                    <a:pt x="18211" y="336"/>
                    <a:pt x="17974" y="721"/>
                    <a:pt x="17558" y="2220"/>
                  </a:cubicBezTo>
                  <a:cubicBezTo>
                    <a:pt x="17143" y="3719"/>
                    <a:pt x="16549" y="6332"/>
                    <a:pt x="16075" y="9138"/>
                  </a:cubicBezTo>
                  <a:cubicBezTo>
                    <a:pt x="15600" y="11943"/>
                    <a:pt x="15244" y="14941"/>
                    <a:pt x="15066" y="16863"/>
                  </a:cubicBezTo>
                  <a:cubicBezTo>
                    <a:pt x="14888" y="18785"/>
                    <a:pt x="14888" y="19630"/>
                    <a:pt x="15125" y="20322"/>
                  </a:cubicBezTo>
                  <a:cubicBezTo>
                    <a:pt x="15363" y="21014"/>
                    <a:pt x="15837" y="21552"/>
                    <a:pt x="16193" y="21360"/>
                  </a:cubicBezTo>
                  <a:cubicBezTo>
                    <a:pt x="16549" y="21168"/>
                    <a:pt x="16787" y="20245"/>
                    <a:pt x="16905" y="19553"/>
                  </a:cubicBezTo>
                  <a:cubicBezTo>
                    <a:pt x="17024" y="18862"/>
                    <a:pt x="17024" y="18400"/>
                    <a:pt x="17024" y="17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1" name="Line"/>
            <p:cNvSpPr/>
            <p:nvPr/>
          </p:nvSpPr>
          <p:spPr>
            <a:xfrm>
              <a:off x="18370492" y="5417467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2" name="Line"/>
            <p:cNvSpPr/>
            <p:nvPr/>
          </p:nvSpPr>
          <p:spPr>
            <a:xfrm>
              <a:off x="19372608" y="4932784"/>
              <a:ext cx="855601" cy="65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498" extrusionOk="0">
                  <a:moveTo>
                    <a:pt x="638" y="10527"/>
                  </a:moveTo>
                  <a:cubicBezTo>
                    <a:pt x="376" y="11784"/>
                    <a:pt x="115" y="13041"/>
                    <a:pt x="28" y="14298"/>
                  </a:cubicBezTo>
                  <a:cubicBezTo>
                    <a:pt x="-59" y="15555"/>
                    <a:pt x="28" y="16812"/>
                    <a:pt x="681" y="17669"/>
                  </a:cubicBezTo>
                  <a:cubicBezTo>
                    <a:pt x="1335" y="18527"/>
                    <a:pt x="2554" y="18984"/>
                    <a:pt x="3817" y="18355"/>
                  </a:cubicBezTo>
                  <a:cubicBezTo>
                    <a:pt x="5080" y="17727"/>
                    <a:pt x="6386" y="16012"/>
                    <a:pt x="7214" y="14012"/>
                  </a:cubicBezTo>
                  <a:cubicBezTo>
                    <a:pt x="8041" y="12012"/>
                    <a:pt x="8389" y="9727"/>
                    <a:pt x="8564" y="7669"/>
                  </a:cubicBezTo>
                  <a:cubicBezTo>
                    <a:pt x="8738" y="5612"/>
                    <a:pt x="8738" y="3784"/>
                    <a:pt x="8738" y="2412"/>
                  </a:cubicBezTo>
                  <a:cubicBezTo>
                    <a:pt x="8738" y="1041"/>
                    <a:pt x="8738" y="127"/>
                    <a:pt x="8651" y="12"/>
                  </a:cubicBezTo>
                  <a:cubicBezTo>
                    <a:pt x="8564" y="-102"/>
                    <a:pt x="8389" y="584"/>
                    <a:pt x="8085" y="2812"/>
                  </a:cubicBezTo>
                  <a:cubicBezTo>
                    <a:pt x="7780" y="5041"/>
                    <a:pt x="7344" y="8812"/>
                    <a:pt x="7126" y="11441"/>
                  </a:cubicBezTo>
                  <a:cubicBezTo>
                    <a:pt x="6909" y="14069"/>
                    <a:pt x="6909" y="15555"/>
                    <a:pt x="6909" y="16641"/>
                  </a:cubicBezTo>
                  <a:cubicBezTo>
                    <a:pt x="6909" y="17727"/>
                    <a:pt x="6909" y="18412"/>
                    <a:pt x="6952" y="18469"/>
                  </a:cubicBezTo>
                  <a:cubicBezTo>
                    <a:pt x="6996" y="18527"/>
                    <a:pt x="7083" y="17955"/>
                    <a:pt x="7257" y="17441"/>
                  </a:cubicBezTo>
                  <a:cubicBezTo>
                    <a:pt x="7431" y="16927"/>
                    <a:pt x="7693" y="16469"/>
                    <a:pt x="8041" y="15955"/>
                  </a:cubicBezTo>
                  <a:cubicBezTo>
                    <a:pt x="8389" y="15441"/>
                    <a:pt x="8825" y="14869"/>
                    <a:pt x="9130" y="14869"/>
                  </a:cubicBezTo>
                  <a:cubicBezTo>
                    <a:pt x="9435" y="14869"/>
                    <a:pt x="9609" y="15441"/>
                    <a:pt x="9914" y="16241"/>
                  </a:cubicBezTo>
                  <a:cubicBezTo>
                    <a:pt x="10218" y="17041"/>
                    <a:pt x="10654" y="18069"/>
                    <a:pt x="11351" y="18755"/>
                  </a:cubicBezTo>
                  <a:cubicBezTo>
                    <a:pt x="12047" y="19441"/>
                    <a:pt x="13006" y="19784"/>
                    <a:pt x="14051" y="19784"/>
                  </a:cubicBezTo>
                  <a:cubicBezTo>
                    <a:pt x="15096" y="19784"/>
                    <a:pt x="16228" y="19441"/>
                    <a:pt x="17099" y="18812"/>
                  </a:cubicBezTo>
                  <a:cubicBezTo>
                    <a:pt x="17970" y="18184"/>
                    <a:pt x="18580" y="17269"/>
                    <a:pt x="18885" y="16469"/>
                  </a:cubicBezTo>
                  <a:cubicBezTo>
                    <a:pt x="19189" y="15669"/>
                    <a:pt x="19189" y="14984"/>
                    <a:pt x="19015" y="14412"/>
                  </a:cubicBezTo>
                  <a:cubicBezTo>
                    <a:pt x="18841" y="13841"/>
                    <a:pt x="18493" y="13384"/>
                    <a:pt x="18101" y="13041"/>
                  </a:cubicBezTo>
                  <a:cubicBezTo>
                    <a:pt x="17709" y="12698"/>
                    <a:pt x="17273" y="12469"/>
                    <a:pt x="16881" y="12527"/>
                  </a:cubicBezTo>
                  <a:cubicBezTo>
                    <a:pt x="16489" y="12584"/>
                    <a:pt x="16141" y="12927"/>
                    <a:pt x="15967" y="13498"/>
                  </a:cubicBezTo>
                  <a:cubicBezTo>
                    <a:pt x="15793" y="14069"/>
                    <a:pt x="15793" y="14869"/>
                    <a:pt x="16751" y="16241"/>
                  </a:cubicBezTo>
                  <a:cubicBezTo>
                    <a:pt x="17709" y="17612"/>
                    <a:pt x="19625" y="19555"/>
                    <a:pt x="21541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3" name="Line"/>
            <p:cNvSpPr/>
            <p:nvPr/>
          </p:nvSpPr>
          <p:spPr>
            <a:xfrm>
              <a:off x="19314918" y="5386332"/>
              <a:ext cx="24908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4" name="Line"/>
            <p:cNvSpPr/>
            <p:nvPr/>
          </p:nvSpPr>
          <p:spPr>
            <a:xfrm>
              <a:off x="9272103" y="6706408"/>
              <a:ext cx="518943" cy="28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0805" extrusionOk="0">
                  <a:moveTo>
                    <a:pt x="7486" y="599"/>
                  </a:moveTo>
                  <a:cubicBezTo>
                    <a:pt x="6074" y="103"/>
                    <a:pt x="4662" y="-394"/>
                    <a:pt x="3321" y="475"/>
                  </a:cubicBezTo>
                  <a:cubicBezTo>
                    <a:pt x="1980" y="1344"/>
                    <a:pt x="709" y="3578"/>
                    <a:pt x="215" y="5937"/>
                  </a:cubicBezTo>
                  <a:cubicBezTo>
                    <a:pt x="-279" y="8296"/>
                    <a:pt x="3" y="10778"/>
                    <a:pt x="1839" y="13385"/>
                  </a:cubicBezTo>
                  <a:cubicBezTo>
                    <a:pt x="3674" y="15992"/>
                    <a:pt x="7062" y="18723"/>
                    <a:pt x="9956" y="19965"/>
                  </a:cubicBezTo>
                  <a:cubicBezTo>
                    <a:pt x="12850" y="21206"/>
                    <a:pt x="15250" y="20958"/>
                    <a:pt x="17015" y="19965"/>
                  </a:cubicBezTo>
                  <a:cubicBezTo>
                    <a:pt x="18780" y="18972"/>
                    <a:pt x="19909" y="17234"/>
                    <a:pt x="20545" y="15744"/>
                  </a:cubicBezTo>
                  <a:cubicBezTo>
                    <a:pt x="21180" y="14254"/>
                    <a:pt x="21321" y="13013"/>
                    <a:pt x="21039" y="12144"/>
                  </a:cubicBezTo>
                  <a:cubicBezTo>
                    <a:pt x="20756" y="11275"/>
                    <a:pt x="20050" y="10778"/>
                    <a:pt x="18921" y="10530"/>
                  </a:cubicBezTo>
                  <a:cubicBezTo>
                    <a:pt x="17792" y="10282"/>
                    <a:pt x="16239" y="10282"/>
                    <a:pt x="15109" y="10654"/>
                  </a:cubicBezTo>
                  <a:cubicBezTo>
                    <a:pt x="13980" y="11027"/>
                    <a:pt x="13274" y="11772"/>
                    <a:pt x="12850" y="12765"/>
                  </a:cubicBezTo>
                  <a:cubicBezTo>
                    <a:pt x="12427" y="13758"/>
                    <a:pt x="12286" y="14999"/>
                    <a:pt x="13062" y="16116"/>
                  </a:cubicBezTo>
                  <a:cubicBezTo>
                    <a:pt x="13839" y="17234"/>
                    <a:pt x="15533" y="18227"/>
                    <a:pt x="17227" y="192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5" name="Line"/>
            <p:cNvSpPr/>
            <p:nvPr/>
          </p:nvSpPr>
          <p:spPr>
            <a:xfrm>
              <a:off x="9901809" y="6465675"/>
              <a:ext cx="1017074" cy="588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0" y="0"/>
                  </a:moveTo>
                  <a:cubicBezTo>
                    <a:pt x="0" y="4042"/>
                    <a:pt x="0" y="8084"/>
                    <a:pt x="73" y="11179"/>
                  </a:cubicBezTo>
                  <a:cubicBezTo>
                    <a:pt x="147" y="14274"/>
                    <a:pt x="294" y="16421"/>
                    <a:pt x="478" y="18000"/>
                  </a:cubicBezTo>
                  <a:cubicBezTo>
                    <a:pt x="661" y="19579"/>
                    <a:pt x="882" y="20589"/>
                    <a:pt x="1176" y="21095"/>
                  </a:cubicBezTo>
                  <a:cubicBezTo>
                    <a:pt x="1469" y="21600"/>
                    <a:pt x="1837" y="21600"/>
                    <a:pt x="2314" y="21158"/>
                  </a:cubicBezTo>
                  <a:cubicBezTo>
                    <a:pt x="2792" y="20716"/>
                    <a:pt x="3380" y="19832"/>
                    <a:pt x="3784" y="19074"/>
                  </a:cubicBezTo>
                  <a:cubicBezTo>
                    <a:pt x="4188" y="18316"/>
                    <a:pt x="4408" y="17684"/>
                    <a:pt x="4592" y="17053"/>
                  </a:cubicBezTo>
                  <a:cubicBezTo>
                    <a:pt x="4776" y="16421"/>
                    <a:pt x="4922" y="15789"/>
                    <a:pt x="4886" y="15221"/>
                  </a:cubicBezTo>
                  <a:cubicBezTo>
                    <a:pt x="4849" y="14653"/>
                    <a:pt x="4629" y="14147"/>
                    <a:pt x="4482" y="14463"/>
                  </a:cubicBezTo>
                  <a:cubicBezTo>
                    <a:pt x="4335" y="14779"/>
                    <a:pt x="4261" y="15916"/>
                    <a:pt x="4592" y="17053"/>
                  </a:cubicBezTo>
                  <a:cubicBezTo>
                    <a:pt x="4922" y="18189"/>
                    <a:pt x="5657" y="19326"/>
                    <a:pt x="6429" y="19895"/>
                  </a:cubicBezTo>
                  <a:cubicBezTo>
                    <a:pt x="7200" y="20463"/>
                    <a:pt x="8008" y="20463"/>
                    <a:pt x="8559" y="20211"/>
                  </a:cubicBezTo>
                  <a:cubicBezTo>
                    <a:pt x="9110" y="19958"/>
                    <a:pt x="9404" y="19453"/>
                    <a:pt x="9551" y="18568"/>
                  </a:cubicBezTo>
                  <a:cubicBezTo>
                    <a:pt x="9698" y="17684"/>
                    <a:pt x="9698" y="16421"/>
                    <a:pt x="9551" y="15600"/>
                  </a:cubicBezTo>
                  <a:cubicBezTo>
                    <a:pt x="9404" y="14779"/>
                    <a:pt x="9110" y="14400"/>
                    <a:pt x="9073" y="14653"/>
                  </a:cubicBezTo>
                  <a:cubicBezTo>
                    <a:pt x="9037" y="14905"/>
                    <a:pt x="9257" y="15789"/>
                    <a:pt x="9514" y="16674"/>
                  </a:cubicBezTo>
                  <a:cubicBezTo>
                    <a:pt x="9771" y="17558"/>
                    <a:pt x="10065" y="18442"/>
                    <a:pt x="10322" y="19137"/>
                  </a:cubicBezTo>
                  <a:cubicBezTo>
                    <a:pt x="10580" y="19832"/>
                    <a:pt x="10800" y="20337"/>
                    <a:pt x="11057" y="20400"/>
                  </a:cubicBezTo>
                  <a:cubicBezTo>
                    <a:pt x="11314" y="20463"/>
                    <a:pt x="11608" y="20084"/>
                    <a:pt x="11829" y="19579"/>
                  </a:cubicBezTo>
                  <a:cubicBezTo>
                    <a:pt x="12049" y="19074"/>
                    <a:pt x="12196" y="18442"/>
                    <a:pt x="12343" y="17811"/>
                  </a:cubicBezTo>
                  <a:cubicBezTo>
                    <a:pt x="12490" y="17179"/>
                    <a:pt x="12637" y="16547"/>
                    <a:pt x="12894" y="16168"/>
                  </a:cubicBezTo>
                  <a:cubicBezTo>
                    <a:pt x="13151" y="15789"/>
                    <a:pt x="13518" y="15663"/>
                    <a:pt x="13776" y="16042"/>
                  </a:cubicBezTo>
                  <a:cubicBezTo>
                    <a:pt x="14033" y="16421"/>
                    <a:pt x="14180" y="17305"/>
                    <a:pt x="14290" y="18063"/>
                  </a:cubicBezTo>
                  <a:cubicBezTo>
                    <a:pt x="14400" y="18821"/>
                    <a:pt x="14473" y="19453"/>
                    <a:pt x="14510" y="20084"/>
                  </a:cubicBezTo>
                  <a:cubicBezTo>
                    <a:pt x="14547" y="20716"/>
                    <a:pt x="14547" y="21347"/>
                    <a:pt x="14547" y="21347"/>
                  </a:cubicBezTo>
                  <a:cubicBezTo>
                    <a:pt x="14547" y="21347"/>
                    <a:pt x="14547" y="20716"/>
                    <a:pt x="14731" y="19832"/>
                  </a:cubicBezTo>
                  <a:cubicBezTo>
                    <a:pt x="14914" y="18947"/>
                    <a:pt x="15282" y="17811"/>
                    <a:pt x="15649" y="17116"/>
                  </a:cubicBezTo>
                  <a:cubicBezTo>
                    <a:pt x="16016" y="16421"/>
                    <a:pt x="16384" y="16168"/>
                    <a:pt x="16641" y="16358"/>
                  </a:cubicBezTo>
                  <a:cubicBezTo>
                    <a:pt x="16898" y="16547"/>
                    <a:pt x="17045" y="17179"/>
                    <a:pt x="17155" y="18000"/>
                  </a:cubicBezTo>
                  <a:cubicBezTo>
                    <a:pt x="17265" y="18821"/>
                    <a:pt x="17339" y="19832"/>
                    <a:pt x="17412" y="20021"/>
                  </a:cubicBezTo>
                  <a:cubicBezTo>
                    <a:pt x="17486" y="20211"/>
                    <a:pt x="17559" y="19579"/>
                    <a:pt x="17706" y="19011"/>
                  </a:cubicBezTo>
                  <a:cubicBezTo>
                    <a:pt x="17853" y="18442"/>
                    <a:pt x="18073" y="17937"/>
                    <a:pt x="18331" y="17432"/>
                  </a:cubicBezTo>
                  <a:cubicBezTo>
                    <a:pt x="18588" y="16926"/>
                    <a:pt x="18882" y="16421"/>
                    <a:pt x="19212" y="16168"/>
                  </a:cubicBezTo>
                  <a:cubicBezTo>
                    <a:pt x="19543" y="15916"/>
                    <a:pt x="19910" y="15916"/>
                    <a:pt x="20314" y="16611"/>
                  </a:cubicBezTo>
                  <a:cubicBezTo>
                    <a:pt x="20718" y="17305"/>
                    <a:pt x="21159" y="18695"/>
                    <a:pt x="21600" y="20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6" name="Line"/>
            <p:cNvSpPr/>
            <p:nvPr/>
          </p:nvSpPr>
          <p:spPr>
            <a:xfrm>
              <a:off x="11053799" y="6892728"/>
              <a:ext cx="394377" cy="17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3695"/>
                  </a:moveTo>
                  <a:cubicBezTo>
                    <a:pt x="568" y="1967"/>
                    <a:pt x="1137" y="239"/>
                    <a:pt x="1895" y="23"/>
                  </a:cubicBezTo>
                  <a:cubicBezTo>
                    <a:pt x="2653" y="-193"/>
                    <a:pt x="3600" y="1103"/>
                    <a:pt x="4358" y="3911"/>
                  </a:cubicBezTo>
                  <a:cubicBezTo>
                    <a:pt x="5116" y="6719"/>
                    <a:pt x="5684" y="11039"/>
                    <a:pt x="5968" y="14711"/>
                  </a:cubicBezTo>
                  <a:cubicBezTo>
                    <a:pt x="6253" y="18383"/>
                    <a:pt x="6253" y="21407"/>
                    <a:pt x="6253" y="21407"/>
                  </a:cubicBezTo>
                  <a:cubicBezTo>
                    <a:pt x="6253" y="21407"/>
                    <a:pt x="6253" y="18383"/>
                    <a:pt x="6726" y="14927"/>
                  </a:cubicBezTo>
                  <a:cubicBezTo>
                    <a:pt x="7200" y="11471"/>
                    <a:pt x="8147" y="7583"/>
                    <a:pt x="9095" y="5207"/>
                  </a:cubicBezTo>
                  <a:cubicBezTo>
                    <a:pt x="10042" y="2831"/>
                    <a:pt x="10989" y="1967"/>
                    <a:pt x="11747" y="2399"/>
                  </a:cubicBezTo>
                  <a:cubicBezTo>
                    <a:pt x="12505" y="2831"/>
                    <a:pt x="13074" y="4559"/>
                    <a:pt x="13453" y="6719"/>
                  </a:cubicBezTo>
                  <a:cubicBezTo>
                    <a:pt x="13832" y="8879"/>
                    <a:pt x="14021" y="11471"/>
                    <a:pt x="14305" y="13847"/>
                  </a:cubicBezTo>
                  <a:cubicBezTo>
                    <a:pt x="14589" y="16223"/>
                    <a:pt x="14968" y="18383"/>
                    <a:pt x="16200" y="18599"/>
                  </a:cubicBezTo>
                  <a:cubicBezTo>
                    <a:pt x="17432" y="18815"/>
                    <a:pt x="19516" y="17087"/>
                    <a:pt x="21600" y="15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7" name="Line"/>
            <p:cNvSpPr/>
            <p:nvPr/>
          </p:nvSpPr>
          <p:spPr>
            <a:xfrm>
              <a:off x="12025900" y="6761308"/>
              <a:ext cx="619773" cy="61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87" extrusionOk="0">
                  <a:moveTo>
                    <a:pt x="2640" y="1265"/>
                  </a:moveTo>
                  <a:cubicBezTo>
                    <a:pt x="4320" y="2465"/>
                    <a:pt x="6000" y="3665"/>
                    <a:pt x="7020" y="4625"/>
                  </a:cubicBezTo>
                  <a:cubicBezTo>
                    <a:pt x="8040" y="5585"/>
                    <a:pt x="8400" y="6305"/>
                    <a:pt x="7740" y="7025"/>
                  </a:cubicBezTo>
                  <a:cubicBezTo>
                    <a:pt x="7080" y="7745"/>
                    <a:pt x="5400" y="8465"/>
                    <a:pt x="4140" y="8825"/>
                  </a:cubicBezTo>
                  <a:cubicBezTo>
                    <a:pt x="2880" y="9185"/>
                    <a:pt x="2040" y="9185"/>
                    <a:pt x="1320" y="9125"/>
                  </a:cubicBezTo>
                  <a:cubicBezTo>
                    <a:pt x="600" y="9065"/>
                    <a:pt x="0" y="8945"/>
                    <a:pt x="0" y="8705"/>
                  </a:cubicBezTo>
                  <a:cubicBezTo>
                    <a:pt x="0" y="8465"/>
                    <a:pt x="600" y="8105"/>
                    <a:pt x="2700" y="7145"/>
                  </a:cubicBezTo>
                  <a:cubicBezTo>
                    <a:pt x="4800" y="6185"/>
                    <a:pt x="8400" y="4625"/>
                    <a:pt x="10560" y="3665"/>
                  </a:cubicBezTo>
                  <a:cubicBezTo>
                    <a:pt x="12720" y="2705"/>
                    <a:pt x="13440" y="2345"/>
                    <a:pt x="14040" y="1985"/>
                  </a:cubicBezTo>
                  <a:cubicBezTo>
                    <a:pt x="14640" y="1625"/>
                    <a:pt x="15120" y="1265"/>
                    <a:pt x="15060" y="845"/>
                  </a:cubicBezTo>
                  <a:cubicBezTo>
                    <a:pt x="15000" y="425"/>
                    <a:pt x="14400" y="-55"/>
                    <a:pt x="14100" y="5"/>
                  </a:cubicBezTo>
                  <a:cubicBezTo>
                    <a:pt x="13800" y="65"/>
                    <a:pt x="13800" y="665"/>
                    <a:pt x="14040" y="3185"/>
                  </a:cubicBezTo>
                  <a:cubicBezTo>
                    <a:pt x="14280" y="5705"/>
                    <a:pt x="14760" y="10145"/>
                    <a:pt x="15060" y="13205"/>
                  </a:cubicBezTo>
                  <a:cubicBezTo>
                    <a:pt x="15360" y="16265"/>
                    <a:pt x="15480" y="17945"/>
                    <a:pt x="15660" y="19265"/>
                  </a:cubicBezTo>
                  <a:cubicBezTo>
                    <a:pt x="15840" y="20585"/>
                    <a:pt x="16080" y="21545"/>
                    <a:pt x="16080" y="21365"/>
                  </a:cubicBezTo>
                  <a:cubicBezTo>
                    <a:pt x="16080" y="21185"/>
                    <a:pt x="15840" y="19865"/>
                    <a:pt x="15600" y="17465"/>
                  </a:cubicBezTo>
                  <a:cubicBezTo>
                    <a:pt x="15360" y="15065"/>
                    <a:pt x="15120" y="11585"/>
                    <a:pt x="15480" y="8825"/>
                  </a:cubicBezTo>
                  <a:cubicBezTo>
                    <a:pt x="15840" y="6065"/>
                    <a:pt x="16800" y="4025"/>
                    <a:pt x="17580" y="2945"/>
                  </a:cubicBezTo>
                  <a:cubicBezTo>
                    <a:pt x="18360" y="1865"/>
                    <a:pt x="18960" y="1745"/>
                    <a:pt x="19500" y="1865"/>
                  </a:cubicBezTo>
                  <a:cubicBezTo>
                    <a:pt x="20040" y="1985"/>
                    <a:pt x="20520" y="2345"/>
                    <a:pt x="20820" y="2885"/>
                  </a:cubicBezTo>
                  <a:cubicBezTo>
                    <a:pt x="21120" y="3425"/>
                    <a:pt x="21240" y="4145"/>
                    <a:pt x="21360" y="4865"/>
                  </a:cubicBezTo>
                  <a:cubicBezTo>
                    <a:pt x="21480" y="5585"/>
                    <a:pt x="21600" y="6305"/>
                    <a:pt x="21360" y="6965"/>
                  </a:cubicBezTo>
                  <a:cubicBezTo>
                    <a:pt x="21120" y="7625"/>
                    <a:pt x="20520" y="8225"/>
                    <a:pt x="19500" y="8405"/>
                  </a:cubicBezTo>
                  <a:cubicBezTo>
                    <a:pt x="18480" y="8585"/>
                    <a:pt x="17040" y="8345"/>
                    <a:pt x="16140" y="7865"/>
                  </a:cubicBezTo>
                  <a:cubicBezTo>
                    <a:pt x="15240" y="7385"/>
                    <a:pt x="14880" y="6665"/>
                    <a:pt x="14520" y="5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8" name="Line"/>
            <p:cNvSpPr/>
            <p:nvPr/>
          </p:nvSpPr>
          <p:spPr>
            <a:xfrm>
              <a:off x="12793237" y="6840291"/>
              <a:ext cx="336220" cy="15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006" extrusionOk="0">
                  <a:moveTo>
                    <a:pt x="6874" y="1273"/>
                  </a:moveTo>
                  <a:cubicBezTo>
                    <a:pt x="5772" y="803"/>
                    <a:pt x="4670" y="334"/>
                    <a:pt x="3568" y="99"/>
                  </a:cubicBezTo>
                  <a:cubicBezTo>
                    <a:pt x="2466" y="-136"/>
                    <a:pt x="1364" y="-136"/>
                    <a:pt x="703" y="2212"/>
                  </a:cubicBezTo>
                  <a:cubicBezTo>
                    <a:pt x="41" y="4560"/>
                    <a:pt x="-179" y="9255"/>
                    <a:pt x="152" y="12307"/>
                  </a:cubicBezTo>
                  <a:cubicBezTo>
                    <a:pt x="482" y="15360"/>
                    <a:pt x="1364" y="16768"/>
                    <a:pt x="3017" y="17707"/>
                  </a:cubicBezTo>
                  <a:cubicBezTo>
                    <a:pt x="4670" y="18647"/>
                    <a:pt x="7094" y="19116"/>
                    <a:pt x="8637" y="18412"/>
                  </a:cubicBezTo>
                  <a:cubicBezTo>
                    <a:pt x="10180" y="17707"/>
                    <a:pt x="10841" y="15829"/>
                    <a:pt x="11172" y="13716"/>
                  </a:cubicBezTo>
                  <a:cubicBezTo>
                    <a:pt x="11503" y="11603"/>
                    <a:pt x="11503" y="9255"/>
                    <a:pt x="11062" y="7142"/>
                  </a:cubicBezTo>
                  <a:cubicBezTo>
                    <a:pt x="10621" y="5029"/>
                    <a:pt x="9739" y="3151"/>
                    <a:pt x="9409" y="3386"/>
                  </a:cubicBezTo>
                  <a:cubicBezTo>
                    <a:pt x="9078" y="3621"/>
                    <a:pt x="9299" y="5968"/>
                    <a:pt x="9629" y="8316"/>
                  </a:cubicBezTo>
                  <a:cubicBezTo>
                    <a:pt x="9960" y="10664"/>
                    <a:pt x="10401" y="13012"/>
                    <a:pt x="11833" y="15360"/>
                  </a:cubicBezTo>
                  <a:cubicBezTo>
                    <a:pt x="13266" y="17707"/>
                    <a:pt x="15690" y="20055"/>
                    <a:pt x="17454" y="20760"/>
                  </a:cubicBezTo>
                  <a:cubicBezTo>
                    <a:pt x="19217" y="21464"/>
                    <a:pt x="20319" y="20525"/>
                    <a:pt x="21421" y="19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9" name="Line"/>
            <p:cNvSpPr/>
            <p:nvPr/>
          </p:nvSpPr>
          <p:spPr>
            <a:xfrm>
              <a:off x="13173809" y="6777888"/>
              <a:ext cx="547211" cy="27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71" extrusionOk="0">
                  <a:moveTo>
                    <a:pt x="1112" y="7047"/>
                  </a:moveTo>
                  <a:cubicBezTo>
                    <a:pt x="1519" y="5993"/>
                    <a:pt x="1927" y="4939"/>
                    <a:pt x="2334" y="3622"/>
                  </a:cubicBezTo>
                  <a:cubicBezTo>
                    <a:pt x="2742" y="2305"/>
                    <a:pt x="3149" y="725"/>
                    <a:pt x="3014" y="198"/>
                  </a:cubicBezTo>
                  <a:cubicBezTo>
                    <a:pt x="2878" y="-329"/>
                    <a:pt x="2198" y="198"/>
                    <a:pt x="1519" y="1778"/>
                  </a:cubicBezTo>
                  <a:cubicBezTo>
                    <a:pt x="840" y="3359"/>
                    <a:pt x="161" y="5993"/>
                    <a:pt x="25" y="8627"/>
                  </a:cubicBezTo>
                  <a:cubicBezTo>
                    <a:pt x="-111" y="11261"/>
                    <a:pt x="297" y="13895"/>
                    <a:pt x="1859" y="15871"/>
                  </a:cubicBezTo>
                  <a:cubicBezTo>
                    <a:pt x="3421" y="17847"/>
                    <a:pt x="6138" y="19164"/>
                    <a:pt x="8312" y="19032"/>
                  </a:cubicBezTo>
                  <a:cubicBezTo>
                    <a:pt x="10485" y="18900"/>
                    <a:pt x="12115" y="17320"/>
                    <a:pt x="13270" y="16003"/>
                  </a:cubicBezTo>
                  <a:cubicBezTo>
                    <a:pt x="14425" y="14686"/>
                    <a:pt x="15104" y="13632"/>
                    <a:pt x="15240" y="12051"/>
                  </a:cubicBezTo>
                  <a:cubicBezTo>
                    <a:pt x="15376" y="10471"/>
                    <a:pt x="14968" y="8364"/>
                    <a:pt x="14085" y="7047"/>
                  </a:cubicBezTo>
                  <a:cubicBezTo>
                    <a:pt x="13202" y="5730"/>
                    <a:pt x="11844" y="5203"/>
                    <a:pt x="11097" y="5730"/>
                  </a:cubicBezTo>
                  <a:cubicBezTo>
                    <a:pt x="10349" y="6256"/>
                    <a:pt x="10214" y="7837"/>
                    <a:pt x="10689" y="9681"/>
                  </a:cubicBezTo>
                  <a:cubicBezTo>
                    <a:pt x="11164" y="11525"/>
                    <a:pt x="12251" y="13632"/>
                    <a:pt x="14153" y="15608"/>
                  </a:cubicBezTo>
                  <a:cubicBezTo>
                    <a:pt x="16055" y="17583"/>
                    <a:pt x="18772" y="19427"/>
                    <a:pt x="21489" y="21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0" name="Line"/>
            <p:cNvSpPr/>
            <p:nvPr/>
          </p:nvSpPr>
          <p:spPr>
            <a:xfrm>
              <a:off x="16305214" y="6860050"/>
              <a:ext cx="425509" cy="25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864"/>
                  </a:moveTo>
                  <a:cubicBezTo>
                    <a:pt x="1405" y="5472"/>
                    <a:pt x="2810" y="10080"/>
                    <a:pt x="3951" y="13104"/>
                  </a:cubicBezTo>
                  <a:cubicBezTo>
                    <a:pt x="5093" y="16128"/>
                    <a:pt x="5971" y="17568"/>
                    <a:pt x="6410" y="17424"/>
                  </a:cubicBezTo>
                  <a:cubicBezTo>
                    <a:pt x="6849" y="17280"/>
                    <a:pt x="6849" y="15552"/>
                    <a:pt x="6849" y="13248"/>
                  </a:cubicBezTo>
                  <a:cubicBezTo>
                    <a:pt x="6849" y="10944"/>
                    <a:pt x="6849" y="8064"/>
                    <a:pt x="6849" y="5472"/>
                  </a:cubicBezTo>
                  <a:cubicBezTo>
                    <a:pt x="6849" y="2880"/>
                    <a:pt x="6849" y="576"/>
                    <a:pt x="7112" y="432"/>
                  </a:cubicBezTo>
                  <a:cubicBezTo>
                    <a:pt x="7376" y="288"/>
                    <a:pt x="7902" y="2304"/>
                    <a:pt x="8956" y="5760"/>
                  </a:cubicBezTo>
                  <a:cubicBezTo>
                    <a:pt x="10010" y="9216"/>
                    <a:pt x="11590" y="14112"/>
                    <a:pt x="12732" y="17136"/>
                  </a:cubicBezTo>
                  <a:cubicBezTo>
                    <a:pt x="13873" y="20160"/>
                    <a:pt x="14576" y="21312"/>
                    <a:pt x="15278" y="21456"/>
                  </a:cubicBezTo>
                  <a:cubicBezTo>
                    <a:pt x="15980" y="21600"/>
                    <a:pt x="16683" y="20736"/>
                    <a:pt x="17737" y="16992"/>
                  </a:cubicBezTo>
                  <a:cubicBezTo>
                    <a:pt x="18790" y="13248"/>
                    <a:pt x="20195" y="662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1" name="Line"/>
            <p:cNvSpPr/>
            <p:nvPr/>
          </p:nvSpPr>
          <p:spPr>
            <a:xfrm>
              <a:off x="16803371" y="7026102"/>
              <a:ext cx="2075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2" name="Line"/>
            <p:cNvSpPr/>
            <p:nvPr/>
          </p:nvSpPr>
          <p:spPr>
            <a:xfrm>
              <a:off x="16761857" y="6704374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3" name="Line"/>
            <p:cNvSpPr/>
            <p:nvPr/>
          </p:nvSpPr>
          <p:spPr>
            <a:xfrm>
              <a:off x="17052452" y="6631727"/>
              <a:ext cx="186809" cy="529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400" y="5610"/>
                    <a:pt x="800" y="11221"/>
                    <a:pt x="1200" y="14447"/>
                  </a:cubicBezTo>
                  <a:cubicBezTo>
                    <a:pt x="1600" y="17673"/>
                    <a:pt x="2000" y="18514"/>
                    <a:pt x="2200" y="19426"/>
                  </a:cubicBezTo>
                  <a:cubicBezTo>
                    <a:pt x="2400" y="20338"/>
                    <a:pt x="2400" y="21319"/>
                    <a:pt x="3400" y="21460"/>
                  </a:cubicBezTo>
                  <a:cubicBezTo>
                    <a:pt x="4400" y="21600"/>
                    <a:pt x="6400" y="20899"/>
                    <a:pt x="9600" y="19636"/>
                  </a:cubicBezTo>
                  <a:cubicBezTo>
                    <a:pt x="12800" y="18374"/>
                    <a:pt x="17200" y="16551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4" name="Line"/>
            <p:cNvSpPr/>
            <p:nvPr/>
          </p:nvSpPr>
          <p:spPr>
            <a:xfrm>
              <a:off x="17286983" y="6590213"/>
              <a:ext cx="149465" cy="54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370" extrusionOk="0">
                  <a:moveTo>
                    <a:pt x="5010" y="0"/>
                  </a:moveTo>
                  <a:cubicBezTo>
                    <a:pt x="3046" y="3940"/>
                    <a:pt x="1083" y="7879"/>
                    <a:pt x="346" y="11343"/>
                  </a:cubicBezTo>
                  <a:cubicBezTo>
                    <a:pt x="-390" y="14808"/>
                    <a:pt x="101" y="17796"/>
                    <a:pt x="1328" y="19494"/>
                  </a:cubicBezTo>
                  <a:cubicBezTo>
                    <a:pt x="2555" y="21192"/>
                    <a:pt x="4519" y="21600"/>
                    <a:pt x="7955" y="21260"/>
                  </a:cubicBezTo>
                  <a:cubicBezTo>
                    <a:pt x="11392" y="20921"/>
                    <a:pt x="16301" y="19834"/>
                    <a:pt x="21210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5" name="Line"/>
            <p:cNvSpPr/>
            <p:nvPr/>
          </p:nvSpPr>
          <p:spPr>
            <a:xfrm>
              <a:off x="18054769" y="6581733"/>
              <a:ext cx="761992" cy="496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69" extrusionOk="0">
                  <a:moveTo>
                    <a:pt x="123" y="1259"/>
                  </a:moveTo>
                  <a:cubicBezTo>
                    <a:pt x="26" y="514"/>
                    <a:pt x="-72" y="-231"/>
                    <a:pt x="75" y="67"/>
                  </a:cubicBezTo>
                  <a:cubicBezTo>
                    <a:pt x="221" y="365"/>
                    <a:pt x="612" y="1706"/>
                    <a:pt x="954" y="4089"/>
                  </a:cubicBezTo>
                  <a:cubicBezTo>
                    <a:pt x="1296" y="6472"/>
                    <a:pt x="1590" y="9899"/>
                    <a:pt x="1736" y="11835"/>
                  </a:cubicBezTo>
                  <a:cubicBezTo>
                    <a:pt x="1883" y="13772"/>
                    <a:pt x="1883" y="14219"/>
                    <a:pt x="2518" y="13623"/>
                  </a:cubicBezTo>
                  <a:cubicBezTo>
                    <a:pt x="3153" y="13027"/>
                    <a:pt x="4424" y="11388"/>
                    <a:pt x="5304" y="10569"/>
                  </a:cubicBezTo>
                  <a:cubicBezTo>
                    <a:pt x="6183" y="9750"/>
                    <a:pt x="6672" y="9750"/>
                    <a:pt x="7161" y="9750"/>
                  </a:cubicBezTo>
                  <a:cubicBezTo>
                    <a:pt x="7649" y="9750"/>
                    <a:pt x="8138" y="9750"/>
                    <a:pt x="8431" y="10122"/>
                  </a:cubicBezTo>
                  <a:cubicBezTo>
                    <a:pt x="8724" y="10495"/>
                    <a:pt x="8822" y="11239"/>
                    <a:pt x="8871" y="11984"/>
                  </a:cubicBezTo>
                  <a:cubicBezTo>
                    <a:pt x="8920" y="12729"/>
                    <a:pt x="8920" y="13474"/>
                    <a:pt x="8431" y="14368"/>
                  </a:cubicBezTo>
                  <a:cubicBezTo>
                    <a:pt x="7942" y="15261"/>
                    <a:pt x="6965" y="16304"/>
                    <a:pt x="5988" y="17123"/>
                  </a:cubicBezTo>
                  <a:cubicBezTo>
                    <a:pt x="5010" y="17943"/>
                    <a:pt x="4033" y="18539"/>
                    <a:pt x="3300" y="18837"/>
                  </a:cubicBezTo>
                  <a:cubicBezTo>
                    <a:pt x="2567" y="19135"/>
                    <a:pt x="2078" y="19135"/>
                    <a:pt x="2078" y="19060"/>
                  </a:cubicBezTo>
                  <a:cubicBezTo>
                    <a:pt x="2078" y="18986"/>
                    <a:pt x="2567" y="18837"/>
                    <a:pt x="4082" y="18688"/>
                  </a:cubicBezTo>
                  <a:cubicBezTo>
                    <a:pt x="5597" y="18539"/>
                    <a:pt x="8138" y="18390"/>
                    <a:pt x="10190" y="18092"/>
                  </a:cubicBezTo>
                  <a:cubicBezTo>
                    <a:pt x="12243" y="17794"/>
                    <a:pt x="13807" y="17347"/>
                    <a:pt x="14833" y="16900"/>
                  </a:cubicBezTo>
                  <a:cubicBezTo>
                    <a:pt x="15859" y="16453"/>
                    <a:pt x="16348" y="16006"/>
                    <a:pt x="16641" y="15410"/>
                  </a:cubicBezTo>
                  <a:cubicBezTo>
                    <a:pt x="16934" y="14815"/>
                    <a:pt x="17032" y="14070"/>
                    <a:pt x="16934" y="13325"/>
                  </a:cubicBezTo>
                  <a:cubicBezTo>
                    <a:pt x="16837" y="12580"/>
                    <a:pt x="16543" y="11835"/>
                    <a:pt x="16006" y="11314"/>
                  </a:cubicBezTo>
                  <a:cubicBezTo>
                    <a:pt x="15468" y="10792"/>
                    <a:pt x="14686" y="10495"/>
                    <a:pt x="14247" y="10718"/>
                  </a:cubicBezTo>
                  <a:cubicBezTo>
                    <a:pt x="13807" y="10941"/>
                    <a:pt x="13709" y="11686"/>
                    <a:pt x="14051" y="13027"/>
                  </a:cubicBezTo>
                  <a:cubicBezTo>
                    <a:pt x="14393" y="14368"/>
                    <a:pt x="15175" y="16304"/>
                    <a:pt x="16495" y="17794"/>
                  </a:cubicBezTo>
                  <a:cubicBezTo>
                    <a:pt x="17814" y="19283"/>
                    <a:pt x="19671" y="20326"/>
                    <a:pt x="21528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6" name="Line"/>
            <p:cNvSpPr/>
            <p:nvPr/>
          </p:nvSpPr>
          <p:spPr>
            <a:xfrm>
              <a:off x="9938430" y="7762961"/>
              <a:ext cx="233216" cy="2553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21414" y="0"/>
                  </a:moveTo>
                  <a:cubicBezTo>
                    <a:pt x="19826" y="59"/>
                    <a:pt x="18237" y="117"/>
                    <a:pt x="16649" y="322"/>
                  </a:cubicBezTo>
                  <a:cubicBezTo>
                    <a:pt x="15061" y="527"/>
                    <a:pt x="13473" y="878"/>
                    <a:pt x="12679" y="1522"/>
                  </a:cubicBezTo>
                  <a:cubicBezTo>
                    <a:pt x="11885" y="2166"/>
                    <a:pt x="11885" y="3102"/>
                    <a:pt x="11567" y="3893"/>
                  </a:cubicBezTo>
                  <a:cubicBezTo>
                    <a:pt x="11249" y="4683"/>
                    <a:pt x="10614" y="5327"/>
                    <a:pt x="9820" y="6000"/>
                  </a:cubicBezTo>
                  <a:cubicBezTo>
                    <a:pt x="9026" y="6673"/>
                    <a:pt x="8073" y="7376"/>
                    <a:pt x="7438" y="8049"/>
                  </a:cubicBezTo>
                  <a:cubicBezTo>
                    <a:pt x="6802" y="8722"/>
                    <a:pt x="6485" y="9366"/>
                    <a:pt x="6008" y="10098"/>
                  </a:cubicBezTo>
                  <a:cubicBezTo>
                    <a:pt x="5532" y="10829"/>
                    <a:pt x="4896" y="11649"/>
                    <a:pt x="4420" y="12439"/>
                  </a:cubicBezTo>
                  <a:cubicBezTo>
                    <a:pt x="3943" y="13229"/>
                    <a:pt x="3626" y="13990"/>
                    <a:pt x="3149" y="14707"/>
                  </a:cubicBezTo>
                  <a:cubicBezTo>
                    <a:pt x="2673" y="15424"/>
                    <a:pt x="2037" y="16098"/>
                    <a:pt x="1561" y="16756"/>
                  </a:cubicBezTo>
                  <a:cubicBezTo>
                    <a:pt x="1085" y="17415"/>
                    <a:pt x="767" y="18059"/>
                    <a:pt x="449" y="18688"/>
                  </a:cubicBezTo>
                  <a:cubicBezTo>
                    <a:pt x="132" y="19317"/>
                    <a:pt x="-186" y="19932"/>
                    <a:pt x="132" y="20385"/>
                  </a:cubicBezTo>
                  <a:cubicBezTo>
                    <a:pt x="449" y="20839"/>
                    <a:pt x="1402" y="21132"/>
                    <a:pt x="2832" y="21307"/>
                  </a:cubicBezTo>
                  <a:cubicBezTo>
                    <a:pt x="4261" y="21483"/>
                    <a:pt x="6167" y="21541"/>
                    <a:pt x="80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7" name="Line"/>
            <p:cNvSpPr/>
            <p:nvPr/>
          </p:nvSpPr>
          <p:spPr>
            <a:xfrm>
              <a:off x="10680180" y="7773339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8" name="Line"/>
            <p:cNvSpPr/>
            <p:nvPr/>
          </p:nvSpPr>
          <p:spPr>
            <a:xfrm>
              <a:off x="10337697" y="8510197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9" name="Line"/>
            <p:cNvSpPr/>
            <p:nvPr/>
          </p:nvSpPr>
          <p:spPr>
            <a:xfrm>
              <a:off x="10811639" y="8427157"/>
              <a:ext cx="179892" cy="3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1661" y="2947"/>
                  </a:moveTo>
                  <a:cubicBezTo>
                    <a:pt x="2908" y="1720"/>
                    <a:pt x="4154" y="492"/>
                    <a:pt x="5815" y="124"/>
                  </a:cubicBezTo>
                  <a:cubicBezTo>
                    <a:pt x="7477" y="-244"/>
                    <a:pt x="9554" y="247"/>
                    <a:pt x="11008" y="1106"/>
                  </a:cubicBezTo>
                  <a:cubicBezTo>
                    <a:pt x="12462" y="1965"/>
                    <a:pt x="13292" y="3192"/>
                    <a:pt x="12046" y="5892"/>
                  </a:cubicBezTo>
                  <a:cubicBezTo>
                    <a:pt x="10800" y="8592"/>
                    <a:pt x="7477" y="12765"/>
                    <a:pt x="4777" y="15097"/>
                  </a:cubicBezTo>
                  <a:cubicBezTo>
                    <a:pt x="2077" y="17429"/>
                    <a:pt x="0" y="17920"/>
                    <a:pt x="0" y="18411"/>
                  </a:cubicBezTo>
                  <a:cubicBezTo>
                    <a:pt x="0" y="18901"/>
                    <a:pt x="2077" y="19392"/>
                    <a:pt x="6023" y="19883"/>
                  </a:cubicBezTo>
                  <a:cubicBezTo>
                    <a:pt x="9969" y="20374"/>
                    <a:pt x="15785" y="20865"/>
                    <a:pt x="21600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0" name="Line"/>
            <p:cNvSpPr/>
            <p:nvPr/>
          </p:nvSpPr>
          <p:spPr>
            <a:xfrm>
              <a:off x="10545263" y="9165885"/>
              <a:ext cx="217945" cy="27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5" extrusionOk="0">
                  <a:moveTo>
                    <a:pt x="0" y="4600"/>
                  </a:moveTo>
                  <a:cubicBezTo>
                    <a:pt x="686" y="3283"/>
                    <a:pt x="1371" y="1966"/>
                    <a:pt x="2914" y="1044"/>
                  </a:cubicBezTo>
                  <a:cubicBezTo>
                    <a:pt x="4457" y="122"/>
                    <a:pt x="6857" y="-405"/>
                    <a:pt x="8914" y="385"/>
                  </a:cubicBezTo>
                  <a:cubicBezTo>
                    <a:pt x="10971" y="1175"/>
                    <a:pt x="12686" y="3283"/>
                    <a:pt x="12171" y="5917"/>
                  </a:cubicBezTo>
                  <a:cubicBezTo>
                    <a:pt x="11657" y="8551"/>
                    <a:pt x="8914" y="11712"/>
                    <a:pt x="6686" y="13951"/>
                  </a:cubicBezTo>
                  <a:cubicBezTo>
                    <a:pt x="4457" y="16190"/>
                    <a:pt x="2743" y="17507"/>
                    <a:pt x="3771" y="18297"/>
                  </a:cubicBezTo>
                  <a:cubicBezTo>
                    <a:pt x="4800" y="19088"/>
                    <a:pt x="8571" y="19351"/>
                    <a:pt x="12000" y="19746"/>
                  </a:cubicBezTo>
                  <a:cubicBezTo>
                    <a:pt x="15429" y="20141"/>
                    <a:pt x="18514" y="20668"/>
                    <a:pt x="21600" y="21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1" name="Line"/>
            <p:cNvSpPr/>
            <p:nvPr/>
          </p:nvSpPr>
          <p:spPr>
            <a:xfrm>
              <a:off x="10358454" y="9819510"/>
              <a:ext cx="255427" cy="34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120" extrusionOk="0">
                  <a:moveTo>
                    <a:pt x="7776" y="1805"/>
                  </a:moveTo>
                  <a:cubicBezTo>
                    <a:pt x="8928" y="1170"/>
                    <a:pt x="10080" y="534"/>
                    <a:pt x="11376" y="217"/>
                  </a:cubicBezTo>
                  <a:cubicBezTo>
                    <a:pt x="12672" y="-101"/>
                    <a:pt x="14112" y="-101"/>
                    <a:pt x="15120" y="428"/>
                  </a:cubicBezTo>
                  <a:cubicBezTo>
                    <a:pt x="16128" y="958"/>
                    <a:pt x="16704" y="2017"/>
                    <a:pt x="16848" y="3075"/>
                  </a:cubicBezTo>
                  <a:cubicBezTo>
                    <a:pt x="16992" y="4134"/>
                    <a:pt x="16704" y="5193"/>
                    <a:pt x="15552" y="6146"/>
                  </a:cubicBezTo>
                  <a:cubicBezTo>
                    <a:pt x="14400" y="7099"/>
                    <a:pt x="12384" y="7946"/>
                    <a:pt x="12096" y="8581"/>
                  </a:cubicBezTo>
                  <a:cubicBezTo>
                    <a:pt x="11808" y="9217"/>
                    <a:pt x="13248" y="9640"/>
                    <a:pt x="15120" y="10911"/>
                  </a:cubicBezTo>
                  <a:cubicBezTo>
                    <a:pt x="16992" y="12181"/>
                    <a:pt x="19296" y="14299"/>
                    <a:pt x="20448" y="15993"/>
                  </a:cubicBezTo>
                  <a:cubicBezTo>
                    <a:pt x="21600" y="17687"/>
                    <a:pt x="21600" y="18958"/>
                    <a:pt x="20016" y="19911"/>
                  </a:cubicBezTo>
                  <a:cubicBezTo>
                    <a:pt x="18432" y="20864"/>
                    <a:pt x="15264" y="21499"/>
                    <a:pt x="11664" y="20864"/>
                  </a:cubicBezTo>
                  <a:cubicBezTo>
                    <a:pt x="8064" y="20228"/>
                    <a:pt x="4032" y="18323"/>
                    <a:pt x="0" y="16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2" name="Line"/>
            <p:cNvSpPr/>
            <p:nvPr/>
          </p:nvSpPr>
          <p:spPr>
            <a:xfrm>
              <a:off x="10991530" y="7711069"/>
              <a:ext cx="307890" cy="2656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9" y="0"/>
                  </a:moveTo>
                  <a:cubicBezTo>
                    <a:pt x="12863" y="0"/>
                    <a:pt x="14076" y="0"/>
                    <a:pt x="15654" y="127"/>
                  </a:cubicBezTo>
                  <a:cubicBezTo>
                    <a:pt x="17231" y="253"/>
                    <a:pt x="19173" y="506"/>
                    <a:pt x="20265" y="844"/>
                  </a:cubicBezTo>
                  <a:cubicBezTo>
                    <a:pt x="21357" y="1181"/>
                    <a:pt x="21600" y="1603"/>
                    <a:pt x="21600" y="2109"/>
                  </a:cubicBezTo>
                  <a:cubicBezTo>
                    <a:pt x="21600" y="2616"/>
                    <a:pt x="21357" y="3206"/>
                    <a:pt x="21115" y="3839"/>
                  </a:cubicBezTo>
                  <a:cubicBezTo>
                    <a:pt x="20872" y="4472"/>
                    <a:pt x="20629" y="5147"/>
                    <a:pt x="20265" y="5780"/>
                  </a:cubicBezTo>
                  <a:cubicBezTo>
                    <a:pt x="19901" y="6412"/>
                    <a:pt x="19416" y="7003"/>
                    <a:pt x="18566" y="7748"/>
                  </a:cubicBezTo>
                  <a:cubicBezTo>
                    <a:pt x="17717" y="8494"/>
                    <a:pt x="16503" y="9394"/>
                    <a:pt x="15775" y="10237"/>
                  </a:cubicBezTo>
                  <a:cubicBezTo>
                    <a:pt x="15047" y="11081"/>
                    <a:pt x="14804" y="11869"/>
                    <a:pt x="14319" y="12614"/>
                  </a:cubicBezTo>
                  <a:cubicBezTo>
                    <a:pt x="13834" y="13359"/>
                    <a:pt x="13106" y="14062"/>
                    <a:pt x="12620" y="14695"/>
                  </a:cubicBezTo>
                  <a:cubicBezTo>
                    <a:pt x="12135" y="15328"/>
                    <a:pt x="11892" y="15891"/>
                    <a:pt x="11528" y="16509"/>
                  </a:cubicBezTo>
                  <a:cubicBezTo>
                    <a:pt x="11164" y="17128"/>
                    <a:pt x="10679" y="17803"/>
                    <a:pt x="10315" y="18478"/>
                  </a:cubicBezTo>
                  <a:cubicBezTo>
                    <a:pt x="9951" y="19153"/>
                    <a:pt x="9708" y="19828"/>
                    <a:pt x="9465" y="20264"/>
                  </a:cubicBezTo>
                  <a:cubicBezTo>
                    <a:pt x="9222" y="20700"/>
                    <a:pt x="8980" y="20897"/>
                    <a:pt x="8737" y="21066"/>
                  </a:cubicBezTo>
                  <a:cubicBezTo>
                    <a:pt x="8494" y="21234"/>
                    <a:pt x="8252" y="21375"/>
                    <a:pt x="6795" y="21459"/>
                  </a:cubicBezTo>
                  <a:cubicBezTo>
                    <a:pt x="5339" y="21544"/>
                    <a:pt x="2670" y="2157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3" name="Line"/>
            <p:cNvSpPr/>
            <p:nvPr/>
          </p:nvSpPr>
          <p:spPr>
            <a:xfrm>
              <a:off x="11738767" y="9122516"/>
              <a:ext cx="4151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4" name="Line"/>
            <p:cNvSpPr/>
            <p:nvPr/>
          </p:nvSpPr>
          <p:spPr>
            <a:xfrm>
              <a:off x="12259380" y="7894617"/>
              <a:ext cx="257758" cy="245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68" extrusionOk="0">
                  <a:moveTo>
                    <a:pt x="21458" y="29"/>
                  </a:moveTo>
                  <a:cubicBezTo>
                    <a:pt x="20018" y="-2"/>
                    <a:pt x="18578" y="-32"/>
                    <a:pt x="16706" y="74"/>
                  </a:cubicBezTo>
                  <a:cubicBezTo>
                    <a:pt x="14834" y="181"/>
                    <a:pt x="12530" y="424"/>
                    <a:pt x="11234" y="835"/>
                  </a:cubicBezTo>
                  <a:cubicBezTo>
                    <a:pt x="9938" y="1246"/>
                    <a:pt x="9650" y="1824"/>
                    <a:pt x="9650" y="2600"/>
                  </a:cubicBezTo>
                  <a:cubicBezTo>
                    <a:pt x="9650" y="3375"/>
                    <a:pt x="9938" y="4349"/>
                    <a:pt x="9938" y="5353"/>
                  </a:cubicBezTo>
                  <a:cubicBezTo>
                    <a:pt x="9938" y="6357"/>
                    <a:pt x="9650" y="7391"/>
                    <a:pt x="9074" y="8319"/>
                  </a:cubicBezTo>
                  <a:cubicBezTo>
                    <a:pt x="8498" y="9247"/>
                    <a:pt x="7634" y="10068"/>
                    <a:pt x="6914" y="10814"/>
                  </a:cubicBezTo>
                  <a:cubicBezTo>
                    <a:pt x="6194" y="11559"/>
                    <a:pt x="5618" y="12228"/>
                    <a:pt x="4898" y="13004"/>
                  </a:cubicBezTo>
                  <a:cubicBezTo>
                    <a:pt x="4178" y="13780"/>
                    <a:pt x="3314" y="14662"/>
                    <a:pt x="2738" y="15560"/>
                  </a:cubicBezTo>
                  <a:cubicBezTo>
                    <a:pt x="2162" y="16457"/>
                    <a:pt x="1874" y="17370"/>
                    <a:pt x="1442" y="18145"/>
                  </a:cubicBezTo>
                  <a:cubicBezTo>
                    <a:pt x="1010" y="18921"/>
                    <a:pt x="434" y="19560"/>
                    <a:pt x="146" y="19956"/>
                  </a:cubicBezTo>
                  <a:cubicBezTo>
                    <a:pt x="-142" y="20351"/>
                    <a:pt x="-142" y="20503"/>
                    <a:pt x="1442" y="20731"/>
                  </a:cubicBezTo>
                  <a:cubicBezTo>
                    <a:pt x="3026" y="20960"/>
                    <a:pt x="6194" y="21264"/>
                    <a:pt x="9362" y="2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5" name="Line"/>
            <p:cNvSpPr/>
            <p:nvPr/>
          </p:nvSpPr>
          <p:spPr>
            <a:xfrm>
              <a:off x="12890757" y="7837537"/>
              <a:ext cx="232164" cy="426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290" extrusionOk="0">
                  <a:moveTo>
                    <a:pt x="1906" y="1978"/>
                  </a:moveTo>
                  <a:cubicBezTo>
                    <a:pt x="2859" y="1286"/>
                    <a:pt x="3812" y="595"/>
                    <a:pt x="5241" y="250"/>
                  </a:cubicBezTo>
                  <a:cubicBezTo>
                    <a:pt x="6671" y="-96"/>
                    <a:pt x="8577" y="-96"/>
                    <a:pt x="10006" y="336"/>
                  </a:cubicBezTo>
                  <a:cubicBezTo>
                    <a:pt x="11435" y="768"/>
                    <a:pt x="12388" y="1632"/>
                    <a:pt x="12229" y="2842"/>
                  </a:cubicBezTo>
                  <a:cubicBezTo>
                    <a:pt x="12071" y="4051"/>
                    <a:pt x="10800" y="5606"/>
                    <a:pt x="9371" y="6557"/>
                  </a:cubicBezTo>
                  <a:cubicBezTo>
                    <a:pt x="7941" y="7507"/>
                    <a:pt x="6353" y="7853"/>
                    <a:pt x="6353" y="8112"/>
                  </a:cubicBezTo>
                  <a:cubicBezTo>
                    <a:pt x="6353" y="8371"/>
                    <a:pt x="7941" y="8544"/>
                    <a:pt x="10641" y="9581"/>
                  </a:cubicBezTo>
                  <a:cubicBezTo>
                    <a:pt x="13341" y="10618"/>
                    <a:pt x="17153" y="12518"/>
                    <a:pt x="19218" y="14246"/>
                  </a:cubicBezTo>
                  <a:cubicBezTo>
                    <a:pt x="21282" y="15974"/>
                    <a:pt x="21600" y="17530"/>
                    <a:pt x="21124" y="18653"/>
                  </a:cubicBezTo>
                  <a:cubicBezTo>
                    <a:pt x="20647" y="19776"/>
                    <a:pt x="19377" y="20467"/>
                    <a:pt x="16994" y="20899"/>
                  </a:cubicBezTo>
                  <a:cubicBezTo>
                    <a:pt x="14612" y="21331"/>
                    <a:pt x="11118" y="21504"/>
                    <a:pt x="8100" y="20899"/>
                  </a:cubicBezTo>
                  <a:cubicBezTo>
                    <a:pt x="5082" y="20294"/>
                    <a:pt x="2541" y="18912"/>
                    <a:pt x="0" y="17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6" name="Line"/>
            <p:cNvSpPr/>
            <p:nvPr/>
          </p:nvSpPr>
          <p:spPr>
            <a:xfrm>
              <a:off x="12693569" y="8697007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7" name="Line"/>
            <p:cNvSpPr/>
            <p:nvPr/>
          </p:nvSpPr>
          <p:spPr>
            <a:xfrm>
              <a:off x="13086095" y="8645115"/>
              <a:ext cx="18865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2566" y="1728"/>
                  </a:moveTo>
                  <a:cubicBezTo>
                    <a:pt x="4137" y="864"/>
                    <a:pt x="5708" y="0"/>
                    <a:pt x="7279" y="0"/>
                  </a:cubicBezTo>
                  <a:cubicBezTo>
                    <a:pt x="8850" y="0"/>
                    <a:pt x="10421" y="864"/>
                    <a:pt x="11402" y="2448"/>
                  </a:cubicBezTo>
                  <a:cubicBezTo>
                    <a:pt x="12384" y="4032"/>
                    <a:pt x="12777" y="6336"/>
                    <a:pt x="11402" y="8784"/>
                  </a:cubicBezTo>
                  <a:cubicBezTo>
                    <a:pt x="10028" y="11232"/>
                    <a:pt x="6886" y="13824"/>
                    <a:pt x="4333" y="15552"/>
                  </a:cubicBezTo>
                  <a:cubicBezTo>
                    <a:pt x="1781" y="17280"/>
                    <a:pt x="-183" y="18144"/>
                    <a:pt x="13" y="18720"/>
                  </a:cubicBezTo>
                  <a:cubicBezTo>
                    <a:pt x="210" y="19296"/>
                    <a:pt x="2566" y="19584"/>
                    <a:pt x="6493" y="20016"/>
                  </a:cubicBezTo>
                  <a:cubicBezTo>
                    <a:pt x="10421" y="20448"/>
                    <a:pt x="15919" y="21024"/>
                    <a:pt x="214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8" name="Line"/>
            <p:cNvSpPr/>
            <p:nvPr/>
          </p:nvSpPr>
          <p:spPr>
            <a:xfrm>
              <a:off x="12807731" y="9211753"/>
              <a:ext cx="193442" cy="35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57" extrusionOk="0">
                  <a:moveTo>
                    <a:pt x="3410" y="2099"/>
                  </a:moveTo>
                  <a:cubicBezTo>
                    <a:pt x="4547" y="1276"/>
                    <a:pt x="5684" y="453"/>
                    <a:pt x="7389" y="145"/>
                  </a:cubicBezTo>
                  <a:cubicBezTo>
                    <a:pt x="9095" y="-164"/>
                    <a:pt x="11368" y="42"/>
                    <a:pt x="13074" y="556"/>
                  </a:cubicBezTo>
                  <a:cubicBezTo>
                    <a:pt x="14779" y="1070"/>
                    <a:pt x="15916" y="1893"/>
                    <a:pt x="15916" y="3230"/>
                  </a:cubicBezTo>
                  <a:cubicBezTo>
                    <a:pt x="15916" y="4567"/>
                    <a:pt x="14779" y="6419"/>
                    <a:pt x="13263" y="7550"/>
                  </a:cubicBezTo>
                  <a:cubicBezTo>
                    <a:pt x="11747" y="8682"/>
                    <a:pt x="9853" y="9093"/>
                    <a:pt x="9853" y="9402"/>
                  </a:cubicBezTo>
                  <a:cubicBezTo>
                    <a:pt x="9853" y="9710"/>
                    <a:pt x="11747" y="9916"/>
                    <a:pt x="14021" y="10945"/>
                  </a:cubicBezTo>
                  <a:cubicBezTo>
                    <a:pt x="16295" y="11973"/>
                    <a:pt x="18947" y="13825"/>
                    <a:pt x="20274" y="15367"/>
                  </a:cubicBezTo>
                  <a:cubicBezTo>
                    <a:pt x="21600" y="16910"/>
                    <a:pt x="21600" y="18145"/>
                    <a:pt x="19516" y="19276"/>
                  </a:cubicBezTo>
                  <a:cubicBezTo>
                    <a:pt x="17432" y="20407"/>
                    <a:pt x="13263" y="21436"/>
                    <a:pt x="9663" y="21230"/>
                  </a:cubicBezTo>
                  <a:cubicBezTo>
                    <a:pt x="6063" y="21025"/>
                    <a:pt x="3032" y="19585"/>
                    <a:pt x="0" y="18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9" name="Line"/>
            <p:cNvSpPr/>
            <p:nvPr/>
          </p:nvSpPr>
          <p:spPr>
            <a:xfrm>
              <a:off x="12667481" y="10004671"/>
              <a:ext cx="299384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9003" y="0"/>
                  </a:moveTo>
                  <a:cubicBezTo>
                    <a:pt x="17762" y="237"/>
                    <a:pt x="16520" y="475"/>
                    <a:pt x="13665" y="2967"/>
                  </a:cubicBezTo>
                  <a:cubicBezTo>
                    <a:pt x="10810" y="5459"/>
                    <a:pt x="6341" y="10207"/>
                    <a:pt x="3610" y="12936"/>
                  </a:cubicBezTo>
                  <a:cubicBezTo>
                    <a:pt x="879" y="15666"/>
                    <a:pt x="-114" y="16378"/>
                    <a:pt x="10" y="16971"/>
                  </a:cubicBezTo>
                  <a:cubicBezTo>
                    <a:pt x="134" y="17565"/>
                    <a:pt x="1376" y="18040"/>
                    <a:pt x="4727" y="18633"/>
                  </a:cubicBezTo>
                  <a:cubicBezTo>
                    <a:pt x="8079" y="19226"/>
                    <a:pt x="13541" y="19938"/>
                    <a:pt x="16893" y="20532"/>
                  </a:cubicBezTo>
                  <a:cubicBezTo>
                    <a:pt x="20245" y="21125"/>
                    <a:pt x="21486" y="21600"/>
                    <a:pt x="21486" y="21600"/>
                  </a:cubicBezTo>
                  <a:cubicBezTo>
                    <a:pt x="21486" y="21600"/>
                    <a:pt x="20245" y="21125"/>
                    <a:pt x="19500" y="20769"/>
                  </a:cubicBezTo>
                  <a:cubicBezTo>
                    <a:pt x="18755" y="20413"/>
                    <a:pt x="18507" y="20176"/>
                    <a:pt x="18258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0" name="Line"/>
            <p:cNvSpPr/>
            <p:nvPr/>
          </p:nvSpPr>
          <p:spPr>
            <a:xfrm>
              <a:off x="12766217" y="10149968"/>
              <a:ext cx="2275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5760"/>
                    <a:pt x="18514" y="11520"/>
                    <a:pt x="20057" y="15120"/>
                  </a:cubicBezTo>
                  <a:cubicBezTo>
                    <a:pt x="21600" y="18720"/>
                    <a:pt x="15429" y="20160"/>
                    <a:pt x="92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1" name="Line"/>
            <p:cNvSpPr/>
            <p:nvPr/>
          </p:nvSpPr>
          <p:spPr>
            <a:xfrm>
              <a:off x="13368159" y="7845986"/>
              <a:ext cx="251080" cy="2620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587" extrusionOk="0">
                  <a:moveTo>
                    <a:pt x="8877" y="0"/>
                  </a:moveTo>
                  <a:cubicBezTo>
                    <a:pt x="12427" y="313"/>
                    <a:pt x="15978" y="627"/>
                    <a:pt x="18197" y="1026"/>
                  </a:cubicBezTo>
                  <a:cubicBezTo>
                    <a:pt x="20416" y="1425"/>
                    <a:pt x="21304" y="1909"/>
                    <a:pt x="21452" y="2493"/>
                  </a:cubicBezTo>
                  <a:cubicBezTo>
                    <a:pt x="21600" y="3078"/>
                    <a:pt x="21008" y="3761"/>
                    <a:pt x="20564" y="4502"/>
                  </a:cubicBezTo>
                  <a:cubicBezTo>
                    <a:pt x="20121" y="5243"/>
                    <a:pt x="19825" y="6041"/>
                    <a:pt x="19381" y="6839"/>
                  </a:cubicBezTo>
                  <a:cubicBezTo>
                    <a:pt x="18937" y="7637"/>
                    <a:pt x="18345" y="8435"/>
                    <a:pt x="17753" y="9147"/>
                  </a:cubicBezTo>
                  <a:cubicBezTo>
                    <a:pt x="17162" y="9860"/>
                    <a:pt x="16570" y="10487"/>
                    <a:pt x="15978" y="11199"/>
                  </a:cubicBezTo>
                  <a:cubicBezTo>
                    <a:pt x="15386" y="11911"/>
                    <a:pt x="14794" y="12709"/>
                    <a:pt x="14351" y="13507"/>
                  </a:cubicBezTo>
                  <a:cubicBezTo>
                    <a:pt x="13907" y="14305"/>
                    <a:pt x="13611" y="15103"/>
                    <a:pt x="13315" y="15915"/>
                  </a:cubicBezTo>
                  <a:cubicBezTo>
                    <a:pt x="13019" y="16727"/>
                    <a:pt x="12723" y="17554"/>
                    <a:pt x="12279" y="18280"/>
                  </a:cubicBezTo>
                  <a:cubicBezTo>
                    <a:pt x="11836" y="19007"/>
                    <a:pt x="11244" y="19634"/>
                    <a:pt x="10948" y="20118"/>
                  </a:cubicBezTo>
                  <a:cubicBezTo>
                    <a:pt x="10652" y="20603"/>
                    <a:pt x="10652" y="20945"/>
                    <a:pt x="10356" y="21187"/>
                  </a:cubicBezTo>
                  <a:cubicBezTo>
                    <a:pt x="10060" y="21429"/>
                    <a:pt x="9469" y="21572"/>
                    <a:pt x="7693" y="21586"/>
                  </a:cubicBezTo>
                  <a:cubicBezTo>
                    <a:pt x="5918" y="21600"/>
                    <a:pt x="2959" y="21486"/>
                    <a:pt x="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2" name="Line"/>
            <p:cNvSpPr/>
            <p:nvPr/>
          </p:nvSpPr>
          <p:spPr>
            <a:xfrm>
              <a:off x="14073882" y="9309326"/>
              <a:ext cx="6227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3" name="Line"/>
            <p:cNvSpPr/>
            <p:nvPr/>
          </p:nvSpPr>
          <p:spPr>
            <a:xfrm>
              <a:off x="14689659" y="7739490"/>
              <a:ext cx="297512" cy="254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21600" y="23"/>
                  </a:moveTo>
                  <a:cubicBezTo>
                    <a:pt x="20344" y="-7"/>
                    <a:pt x="19088" y="-36"/>
                    <a:pt x="17456" y="125"/>
                  </a:cubicBezTo>
                  <a:cubicBezTo>
                    <a:pt x="15823" y="286"/>
                    <a:pt x="13814" y="638"/>
                    <a:pt x="12433" y="1048"/>
                  </a:cubicBezTo>
                  <a:cubicBezTo>
                    <a:pt x="11051" y="1459"/>
                    <a:pt x="10298" y="1928"/>
                    <a:pt x="9670" y="2455"/>
                  </a:cubicBezTo>
                  <a:cubicBezTo>
                    <a:pt x="9042" y="2983"/>
                    <a:pt x="8540" y="3569"/>
                    <a:pt x="8163" y="4346"/>
                  </a:cubicBezTo>
                  <a:cubicBezTo>
                    <a:pt x="7786" y="5122"/>
                    <a:pt x="7535" y="6089"/>
                    <a:pt x="7033" y="7027"/>
                  </a:cubicBezTo>
                  <a:cubicBezTo>
                    <a:pt x="6530" y="7965"/>
                    <a:pt x="5777" y="8874"/>
                    <a:pt x="5274" y="9738"/>
                  </a:cubicBezTo>
                  <a:cubicBezTo>
                    <a:pt x="4772" y="10603"/>
                    <a:pt x="4521" y="11423"/>
                    <a:pt x="4270" y="12259"/>
                  </a:cubicBezTo>
                  <a:cubicBezTo>
                    <a:pt x="4019" y="13094"/>
                    <a:pt x="3767" y="13944"/>
                    <a:pt x="3391" y="14750"/>
                  </a:cubicBezTo>
                  <a:cubicBezTo>
                    <a:pt x="3014" y="15556"/>
                    <a:pt x="2512" y="16318"/>
                    <a:pt x="2009" y="17036"/>
                  </a:cubicBezTo>
                  <a:cubicBezTo>
                    <a:pt x="1507" y="17754"/>
                    <a:pt x="1005" y="18428"/>
                    <a:pt x="628" y="19000"/>
                  </a:cubicBezTo>
                  <a:cubicBezTo>
                    <a:pt x="251" y="19571"/>
                    <a:pt x="0" y="20040"/>
                    <a:pt x="0" y="20348"/>
                  </a:cubicBezTo>
                  <a:cubicBezTo>
                    <a:pt x="0" y="20655"/>
                    <a:pt x="251" y="20802"/>
                    <a:pt x="2135" y="20978"/>
                  </a:cubicBezTo>
                  <a:cubicBezTo>
                    <a:pt x="4019" y="21154"/>
                    <a:pt x="7535" y="21359"/>
                    <a:pt x="11051" y="21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4" name="Line"/>
            <p:cNvSpPr/>
            <p:nvPr/>
          </p:nvSpPr>
          <p:spPr>
            <a:xfrm>
              <a:off x="15194737" y="7970526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5" name="Line"/>
            <p:cNvSpPr/>
            <p:nvPr/>
          </p:nvSpPr>
          <p:spPr>
            <a:xfrm>
              <a:off x="15757655" y="7838389"/>
              <a:ext cx="207069" cy="433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462" extrusionOk="0">
                  <a:moveTo>
                    <a:pt x="19929" y="891"/>
                  </a:moveTo>
                  <a:cubicBezTo>
                    <a:pt x="16388" y="376"/>
                    <a:pt x="12847" y="-138"/>
                    <a:pt x="9483" y="33"/>
                  </a:cubicBezTo>
                  <a:cubicBezTo>
                    <a:pt x="6119" y="205"/>
                    <a:pt x="2932" y="1062"/>
                    <a:pt x="1338" y="1919"/>
                  </a:cubicBezTo>
                  <a:cubicBezTo>
                    <a:pt x="-255" y="2776"/>
                    <a:pt x="-255" y="3633"/>
                    <a:pt x="453" y="4748"/>
                  </a:cubicBezTo>
                  <a:cubicBezTo>
                    <a:pt x="1161" y="5862"/>
                    <a:pt x="2578" y="7233"/>
                    <a:pt x="5057" y="8091"/>
                  </a:cubicBezTo>
                  <a:cubicBezTo>
                    <a:pt x="7535" y="8948"/>
                    <a:pt x="11076" y="9291"/>
                    <a:pt x="13732" y="9376"/>
                  </a:cubicBezTo>
                  <a:cubicBezTo>
                    <a:pt x="16388" y="9462"/>
                    <a:pt x="18158" y="9291"/>
                    <a:pt x="19397" y="8776"/>
                  </a:cubicBezTo>
                  <a:cubicBezTo>
                    <a:pt x="20637" y="8262"/>
                    <a:pt x="21345" y="7405"/>
                    <a:pt x="21168" y="6291"/>
                  </a:cubicBezTo>
                  <a:cubicBezTo>
                    <a:pt x="20991" y="5176"/>
                    <a:pt x="19929" y="3805"/>
                    <a:pt x="19220" y="3633"/>
                  </a:cubicBezTo>
                  <a:cubicBezTo>
                    <a:pt x="18512" y="3462"/>
                    <a:pt x="18158" y="4491"/>
                    <a:pt x="17804" y="7233"/>
                  </a:cubicBezTo>
                  <a:cubicBezTo>
                    <a:pt x="17450" y="9976"/>
                    <a:pt x="17096" y="14433"/>
                    <a:pt x="17096" y="17091"/>
                  </a:cubicBezTo>
                  <a:cubicBezTo>
                    <a:pt x="17096" y="19748"/>
                    <a:pt x="17450" y="20605"/>
                    <a:pt x="17804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6" name="Line"/>
            <p:cNvSpPr/>
            <p:nvPr/>
          </p:nvSpPr>
          <p:spPr>
            <a:xfrm>
              <a:off x="15516465" y="8511023"/>
              <a:ext cx="186810" cy="269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0" y="4088"/>
                  </a:moveTo>
                  <a:cubicBezTo>
                    <a:pt x="400" y="2703"/>
                    <a:pt x="800" y="1319"/>
                    <a:pt x="2200" y="626"/>
                  </a:cubicBezTo>
                  <a:cubicBezTo>
                    <a:pt x="3600" y="-66"/>
                    <a:pt x="6000" y="-66"/>
                    <a:pt x="8200" y="72"/>
                  </a:cubicBezTo>
                  <a:cubicBezTo>
                    <a:pt x="10400" y="211"/>
                    <a:pt x="12400" y="488"/>
                    <a:pt x="13600" y="1319"/>
                  </a:cubicBezTo>
                  <a:cubicBezTo>
                    <a:pt x="14800" y="2149"/>
                    <a:pt x="15200" y="3534"/>
                    <a:pt x="14200" y="5472"/>
                  </a:cubicBezTo>
                  <a:cubicBezTo>
                    <a:pt x="13200" y="7411"/>
                    <a:pt x="10800" y="9903"/>
                    <a:pt x="8800" y="11565"/>
                  </a:cubicBezTo>
                  <a:cubicBezTo>
                    <a:pt x="6800" y="13226"/>
                    <a:pt x="5200" y="14057"/>
                    <a:pt x="3600" y="14888"/>
                  </a:cubicBezTo>
                  <a:cubicBezTo>
                    <a:pt x="2000" y="15719"/>
                    <a:pt x="400" y="16549"/>
                    <a:pt x="200" y="17519"/>
                  </a:cubicBezTo>
                  <a:cubicBezTo>
                    <a:pt x="0" y="18488"/>
                    <a:pt x="1200" y="19596"/>
                    <a:pt x="5000" y="20288"/>
                  </a:cubicBezTo>
                  <a:cubicBezTo>
                    <a:pt x="8800" y="20980"/>
                    <a:pt x="15200" y="21257"/>
                    <a:pt x="21600" y="21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7" name="Line"/>
            <p:cNvSpPr/>
            <p:nvPr/>
          </p:nvSpPr>
          <p:spPr>
            <a:xfrm>
              <a:off x="15506086" y="9330082"/>
              <a:ext cx="1038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8" name="Line"/>
            <p:cNvSpPr/>
            <p:nvPr/>
          </p:nvSpPr>
          <p:spPr>
            <a:xfrm>
              <a:off x="15246629" y="10129211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9" name="Line"/>
            <p:cNvSpPr/>
            <p:nvPr/>
          </p:nvSpPr>
          <p:spPr>
            <a:xfrm>
              <a:off x="15633197" y="9979158"/>
              <a:ext cx="298399" cy="44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24" extrusionOk="0">
                  <a:moveTo>
                    <a:pt x="18436" y="3746"/>
                  </a:moveTo>
                  <a:cubicBezTo>
                    <a:pt x="18436" y="2909"/>
                    <a:pt x="18436" y="2072"/>
                    <a:pt x="17939" y="1402"/>
                  </a:cubicBezTo>
                  <a:cubicBezTo>
                    <a:pt x="17443" y="732"/>
                    <a:pt x="16449" y="230"/>
                    <a:pt x="14587" y="62"/>
                  </a:cubicBezTo>
                  <a:cubicBezTo>
                    <a:pt x="12725" y="-105"/>
                    <a:pt x="9994" y="62"/>
                    <a:pt x="8505" y="565"/>
                  </a:cubicBezTo>
                  <a:cubicBezTo>
                    <a:pt x="7015" y="1067"/>
                    <a:pt x="6767" y="1904"/>
                    <a:pt x="8132" y="4416"/>
                  </a:cubicBezTo>
                  <a:cubicBezTo>
                    <a:pt x="9498" y="6928"/>
                    <a:pt x="12477" y="11114"/>
                    <a:pt x="14215" y="13625"/>
                  </a:cubicBezTo>
                  <a:cubicBezTo>
                    <a:pt x="15953" y="16137"/>
                    <a:pt x="16449" y="16974"/>
                    <a:pt x="16698" y="17811"/>
                  </a:cubicBezTo>
                  <a:cubicBezTo>
                    <a:pt x="16946" y="18648"/>
                    <a:pt x="16946" y="19486"/>
                    <a:pt x="16201" y="20155"/>
                  </a:cubicBezTo>
                  <a:cubicBezTo>
                    <a:pt x="15456" y="20825"/>
                    <a:pt x="13967" y="21328"/>
                    <a:pt x="11484" y="21411"/>
                  </a:cubicBezTo>
                  <a:cubicBezTo>
                    <a:pt x="9001" y="21495"/>
                    <a:pt x="5525" y="21160"/>
                    <a:pt x="3415" y="20658"/>
                  </a:cubicBezTo>
                  <a:cubicBezTo>
                    <a:pt x="1305" y="20155"/>
                    <a:pt x="560" y="19486"/>
                    <a:pt x="187" y="18732"/>
                  </a:cubicBezTo>
                  <a:cubicBezTo>
                    <a:pt x="-185" y="17979"/>
                    <a:pt x="-185" y="17142"/>
                    <a:pt x="1925" y="15300"/>
                  </a:cubicBezTo>
                  <a:cubicBezTo>
                    <a:pt x="4036" y="13458"/>
                    <a:pt x="8256" y="10611"/>
                    <a:pt x="11856" y="8602"/>
                  </a:cubicBezTo>
                  <a:cubicBezTo>
                    <a:pt x="15456" y="6593"/>
                    <a:pt x="18436" y="5421"/>
                    <a:pt x="21415" y="4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0" name="Line"/>
            <p:cNvSpPr/>
            <p:nvPr/>
          </p:nvSpPr>
          <p:spPr>
            <a:xfrm>
              <a:off x="16191053" y="7856365"/>
              <a:ext cx="308859" cy="2692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80" extrusionOk="0">
                  <a:moveTo>
                    <a:pt x="15120" y="0"/>
                  </a:moveTo>
                  <a:cubicBezTo>
                    <a:pt x="17280" y="527"/>
                    <a:pt x="19440" y="1054"/>
                    <a:pt x="20520" y="1456"/>
                  </a:cubicBezTo>
                  <a:cubicBezTo>
                    <a:pt x="21600" y="1858"/>
                    <a:pt x="21600" y="2135"/>
                    <a:pt x="21120" y="2565"/>
                  </a:cubicBezTo>
                  <a:cubicBezTo>
                    <a:pt x="20640" y="2995"/>
                    <a:pt x="19680" y="3577"/>
                    <a:pt x="19080" y="4284"/>
                  </a:cubicBezTo>
                  <a:cubicBezTo>
                    <a:pt x="18480" y="4991"/>
                    <a:pt x="18240" y="5823"/>
                    <a:pt x="18000" y="6752"/>
                  </a:cubicBezTo>
                  <a:cubicBezTo>
                    <a:pt x="17760" y="7681"/>
                    <a:pt x="17520" y="8707"/>
                    <a:pt x="17160" y="9608"/>
                  </a:cubicBezTo>
                  <a:cubicBezTo>
                    <a:pt x="16800" y="10509"/>
                    <a:pt x="16320" y="11285"/>
                    <a:pt x="15840" y="12048"/>
                  </a:cubicBezTo>
                  <a:cubicBezTo>
                    <a:pt x="15360" y="12810"/>
                    <a:pt x="14880" y="13559"/>
                    <a:pt x="14520" y="14418"/>
                  </a:cubicBezTo>
                  <a:cubicBezTo>
                    <a:pt x="14160" y="15278"/>
                    <a:pt x="13920" y="16249"/>
                    <a:pt x="13560" y="17177"/>
                  </a:cubicBezTo>
                  <a:cubicBezTo>
                    <a:pt x="13200" y="18106"/>
                    <a:pt x="12720" y="18994"/>
                    <a:pt x="12240" y="19673"/>
                  </a:cubicBezTo>
                  <a:cubicBezTo>
                    <a:pt x="11760" y="20352"/>
                    <a:pt x="11280" y="20824"/>
                    <a:pt x="10680" y="21115"/>
                  </a:cubicBezTo>
                  <a:cubicBezTo>
                    <a:pt x="10080" y="21406"/>
                    <a:pt x="9360" y="21517"/>
                    <a:pt x="7560" y="21558"/>
                  </a:cubicBezTo>
                  <a:cubicBezTo>
                    <a:pt x="5760" y="21600"/>
                    <a:pt x="2880" y="21572"/>
                    <a:pt x="0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1" name="Line"/>
            <p:cNvSpPr/>
            <p:nvPr/>
          </p:nvSpPr>
          <p:spPr>
            <a:xfrm>
              <a:off x="16907155" y="957916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2" name="Line"/>
            <p:cNvSpPr/>
            <p:nvPr/>
          </p:nvSpPr>
          <p:spPr>
            <a:xfrm>
              <a:off x="14134306" y="6422316"/>
              <a:ext cx="717949" cy="67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53" extrusionOk="0">
                  <a:moveTo>
                    <a:pt x="6287" y="11571"/>
                  </a:moveTo>
                  <a:cubicBezTo>
                    <a:pt x="5975" y="11133"/>
                    <a:pt x="5664" y="10694"/>
                    <a:pt x="4833" y="10585"/>
                  </a:cubicBezTo>
                  <a:cubicBezTo>
                    <a:pt x="4002" y="10475"/>
                    <a:pt x="2652" y="10694"/>
                    <a:pt x="1665" y="11626"/>
                  </a:cubicBezTo>
                  <a:cubicBezTo>
                    <a:pt x="679" y="12558"/>
                    <a:pt x="56" y="14203"/>
                    <a:pt x="4" y="15683"/>
                  </a:cubicBezTo>
                  <a:cubicBezTo>
                    <a:pt x="-48" y="17163"/>
                    <a:pt x="471" y="18479"/>
                    <a:pt x="2133" y="19521"/>
                  </a:cubicBezTo>
                  <a:cubicBezTo>
                    <a:pt x="3794" y="20562"/>
                    <a:pt x="6598" y="21330"/>
                    <a:pt x="8519" y="21439"/>
                  </a:cubicBezTo>
                  <a:cubicBezTo>
                    <a:pt x="10440" y="21549"/>
                    <a:pt x="11479" y="21001"/>
                    <a:pt x="12154" y="20507"/>
                  </a:cubicBezTo>
                  <a:cubicBezTo>
                    <a:pt x="12829" y="20014"/>
                    <a:pt x="13140" y="19575"/>
                    <a:pt x="13140" y="19082"/>
                  </a:cubicBezTo>
                  <a:cubicBezTo>
                    <a:pt x="13140" y="18589"/>
                    <a:pt x="12829" y="18040"/>
                    <a:pt x="12154" y="17711"/>
                  </a:cubicBezTo>
                  <a:cubicBezTo>
                    <a:pt x="11479" y="17382"/>
                    <a:pt x="10440" y="17273"/>
                    <a:pt x="9662" y="17273"/>
                  </a:cubicBezTo>
                  <a:cubicBezTo>
                    <a:pt x="8883" y="17273"/>
                    <a:pt x="8364" y="17382"/>
                    <a:pt x="8052" y="17711"/>
                  </a:cubicBezTo>
                  <a:cubicBezTo>
                    <a:pt x="7740" y="18040"/>
                    <a:pt x="7637" y="18589"/>
                    <a:pt x="8052" y="19192"/>
                  </a:cubicBezTo>
                  <a:cubicBezTo>
                    <a:pt x="8467" y="19795"/>
                    <a:pt x="9402" y="20453"/>
                    <a:pt x="10440" y="20672"/>
                  </a:cubicBezTo>
                  <a:cubicBezTo>
                    <a:pt x="11479" y="20891"/>
                    <a:pt x="12621" y="20672"/>
                    <a:pt x="13712" y="19850"/>
                  </a:cubicBezTo>
                  <a:cubicBezTo>
                    <a:pt x="14802" y="19027"/>
                    <a:pt x="15840" y="17602"/>
                    <a:pt x="16827" y="15244"/>
                  </a:cubicBezTo>
                  <a:cubicBezTo>
                    <a:pt x="17814" y="12887"/>
                    <a:pt x="18748" y="9598"/>
                    <a:pt x="19215" y="7405"/>
                  </a:cubicBezTo>
                  <a:cubicBezTo>
                    <a:pt x="19683" y="5212"/>
                    <a:pt x="19683" y="4115"/>
                    <a:pt x="19735" y="3293"/>
                  </a:cubicBezTo>
                  <a:cubicBezTo>
                    <a:pt x="19787" y="2471"/>
                    <a:pt x="19890" y="1923"/>
                    <a:pt x="19839" y="1320"/>
                  </a:cubicBezTo>
                  <a:cubicBezTo>
                    <a:pt x="19787" y="717"/>
                    <a:pt x="19579" y="59"/>
                    <a:pt x="19423" y="4"/>
                  </a:cubicBezTo>
                  <a:cubicBezTo>
                    <a:pt x="19267" y="-51"/>
                    <a:pt x="19164" y="497"/>
                    <a:pt x="18904" y="2416"/>
                  </a:cubicBezTo>
                  <a:cubicBezTo>
                    <a:pt x="18644" y="4335"/>
                    <a:pt x="18229" y="7624"/>
                    <a:pt x="18021" y="10530"/>
                  </a:cubicBezTo>
                  <a:cubicBezTo>
                    <a:pt x="17814" y="13435"/>
                    <a:pt x="17814" y="15957"/>
                    <a:pt x="17917" y="17492"/>
                  </a:cubicBezTo>
                  <a:cubicBezTo>
                    <a:pt x="18021" y="19027"/>
                    <a:pt x="18229" y="19575"/>
                    <a:pt x="18852" y="19904"/>
                  </a:cubicBezTo>
                  <a:cubicBezTo>
                    <a:pt x="19475" y="20233"/>
                    <a:pt x="20514" y="20343"/>
                    <a:pt x="21552" y="20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3" name="Line"/>
            <p:cNvSpPr/>
            <p:nvPr/>
          </p:nvSpPr>
          <p:spPr>
            <a:xfrm>
              <a:off x="15038220" y="6662862"/>
              <a:ext cx="12538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600" extrusionOk="0">
                  <a:moveTo>
                    <a:pt x="19406" y="0"/>
                  </a:moveTo>
                  <a:cubicBezTo>
                    <a:pt x="14736" y="1029"/>
                    <a:pt x="10066" y="2057"/>
                    <a:pt x="6563" y="3943"/>
                  </a:cubicBezTo>
                  <a:cubicBezTo>
                    <a:pt x="3061" y="5829"/>
                    <a:pt x="726" y="8571"/>
                    <a:pt x="142" y="10886"/>
                  </a:cubicBezTo>
                  <a:cubicBezTo>
                    <a:pt x="-442" y="13200"/>
                    <a:pt x="725" y="15086"/>
                    <a:pt x="4520" y="16800"/>
                  </a:cubicBezTo>
                  <a:cubicBezTo>
                    <a:pt x="8315" y="18514"/>
                    <a:pt x="14736" y="20057"/>
                    <a:pt x="211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4" name="Line"/>
            <p:cNvSpPr/>
            <p:nvPr/>
          </p:nvSpPr>
          <p:spPr>
            <a:xfrm>
              <a:off x="15289686" y="6735095"/>
              <a:ext cx="284309" cy="45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83" extrusionOk="0">
                  <a:moveTo>
                    <a:pt x="13937" y="1470"/>
                  </a:moveTo>
                  <a:cubicBezTo>
                    <a:pt x="10033" y="5177"/>
                    <a:pt x="6130" y="8885"/>
                    <a:pt x="3657" y="11142"/>
                  </a:cubicBezTo>
                  <a:cubicBezTo>
                    <a:pt x="1185" y="13398"/>
                    <a:pt x="144" y="14204"/>
                    <a:pt x="14" y="14285"/>
                  </a:cubicBezTo>
                  <a:cubicBezTo>
                    <a:pt x="-116" y="14365"/>
                    <a:pt x="665" y="13721"/>
                    <a:pt x="2617" y="11948"/>
                  </a:cubicBezTo>
                  <a:cubicBezTo>
                    <a:pt x="4568" y="10174"/>
                    <a:pt x="7691" y="7273"/>
                    <a:pt x="9643" y="5500"/>
                  </a:cubicBezTo>
                  <a:cubicBezTo>
                    <a:pt x="11595" y="3727"/>
                    <a:pt x="12376" y="3082"/>
                    <a:pt x="12896" y="2195"/>
                  </a:cubicBezTo>
                  <a:cubicBezTo>
                    <a:pt x="13417" y="1309"/>
                    <a:pt x="13677" y="180"/>
                    <a:pt x="13937" y="19"/>
                  </a:cubicBezTo>
                  <a:cubicBezTo>
                    <a:pt x="14197" y="-142"/>
                    <a:pt x="14457" y="664"/>
                    <a:pt x="15498" y="4049"/>
                  </a:cubicBezTo>
                  <a:cubicBezTo>
                    <a:pt x="16539" y="7434"/>
                    <a:pt x="18361" y="13398"/>
                    <a:pt x="19532" y="16864"/>
                  </a:cubicBezTo>
                  <a:cubicBezTo>
                    <a:pt x="20703" y="20330"/>
                    <a:pt x="21224" y="21297"/>
                    <a:pt x="21354" y="21377"/>
                  </a:cubicBezTo>
                  <a:cubicBezTo>
                    <a:pt x="21484" y="21458"/>
                    <a:pt x="21224" y="20652"/>
                    <a:pt x="20833" y="19846"/>
                  </a:cubicBezTo>
                  <a:cubicBezTo>
                    <a:pt x="20443" y="19040"/>
                    <a:pt x="19923" y="18234"/>
                    <a:pt x="19402" y="17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5" name="Line"/>
            <p:cNvSpPr/>
            <p:nvPr/>
          </p:nvSpPr>
          <p:spPr>
            <a:xfrm>
              <a:off x="15350411" y="6963833"/>
              <a:ext cx="21794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6" name="Line"/>
            <p:cNvSpPr/>
            <p:nvPr/>
          </p:nvSpPr>
          <p:spPr>
            <a:xfrm>
              <a:off x="15672139" y="6766645"/>
              <a:ext cx="168872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600" extrusionOk="0">
                  <a:moveTo>
                    <a:pt x="0" y="0"/>
                  </a:moveTo>
                  <a:cubicBezTo>
                    <a:pt x="4752" y="441"/>
                    <a:pt x="9504" y="882"/>
                    <a:pt x="13392" y="2865"/>
                  </a:cubicBezTo>
                  <a:cubicBezTo>
                    <a:pt x="17280" y="4849"/>
                    <a:pt x="20304" y="8376"/>
                    <a:pt x="20952" y="11314"/>
                  </a:cubicBezTo>
                  <a:cubicBezTo>
                    <a:pt x="21600" y="14253"/>
                    <a:pt x="19872" y="16604"/>
                    <a:pt x="17064" y="18220"/>
                  </a:cubicBezTo>
                  <a:cubicBezTo>
                    <a:pt x="14256" y="19837"/>
                    <a:pt x="10368" y="20718"/>
                    <a:pt x="64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7" name="Line"/>
            <p:cNvSpPr/>
            <p:nvPr/>
          </p:nvSpPr>
          <p:spPr>
            <a:xfrm>
              <a:off x="18910106" y="9601217"/>
              <a:ext cx="471457" cy="478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76" extrusionOk="0">
                  <a:moveTo>
                    <a:pt x="2" y="1341"/>
                  </a:moveTo>
                  <a:cubicBezTo>
                    <a:pt x="159" y="5225"/>
                    <a:pt x="316" y="9110"/>
                    <a:pt x="394" y="11519"/>
                  </a:cubicBezTo>
                  <a:cubicBezTo>
                    <a:pt x="472" y="13928"/>
                    <a:pt x="472" y="14860"/>
                    <a:pt x="550" y="15715"/>
                  </a:cubicBezTo>
                  <a:cubicBezTo>
                    <a:pt x="629" y="16569"/>
                    <a:pt x="785" y="17346"/>
                    <a:pt x="1020" y="17346"/>
                  </a:cubicBezTo>
                  <a:cubicBezTo>
                    <a:pt x="1255" y="17346"/>
                    <a:pt x="1568" y="16569"/>
                    <a:pt x="1724" y="14705"/>
                  </a:cubicBezTo>
                  <a:cubicBezTo>
                    <a:pt x="1881" y="12840"/>
                    <a:pt x="1881" y="9887"/>
                    <a:pt x="1646" y="7634"/>
                  </a:cubicBezTo>
                  <a:cubicBezTo>
                    <a:pt x="1411" y="5381"/>
                    <a:pt x="942" y="3827"/>
                    <a:pt x="550" y="2661"/>
                  </a:cubicBezTo>
                  <a:cubicBezTo>
                    <a:pt x="159" y="1496"/>
                    <a:pt x="-154" y="719"/>
                    <a:pt x="81" y="330"/>
                  </a:cubicBezTo>
                  <a:cubicBezTo>
                    <a:pt x="316" y="-58"/>
                    <a:pt x="1098" y="-58"/>
                    <a:pt x="3603" y="97"/>
                  </a:cubicBezTo>
                  <a:cubicBezTo>
                    <a:pt x="6107" y="253"/>
                    <a:pt x="10333" y="564"/>
                    <a:pt x="12837" y="719"/>
                  </a:cubicBezTo>
                  <a:cubicBezTo>
                    <a:pt x="15342" y="874"/>
                    <a:pt x="16124" y="874"/>
                    <a:pt x="17142" y="874"/>
                  </a:cubicBezTo>
                  <a:cubicBezTo>
                    <a:pt x="18159" y="874"/>
                    <a:pt x="19411" y="874"/>
                    <a:pt x="20037" y="1496"/>
                  </a:cubicBezTo>
                  <a:cubicBezTo>
                    <a:pt x="20663" y="2118"/>
                    <a:pt x="20663" y="3361"/>
                    <a:pt x="20742" y="6236"/>
                  </a:cubicBezTo>
                  <a:cubicBezTo>
                    <a:pt x="20820" y="9110"/>
                    <a:pt x="20976" y="13617"/>
                    <a:pt x="21133" y="16259"/>
                  </a:cubicBezTo>
                  <a:cubicBezTo>
                    <a:pt x="21289" y="18900"/>
                    <a:pt x="21446" y="19677"/>
                    <a:pt x="21211" y="20299"/>
                  </a:cubicBezTo>
                  <a:cubicBezTo>
                    <a:pt x="20976" y="20920"/>
                    <a:pt x="20350" y="21387"/>
                    <a:pt x="19098" y="21464"/>
                  </a:cubicBezTo>
                  <a:cubicBezTo>
                    <a:pt x="17846" y="21542"/>
                    <a:pt x="15968" y="21231"/>
                    <a:pt x="13385" y="20765"/>
                  </a:cubicBezTo>
                  <a:cubicBezTo>
                    <a:pt x="10802" y="20299"/>
                    <a:pt x="7516" y="19677"/>
                    <a:pt x="5481" y="19289"/>
                  </a:cubicBezTo>
                  <a:cubicBezTo>
                    <a:pt x="3446" y="18900"/>
                    <a:pt x="2663" y="18745"/>
                    <a:pt x="1959" y="18434"/>
                  </a:cubicBezTo>
                  <a:cubicBezTo>
                    <a:pt x="1255" y="18123"/>
                    <a:pt x="629" y="17657"/>
                    <a:pt x="707" y="17191"/>
                  </a:cubicBezTo>
                  <a:cubicBezTo>
                    <a:pt x="785" y="16725"/>
                    <a:pt x="1568" y="16259"/>
                    <a:pt x="2350" y="157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8" name="Line"/>
            <p:cNvSpPr/>
            <p:nvPr/>
          </p:nvSpPr>
          <p:spPr>
            <a:xfrm>
              <a:off x="19006404" y="9662187"/>
              <a:ext cx="265935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600" extrusionOk="0">
                  <a:moveTo>
                    <a:pt x="16181" y="0"/>
                  </a:moveTo>
                  <a:cubicBezTo>
                    <a:pt x="11260" y="3789"/>
                    <a:pt x="6338" y="7579"/>
                    <a:pt x="3467" y="9853"/>
                  </a:cubicBezTo>
                  <a:cubicBezTo>
                    <a:pt x="596" y="12126"/>
                    <a:pt x="-224" y="12884"/>
                    <a:pt x="49" y="13168"/>
                  </a:cubicBezTo>
                  <a:cubicBezTo>
                    <a:pt x="323" y="13453"/>
                    <a:pt x="1690" y="13263"/>
                    <a:pt x="4698" y="12505"/>
                  </a:cubicBezTo>
                  <a:cubicBezTo>
                    <a:pt x="7705" y="11747"/>
                    <a:pt x="12353" y="10421"/>
                    <a:pt x="15497" y="9758"/>
                  </a:cubicBezTo>
                  <a:cubicBezTo>
                    <a:pt x="18642" y="9095"/>
                    <a:pt x="20282" y="9095"/>
                    <a:pt x="20829" y="9568"/>
                  </a:cubicBezTo>
                  <a:cubicBezTo>
                    <a:pt x="21376" y="10042"/>
                    <a:pt x="20829" y="10989"/>
                    <a:pt x="17958" y="13074"/>
                  </a:cubicBezTo>
                  <a:cubicBezTo>
                    <a:pt x="15087" y="15158"/>
                    <a:pt x="9892" y="18379"/>
                    <a:pt x="469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1" name="IMG_0123.png" descr="IMG_01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0830" y="1021332"/>
            <a:ext cx="15568083" cy="11384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The row space of a matrix"/>
          <p:cNvSpPr txBox="1">
            <a:spLocks noGrp="1"/>
          </p:cNvSpPr>
          <p:nvPr>
            <p:ph type="body" idx="21"/>
          </p:nvPr>
        </p:nvSpPr>
        <p:spPr>
          <a:xfrm>
            <a:off x="1270000" y="106349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row space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64" name="Definition: Let   be a   matrix, each row of it has   entries and can be seen as a vector in  , we call it a row vector of  . They span a sub vector space   of  , called the row space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895270"/>
                <a:ext cx="21844000" cy="980889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matrix, each row of it has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entries and can be seen as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we call it a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row vector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They span a sub vector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Row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called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row space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By construction,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Row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This allows us to transform the known result about the column space to the row space.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 xmlns="">
          <p:sp>
            <p:nvSpPr>
              <p:cNvPr id="4264" name="Definition: Let   be a   matrix, each row of it has   entries and can be seen as a vector in  , we call it a row vector of  . They span a sub vector space   of  , called the row space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895270"/>
                <a:ext cx="21844000" cy="9808898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67" name="Drawing"/>
          <p:cNvGrpSpPr/>
          <p:nvPr/>
        </p:nvGrpSpPr>
        <p:grpSpPr>
          <a:xfrm>
            <a:off x="5350947" y="3548021"/>
            <a:ext cx="3460" cy="1"/>
            <a:chOff x="0" y="0"/>
            <a:chExt cx="3459" cy="0"/>
          </a:xfrm>
        </p:grpSpPr>
        <p:sp>
          <p:nvSpPr>
            <p:cNvPr id="4265" name="Line"/>
            <p:cNvSpPr/>
            <p:nvPr/>
          </p:nvSpPr>
          <p:spPr>
            <a:xfrm>
              <a:off x="0" y="0"/>
              <a:ext cx="34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6" name="Line"/>
            <p:cNvSpPr/>
            <p:nvPr/>
          </p:nvSpPr>
          <p:spPr>
            <a:xfrm>
              <a:off x="1094" y="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4268" name="IMG_0121.png" descr="IMG_01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0199" y="9463189"/>
            <a:ext cx="20335705" cy="2596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3" name="Drawing"/>
          <p:cNvGrpSpPr/>
          <p:nvPr/>
        </p:nvGrpSpPr>
        <p:grpSpPr>
          <a:xfrm>
            <a:off x="1120855" y="643453"/>
            <a:ext cx="22903341" cy="12227609"/>
            <a:chOff x="0" y="0"/>
            <a:chExt cx="22903339" cy="12227606"/>
          </a:xfrm>
        </p:grpSpPr>
        <p:sp>
          <p:nvSpPr>
            <p:cNvPr id="4270" name="Line"/>
            <p:cNvSpPr/>
            <p:nvPr/>
          </p:nvSpPr>
          <p:spPr>
            <a:xfrm>
              <a:off x="251453" y="514919"/>
              <a:ext cx="1449715" cy="957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98" extrusionOk="0">
                  <a:moveTo>
                    <a:pt x="274" y="5451"/>
                  </a:moveTo>
                  <a:cubicBezTo>
                    <a:pt x="274" y="6771"/>
                    <a:pt x="274" y="8092"/>
                    <a:pt x="351" y="9646"/>
                  </a:cubicBezTo>
                  <a:cubicBezTo>
                    <a:pt x="428" y="11200"/>
                    <a:pt x="582" y="12987"/>
                    <a:pt x="685" y="14114"/>
                  </a:cubicBezTo>
                  <a:cubicBezTo>
                    <a:pt x="788" y="15240"/>
                    <a:pt x="839" y="15707"/>
                    <a:pt x="814" y="15707"/>
                  </a:cubicBezTo>
                  <a:cubicBezTo>
                    <a:pt x="788" y="15707"/>
                    <a:pt x="685" y="15240"/>
                    <a:pt x="531" y="13997"/>
                  </a:cubicBezTo>
                  <a:cubicBezTo>
                    <a:pt x="376" y="12754"/>
                    <a:pt x="171" y="10734"/>
                    <a:pt x="68" y="9297"/>
                  </a:cubicBezTo>
                  <a:cubicBezTo>
                    <a:pt x="-35" y="7859"/>
                    <a:pt x="-35" y="7005"/>
                    <a:pt x="171" y="6305"/>
                  </a:cubicBezTo>
                  <a:cubicBezTo>
                    <a:pt x="376" y="5606"/>
                    <a:pt x="788" y="5062"/>
                    <a:pt x="1122" y="4868"/>
                  </a:cubicBezTo>
                  <a:cubicBezTo>
                    <a:pt x="1456" y="4674"/>
                    <a:pt x="1714" y="4829"/>
                    <a:pt x="2048" y="5373"/>
                  </a:cubicBezTo>
                  <a:cubicBezTo>
                    <a:pt x="2382" y="5917"/>
                    <a:pt x="2794" y="6849"/>
                    <a:pt x="2974" y="7510"/>
                  </a:cubicBezTo>
                  <a:cubicBezTo>
                    <a:pt x="3154" y="8170"/>
                    <a:pt x="3102" y="8558"/>
                    <a:pt x="2845" y="8908"/>
                  </a:cubicBezTo>
                  <a:cubicBezTo>
                    <a:pt x="2588" y="9258"/>
                    <a:pt x="2125" y="9569"/>
                    <a:pt x="1765" y="9763"/>
                  </a:cubicBezTo>
                  <a:cubicBezTo>
                    <a:pt x="1405" y="9957"/>
                    <a:pt x="1148" y="10035"/>
                    <a:pt x="865" y="9996"/>
                  </a:cubicBezTo>
                  <a:cubicBezTo>
                    <a:pt x="582" y="9957"/>
                    <a:pt x="274" y="9802"/>
                    <a:pt x="248" y="9724"/>
                  </a:cubicBezTo>
                  <a:cubicBezTo>
                    <a:pt x="222" y="9646"/>
                    <a:pt x="479" y="9646"/>
                    <a:pt x="1148" y="9530"/>
                  </a:cubicBezTo>
                  <a:cubicBezTo>
                    <a:pt x="1816" y="9413"/>
                    <a:pt x="2896" y="9180"/>
                    <a:pt x="3565" y="8986"/>
                  </a:cubicBezTo>
                  <a:cubicBezTo>
                    <a:pt x="4234" y="8792"/>
                    <a:pt x="4491" y="8636"/>
                    <a:pt x="4748" y="8558"/>
                  </a:cubicBezTo>
                  <a:cubicBezTo>
                    <a:pt x="5005" y="8481"/>
                    <a:pt x="5262" y="8481"/>
                    <a:pt x="5416" y="8714"/>
                  </a:cubicBezTo>
                  <a:cubicBezTo>
                    <a:pt x="5571" y="8947"/>
                    <a:pt x="5622" y="9413"/>
                    <a:pt x="5699" y="9840"/>
                  </a:cubicBezTo>
                  <a:cubicBezTo>
                    <a:pt x="5776" y="10268"/>
                    <a:pt x="5879" y="10656"/>
                    <a:pt x="6188" y="11006"/>
                  </a:cubicBezTo>
                  <a:cubicBezTo>
                    <a:pt x="6496" y="11356"/>
                    <a:pt x="7011" y="11666"/>
                    <a:pt x="7576" y="11783"/>
                  </a:cubicBezTo>
                  <a:cubicBezTo>
                    <a:pt x="8142" y="11899"/>
                    <a:pt x="8759" y="11822"/>
                    <a:pt x="9248" y="11628"/>
                  </a:cubicBezTo>
                  <a:cubicBezTo>
                    <a:pt x="9736" y="11433"/>
                    <a:pt x="10096" y="11122"/>
                    <a:pt x="10302" y="10773"/>
                  </a:cubicBezTo>
                  <a:cubicBezTo>
                    <a:pt x="10508" y="10423"/>
                    <a:pt x="10559" y="10035"/>
                    <a:pt x="10431" y="9724"/>
                  </a:cubicBezTo>
                  <a:cubicBezTo>
                    <a:pt x="10302" y="9413"/>
                    <a:pt x="9994" y="9180"/>
                    <a:pt x="9711" y="9063"/>
                  </a:cubicBezTo>
                  <a:cubicBezTo>
                    <a:pt x="9428" y="8947"/>
                    <a:pt x="9171" y="8947"/>
                    <a:pt x="8914" y="8947"/>
                  </a:cubicBezTo>
                  <a:cubicBezTo>
                    <a:pt x="8656" y="8947"/>
                    <a:pt x="8399" y="8947"/>
                    <a:pt x="8194" y="9141"/>
                  </a:cubicBezTo>
                  <a:cubicBezTo>
                    <a:pt x="7988" y="9335"/>
                    <a:pt x="7834" y="9724"/>
                    <a:pt x="7911" y="10112"/>
                  </a:cubicBezTo>
                  <a:cubicBezTo>
                    <a:pt x="7988" y="10501"/>
                    <a:pt x="8296" y="10889"/>
                    <a:pt x="8914" y="11161"/>
                  </a:cubicBezTo>
                  <a:cubicBezTo>
                    <a:pt x="9531" y="11433"/>
                    <a:pt x="10456" y="11589"/>
                    <a:pt x="11331" y="11589"/>
                  </a:cubicBezTo>
                  <a:cubicBezTo>
                    <a:pt x="12205" y="11589"/>
                    <a:pt x="13028" y="11433"/>
                    <a:pt x="13568" y="11278"/>
                  </a:cubicBezTo>
                  <a:cubicBezTo>
                    <a:pt x="14108" y="11122"/>
                    <a:pt x="14365" y="10967"/>
                    <a:pt x="14571" y="10734"/>
                  </a:cubicBezTo>
                  <a:cubicBezTo>
                    <a:pt x="14776" y="10501"/>
                    <a:pt x="14931" y="10190"/>
                    <a:pt x="14879" y="9918"/>
                  </a:cubicBezTo>
                  <a:cubicBezTo>
                    <a:pt x="14828" y="9646"/>
                    <a:pt x="14571" y="9413"/>
                    <a:pt x="14314" y="9297"/>
                  </a:cubicBezTo>
                  <a:cubicBezTo>
                    <a:pt x="14056" y="9180"/>
                    <a:pt x="13799" y="9180"/>
                    <a:pt x="13542" y="9180"/>
                  </a:cubicBezTo>
                  <a:cubicBezTo>
                    <a:pt x="13285" y="9180"/>
                    <a:pt x="13028" y="9180"/>
                    <a:pt x="12796" y="9374"/>
                  </a:cubicBezTo>
                  <a:cubicBezTo>
                    <a:pt x="12565" y="9569"/>
                    <a:pt x="12359" y="9957"/>
                    <a:pt x="12411" y="10268"/>
                  </a:cubicBezTo>
                  <a:cubicBezTo>
                    <a:pt x="12462" y="10579"/>
                    <a:pt x="12771" y="10812"/>
                    <a:pt x="13542" y="10889"/>
                  </a:cubicBezTo>
                  <a:cubicBezTo>
                    <a:pt x="14314" y="10967"/>
                    <a:pt x="15548" y="10889"/>
                    <a:pt x="16576" y="10501"/>
                  </a:cubicBezTo>
                  <a:cubicBezTo>
                    <a:pt x="17605" y="10112"/>
                    <a:pt x="18428" y="9413"/>
                    <a:pt x="19199" y="8209"/>
                  </a:cubicBezTo>
                  <a:cubicBezTo>
                    <a:pt x="19971" y="7005"/>
                    <a:pt x="20691" y="5295"/>
                    <a:pt x="21076" y="4130"/>
                  </a:cubicBezTo>
                  <a:cubicBezTo>
                    <a:pt x="21462" y="2964"/>
                    <a:pt x="21514" y="2343"/>
                    <a:pt x="21539" y="1838"/>
                  </a:cubicBezTo>
                  <a:cubicBezTo>
                    <a:pt x="21565" y="1333"/>
                    <a:pt x="21565" y="944"/>
                    <a:pt x="21411" y="594"/>
                  </a:cubicBezTo>
                  <a:cubicBezTo>
                    <a:pt x="21256" y="245"/>
                    <a:pt x="20948" y="-66"/>
                    <a:pt x="20716" y="12"/>
                  </a:cubicBezTo>
                  <a:cubicBezTo>
                    <a:pt x="20485" y="89"/>
                    <a:pt x="20331" y="556"/>
                    <a:pt x="20099" y="2110"/>
                  </a:cubicBezTo>
                  <a:cubicBezTo>
                    <a:pt x="19868" y="3663"/>
                    <a:pt x="19559" y="6305"/>
                    <a:pt x="19456" y="8947"/>
                  </a:cubicBezTo>
                  <a:cubicBezTo>
                    <a:pt x="19354" y="11589"/>
                    <a:pt x="19456" y="14230"/>
                    <a:pt x="19636" y="16134"/>
                  </a:cubicBezTo>
                  <a:cubicBezTo>
                    <a:pt x="19816" y="18038"/>
                    <a:pt x="20074" y="19203"/>
                    <a:pt x="20279" y="20058"/>
                  </a:cubicBezTo>
                  <a:cubicBezTo>
                    <a:pt x="20485" y="20912"/>
                    <a:pt x="20639" y="21456"/>
                    <a:pt x="20691" y="21495"/>
                  </a:cubicBezTo>
                  <a:cubicBezTo>
                    <a:pt x="20742" y="21534"/>
                    <a:pt x="20691" y="21068"/>
                    <a:pt x="20588" y="20446"/>
                  </a:cubicBezTo>
                  <a:cubicBezTo>
                    <a:pt x="20485" y="19825"/>
                    <a:pt x="20331" y="19048"/>
                    <a:pt x="20176" y="182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1" name="Line"/>
            <p:cNvSpPr/>
            <p:nvPr/>
          </p:nvSpPr>
          <p:spPr>
            <a:xfrm>
              <a:off x="1484095" y="1037829"/>
              <a:ext cx="38399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35" y="10800"/>
                    <a:pt x="4670" y="21600"/>
                    <a:pt x="8270" y="21600"/>
                  </a:cubicBezTo>
                  <a:cubicBezTo>
                    <a:pt x="11870" y="21600"/>
                    <a:pt x="16735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2" name="Line"/>
            <p:cNvSpPr/>
            <p:nvPr/>
          </p:nvSpPr>
          <p:spPr>
            <a:xfrm>
              <a:off x="0" y="1359555"/>
              <a:ext cx="1899227" cy="7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3" extrusionOk="0">
                  <a:moveTo>
                    <a:pt x="0" y="16904"/>
                  </a:moveTo>
                  <a:cubicBezTo>
                    <a:pt x="1220" y="18783"/>
                    <a:pt x="2439" y="20661"/>
                    <a:pt x="3580" y="21130"/>
                  </a:cubicBezTo>
                  <a:cubicBezTo>
                    <a:pt x="4721" y="21600"/>
                    <a:pt x="5784" y="20661"/>
                    <a:pt x="6925" y="19252"/>
                  </a:cubicBezTo>
                  <a:cubicBezTo>
                    <a:pt x="8066" y="17843"/>
                    <a:pt x="9285" y="15965"/>
                    <a:pt x="10426" y="14087"/>
                  </a:cubicBezTo>
                  <a:cubicBezTo>
                    <a:pt x="11567" y="12209"/>
                    <a:pt x="12630" y="10330"/>
                    <a:pt x="13751" y="8922"/>
                  </a:cubicBezTo>
                  <a:cubicBezTo>
                    <a:pt x="14872" y="7513"/>
                    <a:pt x="16052" y="6574"/>
                    <a:pt x="17272" y="6104"/>
                  </a:cubicBezTo>
                  <a:cubicBezTo>
                    <a:pt x="18492" y="5635"/>
                    <a:pt x="19751" y="5635"/>
                    <a:pt x="20479" y="4696"/>
                  </a:cubicBezTo>
                  <a:cubicBezTo>
                    <a:pt x="21207" y="3757"/>
                    <a:pt x="21403" y="187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3" name="Line"/>
            <p:cNvSpPr/>
            <p:nvPr/>
          </p:nvSpPr>
          <p:spPr>
            <a:xfrm>
              <a:off x="3170423" y="819884"/>
              <a:ext cx="897867" cy="50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537" extrusionOk="0">
                  <a:moveTo>
                    <a:pt x="3617" y="0"/>
                  </a:moveTo>
                  <a:cubicBezTo>
                    <a:pt x="3285" y="596"/>
                    <a:pt x="2953" y="1192"/>
                    <a:pt x="2828" y="2309"/>
                  </a:cubicBezTo>
                  <a:cubicBezTo>
                    <a:pt x="2704" y="3426"/>
                    <a:pt x="2787" y="5065"/>
                    <a:pt x="2828" y="7225"/>
                  </a:cubicBezTo>
                  <a:cubicBezTo>
                    <a:pt x="2870" y="9385"/>
                    <a:pt x="2870" y="12066"/>
                    <a:pt x="2745" y="13779"/>
                  </a:cubicBezTo>
                  <a:cubicBezTo>
                    <a:pt x="2620" y="15492"/>
                    <a:pt x="2371" y="16237"/>
                    <a:pt x="2039" y="16759"/>
                  </a:cubicBezTo>
                  <a:cubicBezTo>
                    <a:pt x="1707" y="17280"/>
                    <a:pt x="1291" y="17578"/>
                    <a:pt x="876" y="17578"/>
                  </a:cubicBezTo>
                  <a:cubicBezTo>
                    <a:pt x="460" y="17578"/>
                    <a:pt x="45" y="17280"/>
                    <a:pt x="4" y="16908"/>
                  </a:cubicBezTo>
                  <a:cubicBezTo>
                    <a:pt x="-38" y="16535"/>
                    <a:pt x="294" y="16088"/>
                    <a:pt x="959" y="16163"/>
                  </a:cubicBezTo>
                  <a:cubicBezTo>
                    <a:pt x="1624" y="16237"/>
                    <a:pt x="2620" y="16833"/>
                    <a:pt x="3825" y="17429"/>
                  </a:cubicBezTo>
                  <a:cubicBezTo>
                    <a:pt x="5030" y="18025"/>
                    <a:pt x="6442" y="18621"/>
                    <a:pt x="7356" y="18919"/>
                  </a:cubicBezTo>
                  <a:cubicBezTo>
                    <a:pt x="8270" y="19217"/>
                    <a:pt x="8685" y="19217"/>
                    <a:pt x="9100" y="18919"/>
                  </a:cubicBezTo>
                  <a:cubicBezTo>
                    <a:pt x="9516" y="18621"/>
                    <a:pt x="9931" y="18025"/>
                    <a:pt x="10222" y="17280"/>
                  </a:cubicBezTo>
                  <a:cubicBezTo>
                    <a:pt x="10513" y="16535"/>
                    <a:pt x="10679" y="15641"/>
                    <a:pt x="10679" y="14822"/>
                  </a:cubicBezTo>
                  <a:cubicBezTo>
                    <a:pt x="10679" y="14003"/>
                    <a:pt x="10513" y="13258"/>
                    <a:pt x="10222" y="12886"/>
                  </a:cubicBezTo>
                  <a:cubicBezTo>
                    <a:pt x="9931" y="12513"/>
                    <a:pt x="9516" y="12513"/>
                    <a:pt x="9100" y="12513"/>
                  </a:cubicBezTo>
                  <a:cubicBezTo>
                    <a:pt x="8685" y="12513"/>
                    <a:pt x="8270" y="12513"/>
                    <a:pt x="7979" y="12886"/>
                  </a:cubicBezTo>
                  <a:cubicBezTo>
                    <a:pt x="7688" y="13258"/>
                    <a:pt x="7522" y="14003"/>
                    <a:pt x="7439" y="14748"/>
                  </a:cubicBezTo>
                  <a:cubicBezTo>
                    <a:pt x="7356" y="15492"/>
                    <a:pt x="7356" y="16237"/>
                    <a:pt x="7480" y="16908"/>
                  </a:cubicBezTo>
                  <a:cubicBezTo>
                    <a:pt x="7605" y="17578"/>
                    <a:pt x="7854" y="18174"/>
                    <a:pt x="8602" y="18770"/>
                  </a:cubicBezTo>
                  <a:cubicBezTo>
                    <a:pt x="9350" y="19366"/>
                    <a:pt x="10596" y="19961"/>
                    <a:pt x="11759" y="19738"/>
                  </a:cubicBezTo>
                  <a:cubicBezTo>
                    <a:pt x="12922" y="19514"/>
                    <a:pt x="14002" y="18472"/>
                    <a:pt x="14833" y="16610"/>
                  </a:cubicBezTo>
                  <a:cubicBezTo>
                    <a:pt x="15664" y="14748"/>
                    <a:pt x="16245" y="12066"/>
                    <a:pt x="16536" y="10353"/>
                  </a:cubicBezTo>
                  <a:cubicBezTo>
                    <a:pt x="16827" y="8640"/>
                    <a:pt x="16827" y="7895"/>
                    <a:pt x="16744" y="6927"/>
                  </a:cubicBezTo>
                  <a:cubicBezTo>
                    <a:pt x="16660" y="5959"/>
                    <a:pt x="16494" y="4767"/>
                    <a:pt x="16411" y="4618"/>
                  </a:cubicBezTo>
                  <a:cubicBezTo>
                    <a:pt x="16328" y="4469"/>
                    <a:pt x="16328" y="5363"/>
                    <a:pt x="16370" y="7746"/>
                  </a:cubicBezTo>
                  <a:cubicBezTo>
                    <a:pt x="16411" y="10130"/>
                    <a:pt x="16494" y="14003"/>
                    <a:pt x="16660" y="16386"/>
                  </a:cubicBezTo>
                  <a:cubicBezTo>
                    <a:pt x="16827" y="18770"/>
                    <a:pt x="17076" y="19663"/>
                    <a:pt x="17367" y="20334"/>
                  </a:cubicBezTo>
                  <a:cubicBezTo>
                    <a:pt x="17657" y="21004"/>
                    <a:pt x="17990" y="21451"/>
                    <a:pt x="18571" y="21526"/>
                  </a:cubicBezTo>
                  <a:cubicBezTo>
                    <a:pt x="19153" y="21600"/>
                    <a:pt x="19984" y="21302"/>
                    <a:pt x="20524" y="20781"/>
                  </a:cubicBezTo>
                  <a:cubicBezTo>
                    <a:pt x="21064" y="20259"/>
                    <a:pt x="21313" y="19514"/>
                    <a:pt x="21562" y="18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4" name="Line"/>
            <p:cNvSpPr/>
            <p:nvPr/>
          </p:nvSpPr>
          <p:spPr>
            <a:xfrm>
              <a:off x="3860723" y="1100098"/>
              <a:ext cx="16605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5" name="Line"/>
            <p:cNvSpPr/>
            <p:nvPr/>
          </p:nvSpPr>
          <p:spPr>
            <a:xfrm>
              <a:off x="5512416" y="831056"/>
              <a:ext cx="321093" cy="474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171" extrusionOk="0">
                  <a:moveTo>
                    <a:pt x="12306" y="1353"/>
                  </a:moveTo>
                  <a:cubicBezTo>
                    <a:pt x="8859" y="5519"/>
                    <a:pt x="5412" y="9684"/>
                    <a:pt x="3229" y="12384"/>
                  </a:cubicBezTo>
                  <a:cubicBezTo>
                    <a:pt x="1046" y="15084"/>
                    <a:pt x="127" y="16319"/>
                    <a:pt x="12" y="16550"/>
                  </a:cubicBezTo>
                  <a:cubicBezTo>
                    <a:pt x="-103" y="16781"/>
                    <a:pt x="586" y="16010"/>
                    <a:pt x="2080" y="13696"/>
                  </a:cubicBezTo>
                  <a:cubicBezTo>
                    <a:pt x="3574" y="11381"/>
                    <a:pt x="5871" y="7524"/>
                    <a:pt x="7250" y="5210"/>
                  </a:cubicBezTo>
                  <a:cubicBezTo>
                    <a:pt x="8629" y="2896"/>
                    <a:pt x="9088" y="2124"/>
                    <a:pt x="9318" y="1353"/>
                  </a:cubicBezTo>
                  <a:cubicBezTo>
                    <a:pt x="9548" y="581"/>
                    <a:pt x="9548" y="-190"/>
                    <a:pt x="9778" y="41"/>
                  </a:cubicBezTo>
                  <a:cubicBezTo>
                    <a:pt x="10008" y="273"/>
                    <a:pt x="10467" y="1507"/>
                    <a:pt x="11961" y="4593"/>
                  </a:cubicBezTo>
                  <a:cubicBezTo>
                    <a:pt x="13454" y="7679"/>
                    <a:pt x="15982" y="12616"/>
                    <a:pt x="17591" y="15470"/>
                  </a:cubicBezTo>
                  <a:cubicBezTo>
                    <a:pt x="19199" y="18324"/>
                    <a:pt x="19889" y="19096"/>
                    <a:pt x="20463" y="19867"/>
                  </a:cubicBezTo>
                  <a:cubicBezTo>
                    <a:pt x="21037" y="20639"/>
                    <a:pt x="21497" y="21410"/>
                    <a:pt x="21267" y="21101"/>
                  </a:cubicBezTo>
                  <a:cubicBezTo>
                    <a:pt x="21037" y="20793"/>
                    <a:pt x="20118" y="19404"/>
                    <a:pt x="19199" y="18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6" name="Line"/>
            <p:cNvSpPr/>
            <p:nvPr/>
          </p:nvSpPr>
          <p:spPr>
            <a:xfrm>
              <a:off x="5593898" y="1079342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7" name="Line"/>
            <p:cNvSpPr/>
            <p:nvPr/>
          </p:nvSpPr>
          <p:spPr>
            <a:xfrm>
              <a:off x="6102434" y="985937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8" name="Line"/>
            <p:cNvSpPr/>
            <p:nvPr/>
          </p:nvSpPr>
          <p:spPr>
            <a:xfrm>
              <a:off x="6143947" y="1110476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9" name="Line"/>
            <p:cNvSpPr/>
            <p:nvPr/>
          </p:nvSpPr>
          <p:spPr>
            <a:xfrm>
              <a:off x="6908679" y="176430"/>
              <a:ext cx="117424" cy="176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extrusionOk="0">
                  <a:moveTo>
                    <a:pt x="20948" y="0"/>
                  </a:moveTo>
                  <a:cubicBezTo>
                    <a:pt x="16011" y="296"/>
                    <a:pt x="11074" y="593"/>
                    <a:pt x="7988" y="1101"/>
                  </a:cubicBezTo>
                  <a:cubicBezTo>
                    <a:pt x="4902" y="1609"/>
                    <a:pt x="3668" y="2329"/>
                    <a:pt x="3051" y="3600"/>
                  </a:cubicBezTo>
                  <a:cubicBezTo>
                    <a:pt x="2434" y="4871"/>
                    <a:pt x="2434" y="6692"/>
                    <a:pt x="2434" y="8449"/>
                  </a:cubicBezTo>
                  <a:cubicBezTo>
                    <a:pt x="2434" y="10207"/>
                    <a:pt x="2434" y="11901"/>
                    <a:pt x="2125" y="13489"/>
                  </a:cubicBezTo>
                  <a:cubicBezTo>
                    <a:pt x="1817" y="15078"/>
                    <a:pt x="1199" y="16560"/>
                    <a:pt x="582" y="17661"/>
                  </a:cubicBezTo>
                  <a:cubicBezTo>
                    <a:pt x="-35" y="18762"/>
                    <a:pt x="-652" y="19482"/>
                    <a:pt x="1508" y="20075"/>
                  </a:cubicBezTo>
                  <a:cubicBezTo>
                    <a:pt x="3668" y="20668"/>
                    <a:pt x="8605" y="21134"/>
                    <a:pt x="135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0" name="Line"/>
            <p:cNvSpPr/>
            <p:nvPr/>
          </p:nvSpPr>
          <p:spPr>
            <a:xfrm>
              <a:off x="7475787" y="238700"/>
              <a:ext cx="276796" cy="22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319" extrusionOk="0">
                  <a:moveTo>
                    <a:pt x="9336" y="0"/>
                  </a:moveTo>
                  <a:cubicBezTo>
                    <a:pt x="8003" y="0"/>
                    <a:pt x="6669" y="0"/>
                    <a:pt x="5069" y="997"/>
                  </a:cubicBezTo>
                  <a:cubicBezTo>
                    <a:pt x="3469" y="1994"/>
                    <a:pt x="1603" y="3988"/>
                    <a:pt x="669" y="5815"/>
                  </a:cubicBezTo>
                  <a:cubicBezTo>
                    <a:pt x="-264" y="7643"/>
                    <a:pt x="-264" y="9305"/>
                    <a:pt x="936" y="10966"/>
                  </a:cubicBezTo>
                  <a:cubicBezTo>
                    <a:pt x="2136" y="12628"/>
                    <a:pt x="4536" y="14289"/>
                    <a:pt x="6403" y="14788"/>
                  </a:cubicBezTo>
                  <a:cubicBezTo>
                    <a:pt x="8269" y="15286"/>
                    <a:pt x="9603" y="14622"/>
                    <a:pt x="10536" y="13458"/>
                  </a:cubicBezTo>
                  <a:cubicBezTo>
                    <a:pt x="11469" y="12295"/>
                    <a:pt x="12003" y="10634"/>
                    <a:pt x="12403" y="8972"/>
                  </a:cubicBezTo>
                  <a:cubicBezTo>
                    <a:pt x="12803" y="7311"/>
                    <a:pt x="13069" y="5649"/>
                    <a:pt x="12669" y="5317"/>
                  </a:cubicBezTo>
                  <a:cubicBezTo>
                    <a:pt x="12269" y="4985"/>
                    <a:pt x="11203" y="5982"/>
                    <a:pt x="10669" y="7311"/>
                  </a:cubicBezTo>
                  <a:cubicBezTo>
                    <a:pt x="10136" y="8640"/>
                    <a:pt x="10136" y="10302"/>
                    <a:pt x="10136" y="11963"/>
                  </a:cubicBezTo>
                  <a:cubicBezTo>
                    <a:pt x="10136" y="13625"/>
                    <a:pt x="10136" y="15286"/>
                    <a:pt x="11336" y="16948"/>
                  </a:cubicBezTo>
                  <a:cubicBezTo>
                    <a:pt x="12536" y="18609"/>
                    <a:pt x="14936" y="20271"/>
                    <a:pt x="16803" y="20935"/>
                  </a:cubicBezTo>
                  <a:cubicBezTo>
                    <a:pt x="18669" y="21600"/>
                    <a:pt x="20003" y="21268"/>
                    <a:pt x="21336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1" name="Line"/>
            <p:cNvSpPr/>
            <p:nvPr/>
          </p:nvSpPr>
          <p:spPr>
            <a:xfrm>
              <a:off x="7856365" y="363240"/>
              <a:ext cx="1" cy="17643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2" name="Line"/>
            <p:cNvSpPr/>
            <p:nvPr/>
          </p:nvSpPr>
          <p:spPr>
            <a:xfrm>
              <a:off x="7472368" y="0"/>
              <a:ext cx="31319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6409" y="21600"/>
                    <a:pt x="12818" y="21600"/>
                    <a:pt x="16615" y="21600"/>
                  </a:cubicBezTo>
                  <a:cubicBezTo>
                    <a:pt x="20413" y="21600"/>
                    <a:pt x="21600" y="21600"/>
                    <a:pt x="21481" y="18000"/>
                  </a:cubicBezTo>
                  <a:cubicBezTo>
                    <a:pt x="21363" y="14400"/>
                    <a:pt x="19938" y="72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3" name="Line"/>
            <p:cNvSpPr/>
            <p:nvPr/>
          </p:nvSpPr>
          <p:spPr>
            <a:xfrm>
              <a:off x="7545016" y="851019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4" name="Line"/>
            <p:cNvSpPr/>
            <p:nvPr/>
          </p:nvSpPr>
          <p:spPr>
            <a:xfrm>
              <a:off x="7545016" y="103782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5" name="Line"/>
            <p:cNvSpPr/>
            <p:nvPr/>
          </p:nvSpPr>
          <p:spPr>
            <a:xfrm>
              <a:off x="7555394" y="1183125"/>
              <a:ext cx="207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6" name="Line"/>
            <p:cNvSpPr/>
            <p:nvPr/>
          </p:nvSpPr>
          <p:spPr>
            <a:xfrm>
              <a:off x="7483457" y="1732317"/>
              <a:ext cx="289882" cy="270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394" extrusionOk="0">
                  <a:moveTo>
                    <a:pt x="9859" y="2528"/>
                  </a:moveTo>
                  <a:cubicBezTo>
                    <a:pt x="9096" y="1435"/>
                    <a:pt x="8334" y="341"/>
                    <a:pt x="7318" y="67"/>
                  </a:cubicBezTo>
                  <a:cubicBezTo>
                    <a:pt x="6301" y="-206"/>
                    <a:pt x="5030" y="341"/>
                    <a:pt x="3633" y="1845"/>
                  </a:cubicBezTo>
                  <a:cubicBezTo>
                    <a:pt x="2235" y="3348"/>
                    <a:pt x="710" y="5809"/>
                    <a:pt x="202" y="8543"/>
                  </a:cubicBezTo>
                  <a:cubicBezTo>
                    <a:pt x="-306" y="11278"/>
                    <a:pt x="202" y="14285"/>
                    <a:pt x="1092" y="16062"/>
                  </a:cubicBezTo>
                  <a:cubicBezTo>
                    <a:pt x="1981" y="17840"/>
                    <a:pt x="3252" y="18386"/>
                    <a:pt x="5539" y="17429"/>
                  </a:cubicBezTo>
                  <a:cubicBezTo>
                    <a:pt x="7826" y="16472"/>
                    <a:pt x="11129" y="14012"/>
                    <a:pt x="12908" y="12098"/>
                  </a:cubicBezTo>
                  <a:cubicBezTo>
                    <a:pt x="14687" y="10184"/>
                    <a:pt x="14941" y="8817"/>
                    <a:pt x="14814" y="7313"/>
                  </a:cubicBezTo>
                  <a:cubicBezTo>
                    <a:pt x="14687" y="5809"/>
                    <a:pt x="14179" y="4169"/>
                    <a:pt x="13543" y="3895"/>
                  </a:cubicBezTo>
                  <a:cubicBezTo>
                    <a:pt x="12908" y="3622"/>
                    <a:pt x="12146" y="4716"/>
                    <a:pt x="12019" y="7040"/>
                  </a:cubicBezTo>
                  <a:cubicBezTo>
                    <a:pt x="11892" y="9364"/>
                    <a:pt x="12400" y="12918"/>
                    <a:pt x="13035" y="15242"/>
                  </a:cubicBezTo>
                  <a:cubicBezTo>
                    <a:pt x="13670" y="17566"/>
                    <a:pt x="14433" y="18660"/>
                    <a:pt x="15830" y="19480"/>
                  </a:cubicBezTo>
                  <a:cubicBezTo>
                    <a:pt x="17228" y="20300"/>
                    <a:pt x="19261" y="20847"/>
                    <a:pt x="21294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7" name="Line"/>
            <p:cNvSpPr/>
            <p:nvPr/>
          </p:nvSpPr>
          <p:spPr>
            <a:xfrm>
              <a:off x="7856365" y="1940740"/>
              <a:ext cx="28021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18"/>
                    <a:pt x="0" y="4235"/>
                    <a:pt x="133" y="6353"/>
                  </a:cubicBezTo>
                  <a:cubicBezTo>
                    <a:pt x="267" y="8471"/>
                    <a:pt x="533" y="10588"/>
                    <a:pt x="1333" y="11224"/>
                  </a:cubicBezTo>
                  <a:cubicBezTo>
                    <a:pt x="2133" y="11859"/>
                    <a:pt x="3467" y="11012"/>
                    <a:pt x="4533" y="9529"/>
                  </a:cubicBezTo>
                  <a:cubicBezTo>
                    <a:pt x="5600" y="8047"/>
                    <a:pt x="6400" y="5929"/>
                    <a:pt x="7067" y="5929"/>
                  </a:cubicBezTo>
                  <a:cubicBezTo>
                    <a:pt x="7733" y="5929"/>
                    <a:pt x="8267" y="8047"/>
                    <a:pt x="8533" y="10165"/>
                  </a:cubicBezTo>
                  <a:cubicBezTo>
                    <a:pt x="8800" y="12282"/>
                    <a:pt x="8800" y="14400"/>
                    <a:pt x="9200" y="14400"/>
                  </a:cubicBezTo>
                  <a:cubicBezTo>
                    <a:pt x="9600" y="14400"/>
                    <a:pt x="10400" y="12282"/>
                    <a:pt x="11200" y="10376"/>
                  </a:cubicBezTo>
                  <a:cubicBezTo>
                    <a:pt x="12000" y="8471"/>
                    <a:pt x="12800" y="6776"/>
                    <a:pt x="13733" y="6776"/>
                  </a:cubicBezTo>
                  <a:cubicBezTo>
                    <a:pt x="14667" y="6776"/>
                    <a:pt x="15733" y="8471"/>
                    <a:pt x="16400" y="10800"/>
                  </a:cubicBezTo>
                  <a:cubicBezTo>
                    <a:pt x="17067" y="13129"/>
                    <a:pt x="17333" y="16094"/>
                    <a:pt x="18133" y="18000"/>
                  </a:cubicBezTo>
                  <a:cubicBezTo>
                    <a:pt x="18933" y="19906"/>
                    <a:pt x="20267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8" name="Line"/>
            <p:cNvSpPr/>
            <p:nvPr/>
          </p:nvSpPr>
          <p:spPr>
            <a:xfrm>
              <a:off x="7368585" y="1556743"/>
              <a:ext cx="40205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0" y="17673"/>
                  </a:moveTo>
                  <a:cubicBezTo>
                    <a:pt x="4246" y="18982"/>
                    <a:pt x="8492" y="20291"/>
                    <a:pt x="11631" y="20945"/>
                  </a:cubicBezTo>
                  <a:cubicBezTo>
                    <a:pt x="14769" y="21600"/>
                    <a:pt x="16800" y="21600"/>
                    <a:pt x="18277" y="21600"/>
                  </a:cubicBezTo>
                  <a:cubicBezTo>
                    <a:pt x="19754" y="21600"/>
                    <a:pt x="20677" y="21600"/>
                    <a:pt x="21138" y="19964"/>
                  </a:cubicBezTo>
                  <a:cubicBezTo>
                    <a:pt x="21600" y="18327"/>
                    <a:pt x="21600" y="15055"/>
                    <a:pt x="20862" y="11455"/>
                  </a:cubicBezTo>
                  <a:cubicBezTo>
                    <a:pt x="20123" y="7855"/>
                    <a:pt x="18646" y="3927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9" name="Line"/>
            <p:cNvSpPr/>
            <p:nvPr/>
          </p:nvSpPr>
          <p:spPr>
            <a:xfrm>
              <a:off x="8468684" y="103782"/>
              <a:ext cx="186377" cy="1887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82" extrusionOk="0">
                  <a:moveTo>
                    <a:pt x="0" y="0"/>
                  </a:moveTo>
                  <a:cubicBezTo>
                    <a:pt x="4400" y="435"/>
                    <a:pt x="8800" y="870"/>
                    <a:pt x="11800" y="1444"/>
                  </a:cubicBezTo>
                  <a:cubicBezTo>
                    <a:pt x="14800" y="2018"/>
                    <a:pt x="16400" y="2730"/>
                    <a:pt x="17200" y="3818"/>
                  </a:cubicBezTo>
                  <a:cubicBezTo>
                    <a:pt x="18000" y="4905"/>
                    <a:pt x="18000" y="6369"/>
                    <a:pt x="18400" y="7932"/>
                  </a:cubicBezTo>
                  <a:cubicBezTo>
                    <a:pt x="18800" y="9495"/>
                    <a:pt x="19600" y="11156"/>
                    <a:pt x="20200" y="12422"/>
                  </a:cubicBezTo>
                  <a:cubicBezTo>
                    <a:pt x="20800" y="13688"/>
                    <a:pt x="21200" y="14558"/>
                    <a:pt x="21400" y="15686"/>
                  </a:cubicBezTo>
                  <a:cubicBezTo>
                    <a:pt x="21600" y="16813"/>
                    <a:pt x="21600" y="18198"/>
                    <a:pt x="21400" y="19088"/>
                  </a:cubicBezTo>
                  <a:cubicBezTo>
                    <a:pt x="21200" y="19978"/>
                    <a:pt x="20800" y="20374"/>
                    <a:pt x="20200" y="20670"/>
                  </a:cubicBezTo>
                  <a:cubicBezTo>
                    <a:pt x="19600" y="20967"/>
                    <a:pt x="18800" y="21165"/>
                    <a:pt x="17600" y="21323"/>
                  </a:cubicBezTo>
                  <a:cubicBezTo>
                    <a:pt x="16400" y="21481"/>
                    <a:pt x="14800" y="21600"/>
                    <a:pt x="13400" y="21580"/>
                  </a:cubicBezTo>
                  <a:cubicBezTo>
                    <a:pt x="12000" y="21560"/>
                    <a:pt x="10800" y="21402"/>
                    <a:pt x="9600" y="21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0" name="Line"/>
            <p:cNvSpPr/>
            <p:nvPr/>
          </p:nvSpPr>
          <p:spPr>
            <a:xfrm>
              <a:off x="8987598" y="1795444"/>
              <a:ext cx="7264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1" name="Line"/>
            <p:cNvSpPr/>
            <p:nvPr/>
          </p:nvSpPr>
          <p:spPr>
            <a:xfrm>
              <a:off x="10264128" y="702462"/>
              <a:ext cx="267674" cy="566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292" extrusionOk="0">
                  <a:moveTo>
                    <a:pt x="831" y="2074"/>
                  </a:moveTo>
                  <a:cubicBezTo>
                    <a:pt x="1662" y="6758"/>
                    <a:pt x="2492" y="11443"/>
                    <a:pt x="2908" y="14175"/>
                  </a:cubicBezTo>
                  <a:cubicBezTo>
                    <a:pt x="3323" y="16908"/>
                    <a:pt x="3323" y="17689"/>
                    <a:pt x="3323" y="17689"/>
                  </a:cubicBezTo>
                  <a:cubicBezTo>
                    <a:pt x="3323" y="17689"/>
                    <a:pt x="3323" y="16908"/>
                    <a:pt x="3046" y="14956"/>
                  </a:cubicBezTo>
                  <a:cubicBezTo>
                    <a:pt x="2769" y="13004"/>
                    <a:pt x="2215" y="9881"/>
                    <a:pt x="1800" y="7669"/>
                  </a:cubicBezTo>
                  <a:cubicBezTo>
                    <a:pt x="1385" y="5457"/>
                    <a:pt x="1108" y="4156"/>
                    <a:pt x="1108" y="3180"/>
                  </a:cubicBezTo>
                  <a:cubicBezTo>
                    <a:pt x="1108" y="2204"/>
                    <a:pt x="1385" y="1554"/>
                    <a:pt x="2215" y="1098"/>
                  </a:cubicBezTo>
                  <a:cubicBezTo>
                    <a:pt x="3046" y="643"/>
                    <a:pt x="4431" y="382"/>
                    <a:pt x="5815" y="187"/>
                  </a:cubicBezTo>
                  <a:cubicBezTo>
                    <a:pt x="7200" y="-8"/>
                    <a:pt x="8585" y="-138"/>
                    <a:pt x="10523" y="252"/>
                  </a:cubicBezTo>
                  <a:cubicBezTo>
                    <a:pt x="12462" y="643"/>
                    <a:pt x="14954" y="1554"/>
                    <a:pt x="16477" y="2660"/>
                  </a:cubicBezTo>
                  <a:cubicBezTo>
                    <a:pt x="18000" y="3766"/>
                    <a:pt x="18554" y="5067"/>
                    <a:pt x="17862" y="6173"/>
                  </a:cubicBezTo>
                  <a:cubicBezTo>
                    <a:pt x="17169" y="7279"/>
                    <a:pt x="15231" y="8190"/>
                    <a:pt x="13569" y="8775"/>
                  </a:cubicBezTo>
                  <a:cubicBezTo>
                    <a:pt x="11908" y="9361"/>
                    <a:pt x="10523" y="9621"/>
                    <a:pt x="9000" y="9881"/>
                  </a:cubicBezTo>
                  <a:cubicBezTo>
                    <a:pt x="7477" y="10142"/>
                    <a:pt x="5815" y="10402"/>
                    <a:pt x="5954" y="10532"/>
                  </a:cubicBezTo>
                  <a:cubicBezTo>
                    <a:pt x="6092" y="10662"/>
                    <a:pt x="8031" y="10662"/>
                    <a:pt x="10246" y="11052"/>
                  </a:cubicBezTo>
                  <a:cubicBezTo>
                    <a:pt x="12462" y="11443"/>
                    <a:pt x="14954" y="12223"/>
                    <a:pt x="16892" y="13199"/>
                  </a:cubicBezTo>
                  <a:cubicBezTo>
                    <a:pt x="18831" y="14175"/>
                    <a:pt x="20215" y="15346"/>
                    <a:pt x="20908" y="16452"/>
                  </a:cubicBezTo>
                  <a:cubicBezTo>
                    <a:pt x="21600" y="17558"/>
                    <a:pt x="21600" y="18599"/>
                    <a:pt x="20908" y="19380"/>
                  </a:cubicBezTo>
                  <a:cubicBezTo>
                    <a:pt x="20215" y="20161"/>
                    <a:pt x="18831" y="20681"/>
                    <a:pt x="16615" y="21007"/>
                  </a:cubicBezTo>
                  <a:cubicBezTo>
                    <a:pt x="14400" y="21332"/>
                    <a:pt x="11354" y="21462"/>
                    <a:pt x="8585" y="20942"/>
                  </a:cubicBezTo>
                  <a:cubicBezTo>
                    <a:pt x="5815" y="20421"/>
                    <a:pt x="3323" y="19250"/>
                    <a:pt x="1938" y="18274"/>
                  </a:cubicBezTo>
                  <a:cubicBezTo>
                    <a:pt x="554" y="17298"/>
                    <a:pt x="277" y="16517"/>
                    <a:pt x="0" y="15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2" name="Line"/>
            <p:cNvSpPr/>
            <p:nvPr/>
          </p:nvSpPr>
          <p:spPr>
            <a:xfrm>
              <a:off x="10689638" y="944424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3" name="Line"/>
            <p:cNvSpPr/>
            <p:nvPr/>
          </p:nvSpPr>
          <p:spPr>
            <a:xfrm>
              <a:off x="10710395" y="1079342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4" name="Line"/>
            <p:cNvSpPr/>
            <p:nvPr/>
          </p:nvSpPr>
          <p:spPr>
            <a:xfrm>
              <a:off x="11536188" y="290592"/>
              <a:ext cx="108254" cy="168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600" extrusionOk="0">
                  <a:moveTo>
                    <a:pt x="21122" y="0"/>
                  </a:moveTo>
                  <a:cubicBezTo>
                    <a:pt x="16397" y="89"/>
                    <a:pt x="11672" y="178"/>
                    <a:pt x="8297" y="467"/>
                  </a:cubicBezTo>
                  <a:cubicBezTo>
                    <a:pt x="4922" y="756"/>
                    <a:pt x="2897" y="1244"/>
                    <a:pt x="2222" y="2111"/>
                  </a:cubicBezTo>
                  <a:cubicBezTo>
                    <a:pt x="1547" y="2978"/>
                    <a:pt x="2222" y="4222"/>
                    <a:pt x="2560" y="5489"/>
                  </a:cubicBezTo>
                  <a:cubicBezTo>
                    <a:pt x="2897" y="6756"/>
                    <a:pt x="2897" y="8044"/>
                    <a:pt x="2560" y="9378"/>
                  </a:cubicBezTo>
                  <a:cubicBezTo>
                    <a:pt x="2222" y="10711"/>
                    <a:pt x="1547" y="12089"/>
                    <a:pt x="1210" y="13444"/>
                  </a:cubicBezTo>
                  <a:cubicBezTo>
                    <a:pt x="872" y="14800"/>
                    <a:pt x="872" y="16133"/>
                    <a:pt x="535" y="17244"/>
                  </a:cubicBezTo>
                  <a:cubicBezTo>
                    <a:pt x="197" y="18356"/>
                    <a:pt x="-478" y="19244"/>
                    <a:pt x="534" y="19911"/>
                  </a:cubicBezTo>
                  <a:cubicBezTo>
                    <a:pt x="1547" y="20578"/>
                    <a:pt x="4247" y="21022"/>
                    <a:pt x="7622" y="21267"/>
                  </a:cubicBezTo>
                  <a:cubicBezTo>
                    <a:pt x="10997" y="21511"/>
                    <a:pt x="15047" y="21556"/>
                    <a:pt x="190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5" name="Line"/>
            <p:cNvSpPr/>
            <p:nvPr/>
          </p:nvSpPr>
          <p:spPr>
            <a:xfrm>
              <a:off x="12080329" y="249078"/>
              <a:ext cx="194945" cy="39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03" extrusionOk="0">
                  <a:moveTo>
                    <a:pt x="0" y="0"/>
                  </a:moveTo>
                  <a:cubicBezTo>
                    <a:pt x="1137" y="3411"/>
                    <a:pt x="2274" y="6821"/>
                    <a:pt x="2842" y="9095"/>
                  </a:cubicBezTo>
                  <a:cubicBezTo>
                    <a:pt x="3410" y="11368"/>
                    <a:pt x="3410" y="12505"/>
                    <a:pt x="3600" y="13832"/>
                  </a:cubicBezTo>
                  <a:cubicBezTo>
                    <a:pt x="3789" y="15158"/>
                    <a:pt x="4168" y="16674"/>
                    <a:pt x="4358" y="16863"/>
                  </a:cubicBezTo>
                  <a:cubicBezTo>
                    <a:pt x="4547" y="17053"/>
                    <a:pt x="4547" y="15916"/>
                    <a:pt x="5684" y="14589"/>
                  </a:cubicBezTo>
                  <a:cubicBezTo>
                    <a:pt x="6821" y="13263"/>
                    <a:pt x="9095" y="11747"/>
                    <a:pt x="11179" y="10800"/>
                  </a:cubicBezTo>
                  <a:cubicBezTo>
                    <a:pt x="13263" y="9853"/>
                    <a:pt x="15158" y="9474"/>
                    <a:pt x="16863" y="9758"/>
                  </a:cubicBezTo>
                  <a:cubicBezTo>
                    <a:pt x="18568" y="10042"/>
                    <a:pt x="20084" y="10989"/>
                    <a:pt x="20842" y="12411"/>
                  </a:cubicBezTo>
                  <a:cubicBezTo>
                    <a:pt x="21600" y="13832"/>
                    <a:pt x="21600" y="15726"/>
                    <a:pt x="20274" y="17337"/>
                  </a:cubicBezTo>
                  <a:cubicBezTo>
                    <a:pt x="18947" y="18947"/>
                    <a:pt x="16295" y="20274"/>
                    <a:pt x="13642" y="20937"/>
                  </a:cubicBezTo>
                  <a:cubicBezTo>
                    <a:pt x="10989" y="21600"/>
                    <a:pt x="8337" y="21600"/>
                    <a:pt x="6253" y="20653"/>
                  </a:cubicBezTo>
                  <a:cubicBezTo>
                    <a:pt x="4168" y="19705"/>
                    <a:pt x="2653" y="17811"/>
                    <a:pt x="1137" y="15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6" name="Line"/>
            <p:cNvSpPr/>
            <p:nvPr/>
          </p:nvSpPr>
          <p:spPr>
            <a:xfrm>
              <a:off x="12381300" y="518914"/>
              <a:ext cx="4151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7" name="Line"/>
            <p:cNvSpPr/>
            <p:nvPr/>
          </p:nvSpPr>
          <p:spPr>
            <a:xfrm>
              <a:off x="11955789" y="0"/>
              <a:ext cx="3824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0" y="21600"/>
                  </a:moveTo>
                  <a:cubicBezTo>
                    <a:pt x="4476" y="21600"/>
                    <a:pt x="8951" y="21600"/>
                    <a:pt x="12259" y="21600"/>
                  </a:cubicBezTo>
                  <a:cubicBezTo>
                    <a:pt x="15568" y="21600"/>
                    <a:pt x="17708" y="21600"/>
                    <a:pt x="19168" y="20700"/>
                  </a:cubicBezTo>
                  <a:cubicBezTo>
                    <a:pt x="20627" y="19800"/>
                    <a:pt x="21405" y="18000"/>
                    <a:pt x="21503" y="15900"/>
                  </a:cubicBezTo>
                  <a:cubicBezTo>
                    <a:pt x="21600" y="13800"/>
                    <a:pt x="21016" y="11400"/>
                    <a:pt x="20335" y="8700"/>
                  </a:cubicBezTo>
                  <a:cubicBezTo>
                    <a:pt x="19654" y="6000"/>
                    <a:pt x="18876" y="3000"/>
                    <a:pt x="180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8" name="Line"/>
            <p:cNvSpPr/>
            <p:nvPr/>
          </p:nvSpPr>
          <p:spPr>
            <a:xfrm>
              <a:off x="12163355" y="1017072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9" name="Line"/>
            <p:cNvSpPr/>
            <p:nvPr/>
          </p:nvSpPr>
          <p:spPr>
            <a:xfrm>
              <a:off x="12163355" y="1162368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0" name="Line"/>
            <p:cNvSpPr/>
            <p:nvPr/>
          </p:nvSpPr>
          <p:spPr>
            <a:xfrm>
              <a:off x="12173734" y="1380312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1" name="Line"/>
            <p:cNvSpPr/>
            <p:nvPr/>
          </p:nvSpPr>
          <p:spPr>
            <a:xfrm>
              <a:off x="12173734" y="1753931"/>
              <a:ext cx="174942" cy="3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0"/>
                  </a:moveTo>
                  <a:cubicBezTo>
                    <a:pt x="0" y="5560"/>
                    <a:pt x="0" y="11121"/>
                    <a:pt x="212" y="14650"/>
                  </a:cubicBezTo>
                  <a:cubicBezTo>
                    <a:pt x="424" y="18178"/>
                    <a:pt x="847" y="19675"/>
                    <a:pt x="1271" y="19889"/>
                  </a:cubicBezTo>
                  <a:cubicBezTo>
                    <a:pt x="1694" y="20103"/>
                    <a:pt x="2118" y="19034"/>
                    <a:pt x="3600" y="17430"/>
                  </a:cubicBezTo>
                  <a:cubicBezTo>
                    <a:pt x="5082" y="15826"/>
                    <a:pt x="7623" y="13687"/>
                    <a:pt x="10165" y="12297"/>
                  </a:cubicBezTo>
                  <a:cubicBezTo>
                    <a:pt x="12706" y="10907"/>
                    <a:pt x="15247" y="10265"/>
                    <a:pt x="17153" y="10372"/>
                  </a:cubicBezTo>
                  <a:cubicBezTo>
                    <a:pt x="19059" y="10479"/>
                    <a:pt x="20329" y="11335"/>
                    <a:pt x="20965" y="12297"/>
                  </a:cubicBezTo>
                  <a:cubicBezTo>
                    <a:pt x="21600" y="13259"/>
                    <a:pt x="21600" y="14329"/>
                    <a:pt x="20753" y="15826"/>
                  </a:cubicBezTo>
                  <a:cubicBezTo>
                    <a:pt x="19906" y="17323"/>
                    <a:pt x="18212" y="19248"/>
                    <a:pt x="15671" y="20317"/>
                  </a:cubicBezTo>
                  <a:cubicBezTo>
                    <a:pt x="13129" y="21386"/>
                    <a:pt x="9741" y="21600"/>
                    <a:pt x="6988" y="21600"/>
                  </a:cubicBezTo>
                  <a:cubicBezTo>
                    <a:pt x="4235" y="21600"/>
                    <a:pt x="2118" y="21386"/>
                    <a:pt x="1059" y="20638"/>
                  </a:cubicBezTo>
                  <a:cubicBezTo>
                    <a:pt x="0" y="19889"/>
                    <a:pt x="0" y="18606"/>
                    <a:pt x="0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2" name="Line"/>
            <p:cNvSpPr/>
            <p:nvPr/>
          </p:nvSpPr>
          <p:spPr>
            <a:xfrm>
              <a:off x="12422812" y="2034144"/>
              <a:ext cx="25945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1600"/>
                    <a:pt x="1728" y="3200"/>
                    <a:pt x="2160" y="5000"/>
                  </a:cubicBezTo>
                  <a:cubicBezTo>
                    <a:pt x="2592" y="6800"/>
                    <a:pt x="2592" y="8800"/>
                    <a:pt x="3168" y="9200"/>
                  </a:cubicBezTo>
                  <a:cubicBezTo>
                    <a:pt x="3744" y="9600"/>
                    <a:pt x="4896" y="8400"/>
                    <a:pt x="6192" y="7200"/>
                  </a:cubicBezTo>
                  <a:cubicBezTo>
                    <a:pt x="7488" y="6000"/>
                    <a:pt x="8928" y="4800"/>
                    <a:pt x="9936" y="5200"/>
                  </a:cubicBezTo>
                  <a:cubicBezTo>
                    <a:pt x="10944" y="5600"/>
                    <a:pt x="11520" y="7600"/>
                    <a:pt x="11808" y="9600"/>
                  </a:cubicBezTo>
                  <a:cubicBezTo>
                    <a:pt x="12096" y="11600"/>
                    <a:pt x="12096" y="13600"/>
                    <a:pt x="12240" y="13600"/>
                  </a:cubicBezTo>
                  <a:cubicBezTo>
                    <a:pt x="12384" y="13600"/>
                    <a:pt x="12672" y="11600"/>
                    <a:pt x="13248" y="9800"/>
                  </a:cubicBezTo>
                  <a:cubicBezTo>
                    <a:pt x="13824" y="8000"/>
                    <a:pt x="14688" y="6400"/>
                    <a:pt x="15840" y="5200"/>
                  </a:cubicBezTo>
                  <a:cubicBezTo>
                    <a:pt x="16992" y="4000"/>
                    <a:pt x="18432" y="3200"/>
                    <a:pt x="19296" y="4000"/>
                  </a:cubicBezTo>
                  <a:cubicBezTo>
                    <a:pt x="20160" y="4800"/>
                    <a:pt x="20448" y="7200"/>
                    <a:pt x="20736" y="10400"/>
                  </a:cubicBezTo>
                  <a:cubicBezTo>
                    <a:pt x="21024" y="13600"/>
                    <a:pt x="21312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3" name="Line"/>
            <p:cNvSpPr/>
            <p:nvPr/>
          </p:nvSpPr>
          <p:spPr>
            <a:xfrm>
              <a:off x="11966168" y="1525608"/>
              <a:ext cx="387597" cy="102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28" extrusionOk="0">
                  <a:moveTo>
                    <a:pt x="0" y="19440"/>
                  </a:moveTo>
                  <a:cubicBezTo>
                    <a:pt x="6308" y="20160"/>
                    <a:pt x="12616" y="20880"/>
                    <a:pt x="16248" y="21240"/>
                  </a:cubicBezTo>
                  <a:cubicBezTo>
                    <a:pt x="19880" y="21600"/>
                    <a:pt x="20835" y="21600"/>
                    <a:pt x="21218" y="19800"/>
                  </a:cubicBezTo>
                  <a:cubicBezTo>
                    <a:pt x="21600" y="18000"/>
                    <a:pt x="21409" y="14400"/>
                    <a:pt x="20835" y="10800"/>
                  </a:cubicBezTo>
                  <a:cubicBezTo>
                    <a:pt x="20262" y="7200"/>
                    <a:pt x="19306" y="3600"/>
                    <a:pt x="183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4" name="Line"/>
            <p:cNvSpPr/>
            <p:nvPr/>
          </p:nvSpPr>
          <p:spPr>
            <a:xfrm>
              <a:off x="12941727" y="186809"/>
              <a:ext cx="119812" cy="199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0" y="0"/>
                  </a:moveTo>
                  <a:cubicBezTo>
                    <a:pt x="5554" y="150"/>
                    <a:pt x="11108" y="300"/>
                    <a:pt x="14811" y="675"/>
                  </a:cubicBezTo>
                  <a:cubicBezTo>
                    <a:pt x="18514" y="1050"/>
                    <a:pt x="20366" y="1650"/>
                    <a:pt x="20674" y="2419"/>
                  </a:cubicBezTo>
                  <a:cubicBezTo>
                    <a:pt x="20983" y="3187"/>
                    <a:pt x="19749" y="4125"/>
                    <a:pt x="19131" y="5156"/>
                  </a:cubicBezTo>
                  <a:cubicBezTo>
                    <a:pt x="18514" y="6188"/>
                    <a:pt x="18514" y="7313"/>
                    <a:pt x="18514" y="8513"/>
                  </a:cubicBezTo>
                  <a:cubicBezTo>
                    <a:pt x="18514" y="9713"/>
                    <a:pt x="18514" y="10987"/>
                    <a:pt x="19131" y="12094"/>
                  </a:cubicBezTo>
                  <a:cubicBezTo>
                    <a:pt x="19749" y="13200"/>
                    <a:pt x="20983" y="14137"/>
                    <a:pt x="21291" y="15206"/>
                  </a:cubicBezTo>
                  <a:cubicBezTo>
                    <a:pt x="21600" y="16275"/>
                    <a:pt x="20983" y="17475"/>
                    <a:pt x="20366" y="18450"/>
                  </a:cubicBezTo>
                  <a:cubicBezTo>
                    <a:pt x="19748" y="19425"/>
                    <a:pt x="19131" y="20175"/>
                    <a:pt x="16354" y="20662"/>
                  </a:cubicBezTo>
                  <a:cubicBezTo>
                    <a:pt x="13577" y="21150"/>
                    <a:pt x="8640" y="21375"/>
                    <a:pt x="37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5" name="Line"/>
            <p:cNvSpPr/>
            <p:nvPr/>
          </p:nvSpPr>
          <p:spPr>
            <a:xfrm>
              <a:off x="13398372" y="199263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6" name="Line"/>
            <p:cNvSpPr/>
            <p:nvPr/>
          </p:nvSpPr>
          <p:spPr>
            <a:xfrm>
              <a:off x="975559" y="3217270"/>
              <a:ext cx="305756" cy="463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22" extrusionOk="0">
                  <a:moveTo>
                    <a:pt x="0" y="0"/>
                  </a:moveTo>
                  <a:cubicBezTo>
                    <a:pt x="728" y="4480"/>
                    <a:pt x="1456" y="8960"/>
                    <a:pt x="1942" y="11600"/>
                  </a:cubicBezTo>
                  <a:cubicBezTo>
                    <a:pt x="2427" y="14240"/>
                    <a:pt x="2670" y="15040"/>
                    <a:pt x="2791" y="15840"/>
                  </a:cubicBezTo>
                  <a:cubicBezTo>
                    <a:pt x="2912" y="16640"/>
                    <a:pt x="2912" y="17440"/>
                    <a:pt x="2791" y="17120"/>
                  </a:cubicBezTo>
                  <a:cubicBezTo>
                    <a:pt x="2670" y="16800"/>
                    <a:pt x="2427" y="15360"/>
                    <a:pt x="1942" y="12720"/>
                  </a:cubicBezTo>
                  <a:cubicBezTo>
                    <a:pt x="1456" y="10080"/>
                    <a:pt x="728" y="6240"/>
                    <a:pt x="364" y="3920"/>
                  </a:cubicBezTo>
                  <a:cubicBezTo>
                    <a:pt x="0" y="1600"/>
                    <a:pt x="0" y="800"/>
                    <a:pt x="364" y="720"/>
                  </a:cubicBezTo>
                  <a:cubicBezTo>
                    <a:pt x="728" y="640"/>
                    <a:pt x="1456" y="1280"/>
                    <a:pt x="3762" y="4080"/>
                  </a:cubicBezTo>
                  <a:cubicBezTo>
                    <a:pt x="6067" y="6880"/>
                    <a:pt x="9951" y="11840"/>
                    <a:pt x="12620" y="14960"/>
                  </a:cubicBezTo>
                  <a:cubicBezTo>
                    <a:pt x="15290" y="18080"/>
                    <a:pt x="16746" y="19360"/>
                    <a:pt x="17960" y="20240"/>
                  </a:cubicBezTo>
                  <a:cubicBezTo>
                    <a:pt x="19173" y="21120"/>
                    <a:pt x="20144" y="21600"/>
                    <a:pt x="20751" y="21360"/>
                  </a:cubicBezTo>
                  <a:cubicBezTo>
                    <a:pt x="21357" y="21120"/>
                    <a:pt x="21600" y="20160"/>
                    <a:pt x="21357" y="17360"/>
                  </a:cubicBezTo>
                  <a:cubicBezTo>
                    <a:pt x="21115" y="14560"/>
                    <a:pt x="20387" y="9920"/>
                    <a:pt x="19901" y="7040"/>
                  </a:cubicBezTo>
                  <a:cubicBezTo>
                    <a:pt x="19416" y="4160"/>
                    <a:pt x="19173" y="3040"/>
                    <a:pt x="19173" y="2320"/>
                  </a:cubicBezTo>
                  <a:cubicBezTo>
                    <a:pt x="19173" y="1600"/>
                    <a:pt x="19416" y="1280"/>
                    <a:pt x="19658" y="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7" name="Line"/>
            <p:cNvSpPr/>
            <p:nvPr/>
          </p:nvSpPr>
          <p:spPr>
            <a:xfrm>
              <a:off x="1435011" y="3109491"/>
              <a:ext cx="765187" cy="53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99" extrusionOk="0">
                  <a:moveTo>
                    <a:pt x="1089" y="16256"/>
                  </a:moveTo>
                  <a:cubicBezTo>
                    <a:pt x="602" y="16669"/>
                    <a:pt x="116" y="17081"/>
                    <a:pt x="18" y="17632"/>
                  </a:cubicBezTo>
                  <a:cubicBezTo>
                    <a:pt x="-79" y="18182"/>
                    <a:pt x="213" y="18870"/>
                    <a:pt x="845" y="19352"/>
                  </a:cubicBezTo>
                  <a:cubicBezTo>
                    <a:pt x="1478" y="19833"/>
                    <a:pt x="2451" y="20108"/>
                    <a:pt x="3180" y="20246"/>
                  </a:cubicBezTo>
                  <a:cubicBezTo>
                    <a:pt x="3910" y="20383"/>
                    <a:pt x="4397" y="20383"/>
                    <a:pt x="4737" y="20039"/>
                  </a:cubicBezTo>
                  <a:cubicBezTo>
                    <a:pt x="5078" y="19695"/>
                    <a:pt x="5272" y="19008"/>
                    <a:pt x="5126" y="18526"/>
                  </a:cubicBezTo>
                  <a:cubicBezTo>
                    <a:pt x="4980" y="18045"/>
                    <a:pt x="4494" y="17769"/>
                    <a:pt x="3959" y="17494"/>
                  </a:cubicBezTo>
                  <a:cubicBezTo>
                    <a:pt x="3424" y="17219"/>
                    <a:pt x="2840" y="16944"/>
                    <a:pt x="2110" y="16737"/>
                  </a:cubicBezTo>
                  <a:cubicBezTo>
                    <a:pt x="1380" y="16531"/>
                    <a:pt x="505" y="16394"/>
                    <a:pt x="262" y="16531"/>
                  </a:cubicBezTo>
                  <a:cubicBezTo>
                    <a:pt x="18" y="16669"/>
                    <a:pt x="407" y="17081"/>
                    <a:pt x="1089" y="17288"/>
                  </a:cubicBezTo>
                  <a:cubicBezTo>
                    <a:pt x="1770" y="17494"/>
                    <a:pt x="2743" y="17494"/>
                    <a:pt x="3959" y="16875"/>
                  </a:cubicBezTo>
                  <a:cubicBezTo>
                    <a:pt x="5175" y="16256"/>
                    <a:pt x="6635" y="15018"/>
                    <a:pt x="7948" y="12954"/>
                  </a:cubicBezTo>
                  <a:cubicBezTo>
                    <a:pt x="9262" y="10890"/>
                    <a:pt x="10429" y="8001"/>
                    <a:pt x="11062" y="6213"/>
                  </a:cubicBezTo>
                  <a:cubicBezTo>
                    <a:pt x="11694" y="4424"/>
                    <a:pt x="11791" y="3736"/>
                    <a:pt x="11889" y="3048"/>
                  </a:cubicBezTo>
                  <a:cubicBezTo>
                    <a:pt x="11986" y="2360"/>
                    <a:pt x="12083" y="1673"/>
                    <a:pt x="11986" y="1053"/>
                  </a:cubicBezTo>
                  <a:cubicBezTo>
                    <a:pt x="11889" y="434"/>
                    <a:pt x="11597" y="-116"/>
                    <a:pt x="11353" y="22"/>
                  </a:cubicBezTo>
                  <a:cubicBezTo>
                    <a:pt x="11110" y="159"/>
                    <a:pt x="10916" y="985"/>
                    <a:pt x="10721" y="3392"/>
                  </a:cubicBezTo>
                  <a:cubicBezTo>
                    <a:pt x="10526" y="5800"/>
                    <a:pt x="10332" y="9790"/>
                    <a:pt x="10429" y="12885"/>
                  </a:cubicBezTo>
                  <a:cubicBezTo>
                    <a:pt x="10526" y="15981"/>
                    <a:pt x="10916" y="18182"/>
                    <a:pt x="11597" y="19489"/>
                  </a:cubicBezTo>
                  <a:cubicBezTo>
                    <a:pt x="12278" y="20796"/>
                    <a:pt x="13251" y="21209"/>
                    <a:pt x="13980" y="21346"/>
                  </a:cubicBezTo>
                  <a:cubicBezTo>
                    <a:pt x="14710" y="21484"/>
                    <a:pt x="15197" y="21346"/>
                    <a:pt x="15586" y="21002"/>
                  </a:cubicBezTo>
                  <a:cubicBezTo>
                    <a:pt x="15975" y="20659"/>
                    <a:pt x="16267" y="20108"/>
                    <a:pt x="16510" y="19489"/>
                  </a:cubicBezTo>
                  <a:cubicBezTo>
                    <a:pt x="16753" y="18870"/>
                    <a:pt x="16948" y="18182"/>
                    <a:pt x="17143" y="18182"/>
                  </a:cubicBezTo>
                  <a:cubicBezTo>
                    <a:pt x="17337" y="18182"/>
                    <a:pt x="17532" y="18870"/>
                    <a:pt x="17824" y="19420"/>
                  </a:cubicBezTo>
                  <a:cubicBezTo>
                    <a:pt x="18116" y="19971"/>
                    <a:pt x="18505" y="20383"/>
                    <a:pt x="19137" y="20452"/>
                  </a:cubicBezTo>
                  <a:cubicBezTo>
                    <a:pt x="19770" y="20521"/>
                    <a:pt x="20645" y="20246"/>
                    <a:pt x="21521" y="19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8" name="Line"/>
            <p:cNvSpPr/>
            <p:nvPr/>
          </p:nvSpPr>
          <p:spPr>
            <a:xfrm>
              <a:off x="2023766" y="332105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9" name="Line"/>
            <p:cNvSpPr/>
            <p:nvPr/>
          </p:nvSpPr>
          <p:spPr>
            <a:xfrm>
              <a:off x="2384716" y="3372944"/>
              <a:ext cx="59385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4525" y="0"/>
                  </a:moveTo>
                  <a:cubicBezTo>
                    <a:pt x="3291" y="960"/>
                    <a:pt x="2057" y="1920"/>
                    <a:pt x="1131" y="3480"/>
                  </a:cubicBezTo>
                  <a:cubicBezTo>
                    <a:pt x="205" y="5040"/>
                    <a:pt x="-412" y="7200"/>
                    <a:pt x="329" y="10200"/>
                  </a:cubicBezTo>
                  <a:cubicBezTo>
                    <a:pt x="1069" y="13200"/>
                    <a:pt x="3167" y="17040"/>
                    <a:pt x="4957" y="19080"/>
                  </a:cubicBezTo>
                  <a:cubicBezTo>
                    <a:pt x="6747" y="21120"/>
                    <a:pt x="8228" y="21360"/>
                    <a:pt x="9771" y="20160"/>
                  </a:cubicBezTo>
                  <a:cubicBezTo>
                    <a:pt x="11314" y="18960"/>
                    <a:pt x="12918" y="16320"/>
                    <a:pt x="13721" y="14400"/>
                  </a:cubicBezTo>
                  <a:cubicBezTo>
                    <a:pt x="14523" y="12480"/>
                    <a:pt x="14523" y="11280"/>
                    <a:pt x="14214" y="10440"/>
                  </a:cubicBezTo>
                  <a:cubicBezTo>
                    <a:pt x="13906" y="9600"/>
                    <a:pt x="13289" y="9120"/>
                    <a:pt x="12671" y="8880"/>
                  </a:cubicBezTo>
                  <a:cubicBezTo>
                    <a:pt x="12054" y="8640"/>
                    <a:pt x="11437" y="8640"/>
                    <a:pt x="11067" y="9240"/>
                  </a:cubicBezTo>
                  <a:cubicBezTo>
                    <a:pt x="10697" y="9840"/>
                    <a:pt x="10573" y="11040"/>
                    <a:pt x="10758" y="12120"/>
                  </a:cubicBezTo>
                  <a:cubicBezTo>
                    <a:pt x="10943" y="13200"/>
                    <a:pt x="11437" y="14160"/>
                    <a:pt x="13227" y="15720"/>
                  </a:cubicBezTo>
                  <a:cubicBezTo>
                    <a:pt x="15017" y="17280"/>
                    <a:pt x="18102" y="19440"/>
                    <a:pt x="211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0" name="Line"/>
            <p:cNvSpPr/>
            <p:nvPr/>
          </p:nvSpPr>
          <p:spPr>
            <a:xfrm>
              <a:off x="1691661" y="3414457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2400"/>
                    <a:pt x="11421" y="4800"/>
                    <a:pt x="15021" y="8400"/>
                  </a:cubicBezTo>
                  <a:cubicBezTo>
                    <a:pt x="18621" y="12000"/>
                    <a:pt x="2011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1" name="Line"/>
            <p:cNvSpPr/>
            <p:nvPr/>
          </p:nvSpPr>
          <p:spPr>
            <a:xfrm>
              <a:off x="3642779" y="2975759"/>
              <a:ext cx="570807" cy="61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12476"/>
                  </a:moveTo>
                  <a:cubicBezTo>
                    <a:pt x="131" y="14903"/>
                    <a:pt x="262" y="17330"/>
                    <a:pt x="916" y="18968"/>
                  </a:cubicBezTo>
                  <a:cubicBezTo>
                    <a:pt x="1571" y="20607"/>
                    <a:pt x="2749" y="21456"/>
                    <a:pt x="4320" y="21395"/>
                  </a:cubicBezTo>
                  <a:cubicBezTo>
                    <a:pt x="5891" y="21335"/>
                    <a:pt x="7855" y="20364"/>
                    <a:pt x="9229" y="18665"/>
                  </a:cubicBezTo>
                  <a:cubicBezTo>
                    <a:pt x="10604" y="16966"/>
                    <a:pt x="11389" y="14539"/>
                    <a:pt x="11651" y="12112"/>
                  </a:cubicBezTo>
                  <a:cubicBezTo>
                    <a:pt x="11913" y="9685"/>
                    <a:pt x="11651" y="7258"/>
                    <a:pt x="11258" y="5377"/>
                  </a:cubicBezTo>
                  <a:cubicBezTo>
                    <a:pt x="10865" y="3496"/>
                    <a:pt x="10342" y="2162"/>
                    <a:pt x="9818" y="1252"/>
                  </a:cubicBezTo>
                  <a:cubicBezTo>
                    <a:pt x="9295" y="341"/>
                    <a:pt x="8771" y="-144"/>
                    <a:pt x="8509" y="38"/>
                  </a:cubicBezTo>
                  <a:cubicBezTo>
                    <a:pt x="8247" y="220"/>
                    <a:pt x="8247" y="1069"/>
                    <a:pt x="8313" y="3860"/>
                  </a:cubicBezTo>
                  <a:cubicBezTo>
                    <a:pt x="8378" y="6652"/>
                    <a:pt x="8509" y="11384"/>
                    <a:pt x="8575" y="14054"/>
                  </a:cubicBezTo>
                  <a:cubicBezTo>
                    <a:pt x="8640" y="16723"/>
                    <a:pt x="8640" y="17330"/>
                    <a:pt x="8705" y="17937"/>
                  </a:cubicBezTo>
                  <a:cubicBezTo>
                    <a:pt x="8771" y="18544"/>
                    <a:pt x="8902" y="19150"/>
                    <a:pt x="9164" y="19211"/>
                  </a:cubicBezTo>
                  <a:cubicBezTo>
                    <a:pt x="9425" y="19272"/>
                    <a:pt x="9818" y="18786"/>
                    <a:pt x="10211" y="18301"/>
                  </a:cubicBezTo>
                  <a:cubicBezTo>
                    <a:pt x="10604" y="17816"/>
                    <a:pt x="10996" y="17330"/>
                    <a:pt x="11585" y="16966"/>
                  </a:cubicBezTo>
                  <a:cubicBezTo>
                    <a:pt x="12175" y="16602"/>
                    <a:pt x="12960" y="16359"/>
                    <a:pt x="13418" y="16541"/>
                  </a:cubicBezTo>
                  <a:cubicBezTo>
                    <a:pt x="13876" y="16723"/>
                    <a:pt x="14007" y="17330"/>
                    <a:pt x="14400" y="18180"/>
                  </a:cubicBezTo>
                  <a:cubicBezTo>
                    <a:pt x="14793" y="19029"/>
                    <a:pt x="15447" y="20121"/>
                    <a:pt x="16429" y="20728"/>
                  </a:cubicBezTo>
                  <a:cubicBezTo>
                    <a:pt x="17411" y="21335"/>
                    <a:pt x="18720" y="21456"/>
                    <a:pt x="19636" y="21274"/>
                  </a:cubicBezTo>
                  <a:cubicBezTo>
                    <a:pt x="20553" y="21092"/>
                    <a:pt x="21076" y="20607"/>
                    <a:pt x="21600" y="20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2" name="Line"/>
            <p:cNvSpPr/>
            <p:nvPr/>
          </p:nvSpPr>
          <p:spPr>
            <a:xfrm>
              <a:off x="4262017" y="3128907"/>
              <a:ext cx="667671" cy="43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4141" y="15059"/>
                  </a:moveTo>
                  <a:cubicBezTo>
                    <a:pt x="3693" y="14549"/>
                    <a:pt x="3246" y="14039"/>
                    <a:pt x="2742" y="13783"/>
                  </a:cubicBezTo>
                  <a:cubicBezTo>
                    <a:pt x="2238" y="13528"/>
                    <a:pt x="1679" y="13528"/>
                    <a:pt x="1119" y="14294"/>
                  </a:cubicBezTo>
                  <a:cubicBezTo>
                    <a:pt x="560" y="15059"/>
                    <a:pt x="0" y="16590"/>
                    <a:pt x="0" y="17610"/>
                  </a:cubicBezTo>
                  <a:cubicBezTo>
                    <a:pt x="0" y="18631"/>
                    <a:pt x="560" y="19141"/>
                    <a:pt x="1119" y="19481"/>
                  </a:cubicBezTo>
                  <a:cubicBezTo>
                    <a:pt x="1679" y="19821"/>
                    <a:pt x="2238" y="19991"/>
                    <a:pt x="2798" y="19991"/>
                  </a:cubicBezTo>
                  <a:cubicBezTo>
                    <a:pt x="3358" y="19991"/>
                    <a:pt x="3917" y="19821"/>
                    <a:pt x="4309" y="19311"/>
                  </a:cubicBezTo>
                  <a:cubicBezTo>
                    <a:pt x="4701" y="18801"/>
                    <a:pt x="4924" y="17950"/>
                    <a:pt x="5204" y="17865"/>
                  </a:cubicBezTo>
                  <a:cubicBezTo>
                    <a:pt x="5484" y="17780"/>
                    <a:pt x="5820" y="18461"/>
                    <a:pt x="6211" y="19141"/>
                  </a:cubicBezTo>
                  <a:cubicBezTo>
                    <a:pt x="6603" y="19821"/>
                    <a:pt x="7051" y="20502"/>
                    <a:pt x="7610" y="20927"/>
                  </a:cubicBezTo>
                  <a:cubicBezTo>
                    <a:pt x="8170" y="21352"/>
                    <a:pt x="8841" y="21522"/>
                    <a:pt x="9625" y="20927"/>
                  </a:cubicBezTo>
                  <a:cubicBezTo>
                    <a:pt x="10408" y="20331"/>
                    <a:pt x="11304" y="18971"/>
                    <a:pt x="12255" y="15994"/>
                  </a:cubicBezTo>
                  <a:cubicBezTo>
                    <a:pt x="13206" y="13018"/>
                    <a:pt x="14213" y="8426"/>
                    <a:pt x="14717" y="5705"/>
                  </a:cubicBezTo>
                  <a:cubicBezTo>
                    <a:pt x="15221" y="2983"/>
                    <a:pt x="15221" y="2133"/>
                    <a:pt x="15053" y="1368"/>
                  </a:cubicBezTo>
                  <a:cubicBezTo>
                    <a:pt x="14885" y="602"/>
                    <a:pt x="14549" y="-78"/>
                    <a:pt x="14381" y="7"/>
                  </a:cubicBezTo>
                  <a:cubicBezTo>
                    <a:pt x="14213" y="92"/>
                    <a:pt x="14213" y="942"/>
                    <a:pt x="14158" y="3579"/>
                  </a:cubicBezTo>
                  <a:cubicBezTo>
                    <a:pt x="14102" y="6215"/>
                    <a:pt x="13990" y="10637"/>
                    <a:pt x="13990" y="13273"/>
                  </a:cubicBezTo>
                  <a:cubicBezTo>
                    <a:pt x="13990" y="15909"/>
                    <a:pt x="14102" y="16760"/>
                    <a:pt x="14269" y="17610"/>
                  </a:cubicBezTo>
                  <a:cubicBezTo>
                    <a:pt x="14437" y="18461"/>
                    <a:pt x="14661" y="19311"/>
                    <a:pt x="15668" y="19736"/>
                  </a:cubicBezTo>
                  <a:cubicBezTo>
                    <a:pt x="16676" y="20161"/>
                    <a:pt x="18466" y="20161"/>
                    <a:pt x="19585" y="19906"/>
                  </a:cubicBezTo>
                  <a:cubicBezTo>
                    <a:pt x="20705" y="19651"/>
                    <a:pt x="21152" y="19141"/>
                    <a:pt x="21600" y="18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3" name="Line"/>
            <p:cNvSpPr/>
            <p:nvPr/>
          </p:nvSpPr>
          <p:spPr>
            <a:xfrm>
              <a:off x="4628717" y="3341809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4" name="Line"/>
            <p:cNvSpPr/>
            <p:nvPr/>
          </p:nvSpPr>
          <p:spPr>
            <a:xfrm>
              <a:off x="3549375" y="3445592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5" name="Line"/>
            <p:cNvSpPr/>
            <p:nvPr/>
          </p:nvSpPr>
          <p:spPr>
            <a:xfrm>
              <a:off x="5850249" y="2951263"/>
              <a:ext cx="864506" cy="67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77" extrusionOk="0">
                  <a:moveTo>
                    <a:pt x="1110" y="12172"/>
                  </a:moveTo>
                  <a:cubicBezTo>
                    <a:pt x="679" y="12505"/>
                    <a:pt x="249" y="12837"/>
                    <a:pt x="77" y="13889"/>
                  </a:cubicBezTo>
                  <a:cubicBezTo>
                    <a:pt x="-95" y="14942"/>
                    <a:pt x="-9" y="16714"/>
                    <a:pt x="636" y="17932"/>
                  </a:cubicBezTo>
                  <a:cubicBezTo>
                    <a:pt x="1282" y="19151"/>
                    <a:pt x="2487" y="19815"/>
                    <a:pt x="3691" y="19594"/>
                  </a:cubicBezTo>
                  <a:cubicBezTo>
                    <a:pt x="4896" y="19372"/>
                    <a:pt x="6101" y="18265"/>
                    <a:pt x="6962" y="16492"/>
                  </a:cubicBezTo>
                  <a:cubicBezTo>
                    <a:pt x="7822" y="14720"/>
                    <a:pt x="8338" y="12283"/>
                    <a:pt x="8511" y="9791"/>
                  </a:cubicBezTo>
                  <a:cubicBezTo>
                    <a:pt x="8683" y="7299"/>
                    <a:pt x="8511" y="4751"/>
                    <a:pt x="8338" y="3200"/>
                  </a:cubicBezTo>
                  <a:cubicBezTo>
                    <a:pt x="8166" y="1649"/>
                    <a:pt x="7994" y="1095"/>
                    <a:pt x="7736" y="652"/>
                  </a:cubicBezTo>
                  <a:cubicBezTo>
                    <a:pt x="7478" y="209"/>
                    <a:pt x="7134" y="-123"/>
                    <a:pt x="6919" y="43"/>
                  </a:cubicBezTo>
                  <a:cubicBezTo>
                    <a:pt x="6703" y="209"/>
                    <a:pt x="6617" y="874"/>
                    <a:pt x="6445" y="2979"/>
                  </a:cubicBezTo>
                  <a:cubicBezTo>
                    <a:pt x="6273" y="5083"/>
                    <a:pt x="6015" y="8628"/>
                    <a:pt x="5886" y="11508"/>
                  </a:cubicBezTo>
                  <a:cubicBezTo>
                    <a:pt x="5757" y="14388"/>
                    <a:pt x="5757" y="16603"/>
                    <a:pt x="5757" y="17988"/>
                  </a:cubicBezTo>
                  <a:cubicBezTo>
                    <a:pt x="5757" y="19372"/>
                    <a:pt x="5757" y="19926"/>
                    <a:pt x="5886" y="19982"/>
                  </a:cubicBezTo>
                  <a:cubicBezTo>
                    <a:pt x="6015" y="20037"/>
                    <a:pt x="6273" y="19594"/>
                    <a:pt x="6488" y="19095"/>
                  </a:cubicBezTo>
                  <a:cubicBezTo>
                    <a:pt x="6703" y="18597"/>
                    <a:pt x="6876" y="18043"/>
                    <a:pt x="7134" y="17545"/>
                  </a:cubicBezTo>
                  <a:cubicBezTo>
                    <a:pt x="7392" y="17046"/>
                    <a:pt x="7736" y="16603"/>
                    <a:pt x="8080" y="16659"/>
                  </a:cubicBezTo>
                  <a:cubicBezTo>
                    <a:pt x="8425" y="16714"/>
                    <a:pt x="8769" y="17268"/>
                    <a:pt x="9242" y="17988"/>
                  </a:cubicBezTo>
                  <a:cubicBezTo>
                    <a:pt x="9715" y="18708"/>
                    <a:pt x="10318" y="19594"/>
                    <a:pt x="11049" y="20148"/>
                  </a:cubicBezTo>
                  <a:cubicBezTo>
                    <a:pt x="11781" y="20702"/>
                    <a:pt x="12641" y="20923"/>
                    <a:pt x="13588" y="20812"/>
                  </a:cubicBezTo>
                  <a:cubicBezTo>
                    <a:pt x="14534" y="20702"/>
                    <a:pt x="15567" y="20259"/>
                    <a:pt x="16299" y="19649"/>
                  </a:cubicBezTo>
                  <a:cubicBezTo>
                    <a:pt x="17030" y="19040"/>
                    <a:pt x="17460" y="18265"/>
                    <a:pt x="17676" y="17545"/>
                  </a:cubicBezTo>
                  <a:cubicBezTo>
                    <a:pt x="17891" y="16825"/>
                    <a:pt x="17891" y="16160"/>
                    <a:pt x="17762" y="15606"/>
                  </a:cubicBezTo>
                  <a:cubicBezTo>
                    <a:pt x="17632" y="15052"/>
                    <a:pt x="17374" y="14609"/>
                    <a:pt x="17030" y="14277"/>
                  </a:cubicBezTo>
                  <a:cubicBezTo>
                    <a:pt x="16686" y="13945"/>
                    <a:pt x="16256" y="13723"/>
                    <a:pt x="15911" y="13889"/>
                  </a:cubicBezTo>
                  <a:cubicBezTo>
                    <a:pt x="15567" y="14055"/>
                    <a:pt x="15309" y="14609"/>
                    <a:pt x="15438" y="15551"/>
                  </a:cubicBezTo>
                  <a:cubicBezTo>
                    <a:pt x="15567" y="16492"/>
                    <a:pt x="16083" y="17822"/>
                    <a:pt x="17159" y="18874"/>
                  </a:cubicBezTo>
                  <a:cubicBezTo>
                    <a:pt x="18235" y="19926"/>
                    <a:pt x="19870" y="20702"/>
                    <a:pt x="21505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6" name="Line"/>
            <p:cNvSpPr/>
            <p:nvPr/>
          </p:nvSpPr>
          <p:spPr>
            <a:xfrm>
              <a:off x="5791085" y="3404079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7" name="Line"/>
            <p:cNvSpPr/>
            <p:nvPr/>
          </p:nvSpPr>
          <p:spPr>
            <a:xfrm>
              <a:off x="7422678" y="2807182"/>
              <a:ext cx="879955" cy="73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53" extrusionOk="0">
                  <a:moveTo>
                    <a:pt x="453" y="17033"/>
                  </a:moveTo>
                  <a:cubicBezTo>
                    <a:pt x="1212" y="16531"/>
                    <a:pt x="1971" y="16028"/>
                    <a:pt x="2604" y="15476"/>
                  </a:cubicBezTo>
                  <a:cubicBezTo>
                    <a:pt x="3237" y="14923"/>
                    <a:pt x="3743" y="14321"/>
                    <a:pt x="3785" y="13969"/>
                  </a:cubicBezTo>
                  <a:cubicBezTo>
                    <a:pt x="3828" y="13617"/>
                    <a:pt x="3406" y="13517"/>
                    <a:pt x="2731" y="13617"/>
                  </a:cubicBezTo>
                  <a:cubicBezTo>
                    <a:pt x="2056" y="13718"/>
                    <a:pt x="1128" y="14019"/>
                    <a:pt x="579" y="14421"/>
                  </a:cubicBezTo>
                  <a:cubicBezTo>
                    <a:pt x="31" y="14823"/>
                    <a:pt x="-138" y="15325"/>
                    <a:pt x="115" y="16430"/>
                  </a:cubicBezTo>
                  <a:cubicBezTo>
                    <a:pt x="368" y="17535"/>
                    <a:pt x="1043" y="19243"/>
                    <a:pt x="2098" y="20248"/>
                  </a:cubicBezTo>
                  <a:cubicBezTo>
                    <a:pt x="3153" y="21253"/>
                    <a:pt x="4587" y="21554"/>
                    <a:pt x="6106" y="20901"/>
                  </a:cubicBezTo>
                  <a:cubicBezTo>
                    <a:pt x="7624" y="20248"/>
                    <a:pt x="9228" y="18641"/>
                    <a:pt x="10493" y="16481"/>
                  </a:cubicBezTo>
                  <a:cubicBezTo>
                    <a:pt x="11759" y="14321"/>
                    <a:pt x="12687" y="11608"/>
                    <a:pt x="13025" y="9347"/>
                  </a:cubicBezTo>
                  <a:cubicBezTo>
                    <a:pt x="13362" y="7087"/>
                    <a:pt x="13109" y="5279"/>
                    <a:pt x="12729" y="3922"/>
                  </a:cubicBezTo>
                  <a:cubicBezTo>
                    <a:pt x="12349" y="2566"/>
                    <a:pt x="11843" y="1662"/>
                    <a:pt x="11421" y="1009"/>
                  </a:cubicBezTo>
                  <a:cubicBezTo>
                    <a:pt x="10999" y="356"/>
                    <a:pt x="10662" y="-46"/>
                    <a:pt x="10409" y="4"/>
                  </a:cubicBezTo>
                  <a:cubicBezTo>
                    <a:pt x="10156" y="54"/>
                    <a:pt x="9987" y="557"/>
                    <a:pt x="9818" y="2164"/>
                  </a:cubicBezTo>
                  <a:cubicBezTo>
                    <a:pt x="9649" y="3772"/>
                    <a:pt x="9481" y="6484"/>
                    <a:pt x="9439" y="9096"/>
                  </a:cubicBezTo>
                  <a:cubicBezTo>
                    <a:pt x="9396" y="11708"/>
                    <a:pt x="9481" y="14220"/>
                    <a:pt x="9692" y="15928"/>
                  </a:cubicBezTo>
                  <a:cubicBezTo>
                    <a:pt x="9903" y="17636"/>
                    <a:pt x="10240" y="18540"/>
                    <a:pt x="10831" y="19294"/>
                  </a:cubicBezTo>
                  <a:cubicBezTo>
                    <a:pt x="11421" y="20047"/>
                    <a:pt x="12265" y="20650"/>
                    <a:pt x="13109" y="20951"/>
                  </a:cubicBezTo>
                  <a:cubicBezTo>
                    <a:pt x="13953" y="21253"/>
                    <a:pt x="14796" y="21253"/>
                    <a:pt x="15556" y="20901"/>
                  </a:cubicBezTo>
                  <a:cubicBezTo>
                    <a:pt x="16315" y="20549"/>
                    <a:pt x="16990" y="19846"/>
                    <a:pt x="17328" y="19243"/>
                  </a:cubicBezTo>
                  <a:cubicBezTo>
                    <a:pt x="17665" y="18641"/>
                    <a:pt x="17665" y="18138"/>
                    <a:pt x="17496" y="17736"/>
                  </a:cubicBezTo>
                  <a:cubicBezTo>
                    <a:pt x="17328" y="17334"/>
                    <a:pt x="16990" y="17033"/>
                    <a:pt x="16568" y="16832"/>
                  </a:cubicBezTo>
                  <a:cubicBezTo>
                    <a:pt x="16146" y="16631"/>
                    <a:pt x="15640" y="16531"/>
                    <a:pt x="15345" y="16732"/>
                  </a:cubicBezTo>
                  <a:cubicBezTo>
                    <a:pt x="15049" y="16933"/>
                    <a:pt x="14965" y="17435"/>
                    <a:pt x="15176" y="18088"/>
                  </a:cubicBezTo>
                  <a:cubicBezTo>
                    <a:pt x="15387" y="18741"/>
                    <a:pt x="15893" y="19545"/>
                    <a:pt x="16990" y="20097"/>
                  </a:cubicBezTo>
                  <a:cubicBezTo>
                    <a:pt x="18087" y="20650"/>
                    <a:pt x="19774" y="20951"/>
                    <a:pt x="21462" y="21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8" name="Line"/>
            <p:cNvSpPr/>
            <p:nvPr/>
          </p:nvSpPr>
          <p:spPr>
            <a:xfrm>
              <a:off x="8261118" y="3363159"/>
              <a:ext cx="570807" cy="12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4" extrusionOk="0">
                  <a:moveTo>
                    <a:pt x="0" y="1608"/>
                  </a:moveTo>
                  <a:cubicBezTo>
                    <a:pt x="655" y="471"/>
                    <a:pt x="1309" y="-666"/>
                    <a:pt x="2225" y="471"/>
                  </a:cubicBezTo>
                  <a:cubicBezTo>
                    <a:pt x="3142" y="1608"/>
                    <a:pt x="4320" y="5018"/>
                    <a:pt x="5040" y="9281"/>
                  </a:cubicBezTo>
                  <a:cubicBezTo>
                    <a:pt x="5760" y="13545"/>
                    <a:pt x="6022" y="18660"/>
                    <a:pt x="6087" y="19797"/>
                  </a:cubicBezTo>
                  <a:cubicBezTo>
                    <a:pt x="6153" y="20934"/>
                    <a:pt x="6022" y="18092"/>
                    <a:pt x="6022" y="15250"/>
                  </a:cubicBezTo>
                  <a:cubicBezTo>
                    <a:pt x="6022" y="12408"/>
                    <a:pt x="6153" y="9566"/>
                    <a:pt x="6480" y="7008"/>
                  </a:cubicBezTo>
                  <a:cubicBezTo>
                    <a:pt x="6807" y="4450"/>
                    <a:pt x="7331" y="2176"/>
                    <a:pt x="8051" y="2745"/>
                  </a:cubicBezTo>
                  <a:cubicBezTo>
                    <a:pt x="8771" y="3313"/>
                    <a:pt x="9687" y="6723"/>
                    <a:pt x="10145" y="10134"/>
                  </a:cubicBezTo>
                  <a:cubicBezTo>
                    <a:pt x="10604" y="13545"/>
                    <a:pt x="10604" y="16955"/>
                    <a:pt x="10669" y="17239"/>
                  </a:cubicBezTo>
                  <a:cubicBezTo>
                    <a:pt x="10735" y="17523"/>
                    <a:pt x="10865" y="14681"/>
                    <a:pt x="11193" y="12123"/>
                  </a:cubicBezTo>
                  <a:cubicBezTo>
                    <a:pt x="11520" y="9566"/>
                    <a:pt x="12044" y="7292"/>
                    <a:pt x="12567" y="5302"/>
                  </a:cubicBezTo>
                  <a:cubicBezTo>
                    <a:pt x="13091" y="3313"/>
                    <a:pt x="13615" y="1608"/>
                    <a:pt x="14073" y="1892"/>
                  </a:cubicBezTo>
                  <a:cubicBezTo>
                    <a:pt x="14531" y="2176"/>
                    <a:pt x="14924" y="4450"/>
                    <a:pt x="15185" y="7008"/>
                  </a:cubicBezTo>
                  <a:cubicBezTo>
                    <a:pt x="15447" y="9566"/>
                    <a:pt x="15578" y="12408"/>
                    <a:pt x="16429" y="14681"/>
                  </a:cubicBezTo>
                  <a:cubicBezTo>
                    <a:pt x="17280" y="16955"/>
                    <a:pt x="18851" y="18660"/>
                    <a:pt x="19833" y="18376"/>
                  </a:cubicBezTo>
                  <a:cubicBezTo>
                    <a:pt x="20815" y="18092"/>
                    <a:pt x="21207" y="15818"/>
                    <a:pt x="21600" y="13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9" name="Line"/>
            <p:cNvSpPr/>
            <p:nvPr/>
          </p:nvSpPr>
          <p:spPr>
            <a:xfrm>
              <a:off x="8917478" y="2973292"/>
              <a:ext cx="900384" cy="52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67" extrusionOk="0">
                  <a:moveTo>
                    <a:pt x="188" y="18122"/>
                  </a:moveTo>
                  <a:cubicBezTo>
                    <a:pt x="519" y="17696"/>
                    <a:pt x="850" y="17270"/>
                    <a:pt x="1140" y="16772"/>
                  </a:cubicBezTo>
                  <a:cubicBezTo>
                    <a:pt x="1430" y="16275"/>
                    <a:pt x="1678" y="15707"/>
                    <a:pt x="1595" y="15351"/>
                  </a:cubicBezTo>
                  <a:cubicBezTo>
                    <a:pt x="1512" y="14996"/>
                    <a:pt x="1099" y="14854"/>
                    <a:pt x="768" y="15067"/>
                  </a:cubicBezTo>
                  <a:cubicBezTo>
                    <a:pt x="437" y="15280"/>
                    <a:pt x="188" y="15849"/>
                    <a:pt x="64" y="16488"/>
                  </a:cubicBezTo>
                  <a:cubicBezTo>
                    <a:pt x="-60" y="17128"/>
                    <a:pt x="-60" y="17838"/>
                    <a:pt x="602" y="18549"/>
                  </a:cubicBezTo>
                  <a:cubicBezTo>
                    <a:pt x="1264" y="19259"/>
                    <a:pt x="2588" y="19970"/>
                    <a:pt x="3457" y="20254"/>
                  </a:cubicBezTo>
                  <a:cubicBezTo>
                    <a:pt x="4326" y="20538"/>
                    <a:pt x="4740" y="20396"/>
                    <a:pt x="5154" y="19544"/>
                  </a:cubicBezTo>
                  <a:cubicBezTo>
                    <a:pt x="5568" y="18691"/>
                    <a:pt x="5981" y="17128"/>
                    <a:pt x="6354" y="16133"/>
                  </a:cubicBezTo>
                  <a:cubicBezTo>
                    <a:pt x="6726" y="15138"/>
                    <a:pt x="7057" y="14712"/>
                    <a:pt x="7264" y="14854"/>
                  </a:cubicBezTo>
                  <a:cubicBezTo>
                    <a:pt x="7471" y="14996"/>
                    <a:pt x="7554" y="15707"/>
                    <a:pt x="7637" y="16417"/>
                  </a:cubicBezTo>
                  <a:cubicBezTo>
                    <a:pt x="7719" y="17128"/>
                    <a:pt x="7802" y="17838"/>
                    <a:pt x="7843" y="18549"/>
                  </a:cubicBezTo>
                  <a:cubicBezTo>
                    <a:pt x="7885" y="19259"/>
                    <a:pt x="7885" y="19970"/>
                    <a:pt x="7968" y="19970"/>
                  </a:cubicBezTo>
                  <a:cubicBezTo>
                    <a:pt x="8050" y="19970"/>
                    <a:pt x="8216" y="19259"/>
                    <a:pt x="8423" y="18620"/>
                  </a:cubicBezTo>
                  <a:cubicBezTo>
                    <a:pt x="8630" y="17980"/>
                    <a:pt x="8878" y="17412"/>
                    <a:pt x="9209" y="16915"/>
                  </a:cubicBezTo>
                  <a:cubicBezTo>
                    <a:pt x="9540" y="16417"/>
                    <a:pt x="9954" y="15991"/>
                    <a:pt x="10285" y="16204"/>
                  </a:cubicBezTo>
                  <a:cubicBezTo>
                    <a:pt x="10616" y="16417"/>
                    <a:pt x="10864" y="17270"/>
                    <a:pt x="11278" y="18265"/>
                  </a:cubicBezTo>
                  <a:cubicBezTo>
                    <a:pt x="11692" y="19259"/>
                    <a:pt x="12271" y="20396"/>
                    <a:pt x="12850" y="20965"/>
                  </a:cubicBezTo>
                  <a:cubicBezTo>
                    <a:pt x="13430" y="21533"/>
                    <a:pt x="14009" y="21533"/>
                    <a:pt x="14630" y="20751"/>
                  </a:cubicBezTo>
                  <a:cubicBezTo>
                    <a:pt x="15250" y="19970"/>
                    <a:pt x="15912" y="18407"/>
                    <a:pt x="16533" y="15565"/>
                  </a:cubicBezTo>
                  <a:cubicBezTo>
                    <a:pt x="17154" y="12722"/>
                    <a:pt x="17733" y="8601"/>
                    <a:pt x="18064" y="6115"/>
                  </a:cubicBezTo>
                  <a:cubicBezTo>
                    <a:pt x="18395" y="3628"/>
                    <a:pt x="18478" y="2775"/>
                    <a:pt x="18437" y="1851"/>
                  </a:cubicBezTo>
                  <a:cubicBezTo>
                    <a:pt x="18395" y="928"/>
                    <a:pt x="18230" y="-67"/>
                    <a:pt x="18064" y="4"/>
                  </a:cubicBezTo>
                  <a:cubicBezTo>
                    <a:pt x="17899" y="75"/>
                    <a:pt x="17733" y="1212"/>
                    <a:pt x="17568" y="3699"/>
                  </a:cubicBezTo>
                  <a:cubicBezTo>
                    <a:pt x="17402" y="6186"/>
                    <a:pt x="17237" y="10022"/>
                    <a:pt x="17195" y="13007"/>
                  </a:cubicBezTo>
                  <a:cubicBezTo>
                    <a:pt x="17154" y="15991"/>
                    <a:pt x="17237" y="18122"/>
                    <a:pt x="17443" y="19401"/>
                  </a:cubicBezTo>
                  <a:cubicBezTo>
                    <a:pt x="17650" y="20680"/>
                    <a:pt x="17981" y="21107"/>
                    <a:pt x="18519" y="21107"/>
                  </a:cubicBezTo>
                  <a:cubicBezTo>
                    <a:pt x="19057" y="21107"/>
                    <a:pt x="19802" y="20680"/>
                    <a:pt x="20340" y="19686"/>
                  </a:cubicBezTo>
                  <a:cubicBezTo>
                    <a:pt x="20878" y="18691"/>
                    <a:pt x="21209" y="17128"/>
                    <a:pt x="21540" y="15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0" name="Line"/>
            <p:cNvSpPr/>
            <p:nvPr/>
          </p:nvSpPr>
          <p:spPr>
            <a:xfrm>
              <a:off x="9589539" y="3248404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1" name="Line"/>
            <p:cNvSpPr/>
            <p:nvPr/>
          </p:nvSpPr>
          <p:spPr>
            <a:xfrm>
              <a:off x="9932023" y="3275544"/>
              <a:ext cx="498159" cy="21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5400" y="403"/>
                  </a:moveTo>
                  <a:cubicBezTo>
                    <a:pt x="3900" y="751"/>
                    <a:pt x="2400" y="1100"/>
                    <a:pt x="1425" y="1971"/>
                  </a:cubicBezTo>
                  <a:cubicBezTo>
                    <a:pt x="450" y="2841"/>
                    <a:pt x="0" y="4235"/>
                    <a:pt x="0" y="6500"/>
                  </a:cubicBezTo>
                  <a:cubicBezTo>
                    <a:pt x="0" y="8764"/>
                    <a:pt x="450" y="11900"/>
                    <a:pt x="1050" y="13641"/>
                  </a:cubicBezTo>
                  <a:cubicBezTo>
                    <a:pt x="1650" y="15383"/>
                    <a:pt x="2400" y="15732"/>
                    <a:pt x="3150" y="14512"/>
                  </a:cubicBezTo>
                  <a:cubicBezTo>
                    <a:pt x="3900" y="13293"/>
                    <a:pt x="4650" y="10506"/>
                    <a:pt x="5025" y="8241"/>
                  </a:cubicBezTo>
                  <a:cubicBezTo>
                    <a:pt x="5400" y="5977"/>
                    <a:pt x="5400" y="4235"/>
                    <a:pt x="5175" y="2667"/>
                  </a:cubicBezTo>
                  <a:cubicBezTo>
                    <a:pt x="4950" y="1100"/>
                    <a:pt x="4500" y="-294"/>
                    <a:pt x="4350" y="54"/>
                  </a:cubicBezTo>
                  <a:cubicBezTo>
                    <a:pt x="4200" y="403"/>
                    <a:pt x="4350" y="2493"/>
                    <a:pt x="4950" y="4932"/>
                  </a:cubicBezTo>
                  <a:cubicBezTo>
                    <a:pt x="5550" y="7371"/>
                    <a:pt x="6600" y="10158"/>
                    <a:pt x="8250" y="11551"/>
                  </a:cubicBezTo>
                  <a:cubicBezTo>
                    <a:pt x="9900" y="12945"/>
                    <a:pt x="12150" y="12945"/>
                    <a:pt x="13575" y="12074"/>
                  </a:cubicBezTo>
                  <a:cubicBezTo>
                    <a:pt x="15000" y="11203"/>
                    <a:pt x="15600" y="9461"/>
                    <a:pt x="16125" y="7371"/>
                  </a:cubicBezTo>
                  <a:cubicBezTo>
                    <a:pt x="16650" y="5280"/>
                    <a:pt x="17100" y="2841"/>
                    <a:pt x="17400" y="2493"/>
                  </a:cubicBezTo>
                  <a:cubicBezTo>
                    <a:pt x="17700" y="2145"/>
                    <a:pt x="17850" y="3887"/>
                    <a:pt x="18525" y="7370"/>
                  </a:cubicBezTo>
                  <a:cubicBezTo>
                    <a:pt x="19200" y="10854"/>
                    <a:pt x="20400" y="16080"/>
                    <a:pt x="21600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2" name="Line"/>
            <p:cNvSpPr/>
            <p:nvPr/>
          </p:nvSpPr>
          <p:spPr>
            <a:xfrm>
              <a:off x="10544342" y="3289917"/>
              <a:ext cx="185081" cy="64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551" extrusionOk="0">
                  <a:moveTo>
                    <a:pt x="0" y="0"/>
                  </a:moveTo>
                  <a:cubicBezTo>
                    <a:pt x="800" y="1155"/>
                    <a:pt x="1600" y="2310"/>
                    <a:pt x="2800" y="3061"/>
                  </a:cubicBezTo>
                  <a:cubicBezTo>
                    <a:pt x="4000" y="3812"/>
                    <a:pt x="5600" y="4158"/>
                    <a:pt x="7400" y="4274"/>
                  </a:cubicBezTo>
                  <a:cubicBezTo>
                    <a:pt x="9200" y="4389"/>
                    <a:pt x="11200" y="4274"/>
                    <a:pt x="12600" y="3696"/>
                  </a:cubicBezTo>
                  <a:cubicBezTo>
                    <a:pt x="14000" y="3119"/>
                    <a:pt x="14800" y="2079"/>
                    <a:pt x="15400" y="1848"/>
                  </a:cubicBezTo>
                  <a:cubicBezTo>
                    <a:pt x="16000" y="1617"/>
                    <a:pt x="16400" y="2195"/>
                    <a:pt x="17400" y="4505"/>
                  </a:cubicBezTo>
                  <a:cubicBezTo>
                    <a:pt x="18400" y="6815"/>
                    <a:pt x="20000" y="10858"/>
                    <a:pt x="20800" y="13861"/>
                  </a:cubicBezTo>
                  <a:cubicBezTo>
                    <a:pt x="21600" y="16864"/>
                    <a:pt x="21600" y="18828"/>
                    <a:pt x="20800" y="19983"/>
                  </a:cubicBezTo>
                  <a:cubicBezTo>
                    <a:pt x="20000" y="21138"/>
                    <a:pt x="18400" y="21484"/>
                    <a:pt x="16400" y="21542"/>
                  </a:cubicBezTo>
                  <a:cubicBezTo>
                    <a:pt x="14400" y="21600"/>
                    <a:pt x="12000" y="21369"/>
                    <a:pt x="9400" y="20791"/>
                  </a:cubicBezTo>
                  <a:cubicBezTo>
                    <a:pt x="6800" y="20214"/>
                    <a:pt x="4000" y="19290"/>
                    <a:pt x="2400" y="18539"/>
                  </a:cubicBezTo>
                  <a:cubicBezTo>
                    <a:pt x="800" y="17788"/>
                    <a:pt x="400" y="17211"/>
                    <a:pt x="200" y="16518"/>
                  </a:cubicBezTo>
                  <a:cubicBezTo>
                    <a:pt x="0" y="15825"/>
                    <a:pt x="0" y="15016"/>
                    <a:pt x="1200" y="14496"/>
                  </a:cubicBezTo>
                  <a:cubicBezTo>
                    <a:pt x="2400" y="13976"/>
                    <a:pt x="4800" y="13745"/>
                    <a:pt x="8200" y="13572"/>
                  </a:cubicBezTo>
                  <a:cubicBezTo>
                    <a:pt x="11600" y="13399"/>
                    <a:pt x="16000" y="13283"/>
                    <a:pt x="20400" y="131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3" name="Line"/>
            <p:cNvSpPr/>
            <p:nvPr/>
          </p:nvSpPr>
          <p:spPr>
            <a:xfrm>
              <a:off x="11488766" y="3238026"/>
              <a:ext cx="506890" cy="20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291" extrusionOk="0">
                  <a:moveTo>
                    <a:pt x="0" y="0"/>
                  </a:moveTo>
                  <a:cubicBezTo>
                    <a:pt x="588" y="3541"/>
                    <a:pt x="1176" y="7082"/>
                    <a:pt x="1616" y="9738"/>
                  </a:cubicBezTo>
                  <a:cubicBezTo>
                    <a:pt x="2057" y="12393"/>
                    <a:pt x="2351" y="14164"/>
                    <a:pt x="2571" y="16289"/>
                  </a:cubicBezTo>
                  <a:cubicBezTo>
                    <a:pt x="2792" y="18413"/>
                    <a:pt x="2939" y="20892"/>
                    <a:pt x="3012" y="21246"/>
                  </a:cubicBezTo>
                  <a:cubicBezTo>
                    <a:pt x="3086" y="21600"/>
                    <a:pt x="3086" y="19829"/>
                    <a:pt x="3086" y="16997"/>
                  </a:cubicBezTo>
                  <a:cubicBezTo>
                    <a:pt x="3086" y="14164"/>
                    <a:pt x="3086" y="10269"/>
                    <a:pt x="3306" y="7613"/>
                  </a:cubicBezTo>
                  <a:cubicBezTo>
                    <a:pt x="3527" y="4957"/>
                    <a:pt x="3967" y="3541"/>
                    <a:pt x="4555" y="2656"/>
                  </a:cubicBezTo>
                  <a:cubicBezTo>
                    <a:pt x="5143" y="1770"/>
                    <a:pt x="5878" y="1416"/>
                    <a:pt x="6539" y="1770"/>
                  </a:cubicBezTo>
                  <a:cubicBezTo>
                    <a:pt x="7200" y="2125"/>
                    <a:pt x="7788" y="3187"/>
                    <a:pt x="9184" y="5666"/>
                  </a:cubicBezTo>
                  <a:cubicBezTo>
                    <a:pt x="10580" y="8144"/>
                    <a:pt x="12784" y="12039"/>
                    <a:pt x="14620" y="14341"/>
                  </a:cubicBezTo>
                  <a:cubicBezTo>
                    <a:pt x="16457" y="16643"/>
                    <a:pt x="17927" y="17351"/>
                    <a:pt x="19029" y="17351"/>
                  </a:cubicBezTo>
                  <a:cubicBezTo>
                    <a:pt x="20131" y="17351"/>
                    <a:pt x="20865" y="16643"/>
                    <a:pt x="21233" y="15403"/>
                  </a:cubicBezTo>
                  <a:cubicBezTo>
                    <a:pt x="21600" y="14164"/>
                    <a:pt x="21600" y="12393"/>
                    <a:pt x="21380" y="10800"/>
                  </a:cubicBezTo>
                  <a:cubicBezTo>
                    <a:pt x="21159" y="9207"/>
                    <a:pt x="20718" y="7790"/>
                    <a:pt x="19690" y="6551"/>
                  </a:cubicBezTo>
                  <a:cubicBezTo>
                    <a:pt x="18661" y="5311"/>
                    <a:pt x="17045" y="4249"/>
                    <a:pt x="15869" y="3895"/>
                  </a:cubicBezTo>
                  <a:cubicBezTo>
                    <a:pt x="14694" y="3541"/>
                    <a:pt x="13959" y="3895"/>
                    <a:pt x="13665" y="4957"/>
                  </a:cubicBezTo>
                  <a:cubicBezTo>
                    <a:pt x="13371" y="6020"/>
                    <a:pt x="13518" y="7790"/>
                    <a:pt x="13886" y="9384"/>
                  </a:cubicBezTo>
                  <a:cubicBezTo>
                    <a:pt x="14253" y="10977"/>
                    <a:pt x="14841" y="12393"/>
                    <a:pt x="15429" y="138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4" name="Line"/>
            <p:cNvSpPr/>
            <p:nvPr/>
          </p:nvSpPr>
          <p:spPr>
            <a:xfrm>
              <a:off x="12101086" y="3238026"/>
              <a:ext cx="467023" cy="215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0"/>
                  </a:moveTo>
                  <a:cubicBezTo>
                    <a:pt x="1280" y="4800"/>
                    <a:pt x="2560" y="9600"/>
                    <a:pt x="3680" y="12686"/>
                  </a:cubicBezTo>
                  <a:cubicBezTo>
                    <a:pt x="4800" y="15771"/>
                    <a:pt x="5760" y="17143"/>
                    <a:pt x="6320" y="16971"/>
                  </a:cubicBezTo>
                  <a:cubicBezTo>
                    <a:pt x="6880" y="16800"/>
                    <a:pt x="7040" y="15086"/>
                    <a:pt x="7120" y="13371"/>
                  </a:cubicBezTo>
                  <a:cubicBezTo>
                    <a:pt x="7200" y="11657"/>
                    <a:pt x="7200" y="9943"/>
                    <a:pt x="7200" y="8229"/>
                  </a:cubicBezTo>
                  <a:cubicBezTo>
                    <a:pt x="7200" y="6514"/>
                    <a:pt x="7200" y="4800"/>
                    <a:pt x="7520" y="4629"/>
                  </a:cubicBezTo>
                  <a:cubicBezTo>
                    <a:pt x="7840" y="4457"/>
                    <a:pt x="8480" y="5829"/>
                    <a:pt x="9440" y="8571"/>
                  </a:cubicBezTo>
                  <a:cubicBezTo>
                    <a:pt x="10400" y="11314"/>
                    <a:pt x="11680" y="15429"/>
                    <a:pt x="12720" y="18000"/>
                  </a:cubicBezTo>
                  <a:cubicBezTo>
                    <a:pt x="13760" y="20571"/>
                    <a:pt x="14560" y="21600"/>
                    <a:pt x="14960" y="21257"/>
                  </a:cubicBezTo>
                  <a:cubicBezTo>
                    <a:pt x="15360" y="20914"/>
                    <a:pt x="15360" y="19200"/>
                    <a:pt x="15360" y="17486"/>
                  </a:cubicBezTo>
                  <a:cubicBezTo>
                    <a:pt x="15360" y="15771"/>
                    <a:pt x="15360" y="14057"/>
                    <a:pt x="15360" y="11657"/>
                  </a:cubicBezTo>
                  <a:cubicBezTo>
                    <a:pt x="15360" y="9257"/>
                    <a:pt x="15360" y="6171"/>
                    <a:pt x="16400" y="4629"/>
                  </a:cubicBezTo>
                  <a:cubicBezTo>
                    <a:pt x="17440" y="3086"/>
                    <a:pt x="19520" y="3086"/>
                    <a:pt x="21600" y="3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5" name="Line"/>
            <p:cNvSpPr/>
            <p:nvPr/>
          </p:nvSpPr>
          <p:spPr>
            <a:xfrm>
              <a:off x="13269719" y="3271942"/>
              <a:ext cx="201276" cy="127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5" h="20926" extrusionOk="0">
                  <a:moveTo>
                    <a:pt x="5828" y="2954"/>
                  </a:moveTo>
                  <a:cubicBezTo>
                    <a:pt x="4028" y="2954"/>
                    <a:pt x="2228" y="2954"/>
                    <a:pt x="1148" y="4375"/>
                  </a:cubicBezTo>
                  <a:cubicBezTo>
                    <a:pt x="68" y="5796"/>
                    <a:pt x="-292" y="8638"/>
                    <a:pt x="248" y="11196"/>
                  </a:cubicBezTo>
                  <a:cubicBezTo>
                    <a:pt x="788" y="13754"/>
                    <a:pt x="2228" y="16027"/>
                    <a:pt x="5108" y="17732"/>
                  </a:cubicBezTo>
                  <a:cubicBezTo>
                    <a:pt x="7988" y="19438"/>
                    <a:pt x="12308" y="20575"/>
                    <a:pt x="15368" y="20859"/>
                  </a:cubicBezTo>
                  <a:cubicBezTo>
                    <a:pt x="18428" y="21143"/>
                    <a:pt x="20228" y="20575"/>
                    <a:pt x="20768" y="18301"/>
                  </a:cubicBezTo>
                  <a:cubicBezTo>
                    <a:pt x="21308" y="16027"/>
                    <a:pt x="20588" y="12048"/>
                    <a:pt x="18968" y="9206"/>
                  </a:cubicBezTo>
                  <a:cubicBezTo>
                    <a:pt x="17348" y="6364"/>
                    <a:pt x="14828" y="4659"/>
                    <a:pt x="11588" y="2954"/>
                  </a:cubicBezTo>
                  <a:cubicBezTo>
                    <a:pt x="8348" y="1248"/>
                    <a:pt x="4388" y="-457"/>
                    <a:pt x="2768" y="111"/>
                  </a:cubicBezTo>
                  <a:cubicBezTo>
                    <a:pt x="1148" y="680"/>
                    <a:pt x="1868" y="3522"/>
                    <a:pt x="2588" y="6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6" name="Line"/>
            <p:cNvSpPr/>
            <p:nvPr/>
          </p:nvSpPr>
          <p:spPr>
            <a:xfrm>
              <a:off x="13614469" y="3238026"/>
              <a:ext cx="738707" cy="58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0" extrusionOk="0">
                  <a:moveTo>
                    <a:pt x="357" y="0"/>
                  </a:moveTo>
                  <a:cubicBezTo>
                    <a:pt x="458" y="5240"/>
                    <a:pt x="559" y="10480"/>
                    <a:pt x="660" y="13867"/>
                  </a:cubicBezTo>
                  <a:cubicBezTo>
                    <a:pt x="760" y="17254"/>
                    <a:pt x="861" y="18788"/>
                    <a:pt x="1013" y="19875"/>
                  </a:cubicBezTo>
                  <a:cubicBezTo>
                    <a:pt x="1164" y="20961"/>
                    <a:pt x="1366" y="21600"/>
                    <a:pt x="1467" y="21536"/>
                  </a:cubicBezTo>
                  <a:cubicBezTo>
                    <a:pt x="1568" y="21472"/>
                    <a:pt x="1568" y="20705"/>
                    <a:pt x="1316" y="18660"/>
                  </a:cubicBezTo>
                  <a:cubicBezTo>
                    <a:pt x="1063" y="16615"/>
                    <a:pt x="559" y="13292"/>
                    <a:pt x="458" y="10608"/>
                  </a:cubicBezTo>
                  <a:cubicBezTo>
                    <a:pt x="357" y="7924"/>
                    <a:pt x="660" y="5879"/>
                    <a:pt x="1063" y="4473"/>
                  </a:cubicBezTo>
                  <a:cubicBezTo>
                    <a:pt x="1467" y="3067"/>
                    <a:pt x="1972" y="2301"/>
                    <a:pt x="2527" y="1917"/>
                  </a:cubicBezTo>
                  <a:cubicBezTo>
                    <a:pt x="3082" y="1534"/>
                    <a:pt x="3688" y="1534"/>
                    <a:pt x="4192" y="1725"/>
                  </a:cubicBezTo>
                  <a:cubicBezTo>
                    <a:pt x="4697" y="1917"/>
                    <a:pt x="5101" y="2301"/>
                    <a:pt x="5353" y="2812"/>
                  </a:cubicBezTo>
                  <a:cubicBezTo>
                    <a:pt x="5605" y="3323"/>
                    <a:pt x="5706" y="3962"/>
                    <a:pt x="5504" y="4473"/>
                  </a:cubicBezTo>
                  <a:cubicBezTo>
                    <a:pt x="5303" y="4985"/>
                    <a:pt x="4798" y="5368"/>
                    <a:pt x="4041" y="5751"/>
                  </a:cubicBezTo>
                  <a:cubicBezTo>
                    <a:pt x="3284" y="6135"/>
                    <a:pt x="2275" y="6518"/>
                    <a:pt x="1467" y="6710"/>
                  </a:cubicBezTo>
                  <a:cubicBezTo>
                    <a:pt x="660" y="6902"/>
                    <a:pt x="54" y="6902"/>
                    <a:pt x="3" y="6838"/>
                  </a:cubicBezTo>
                  <a:cubicBezTo>
                    <a:pt x="-47" y="6774"/>
                    <a:pt x="458" y="6646"/>
                    <a:pt x="1770" y="6518"/>
                  </a:cubicBezTo>
                  <a:cubicBezTo>
                    <a:pt x="3082" y="6391"/>
                    <a:pt x="5202" y="6263"/>
                    <a:pt x="6968" y="5943"/>
                  </a:cubicBezTo>
                  <a:cubicBezTo>
                    <a:pt x="8734" y="5624"/>
                    <a:pt x="10147" y="5112"/>
                    <a:pt x="10904" y="4473"/>
                  </a:cubicBezTo>
                  <a:cubicBezTo>
                    <a:pt x="11661" y="3834"/>
                    <a:pt x="11762" y="3067"/>
                    <a:pt x="11611" y="2492"/>
                  </a:cubicBezTo>
                  <a:cubicBezTo>
                    <a:pt x="11460" y="1917"/>
                    <a:pt x="11056" y="1534"/>
                    <a:pt x="10602" y="1214"/>
                  </a:cubicBezTo>
                  <a:cubicBezTo>
                    <a:pt x="10147" y="895"/>
                    <a:pt x="9643" y="639"/>
                    <a:pt x="9340" y="831"/>
                  </a:cubicBezTo>
                  <a:cubicBezTo>
                    <a:pt x="9037" y="1022"/>
                    <a:pt x="8936" y="1662"/>
                    <a:pt x="9037" y="2684"/>
                  </a:cubicBezTo>
                  <a:cubicBezTo>
                    <a:pt x="9138" y="3707"/>
                    <a:pt x="9441" y="5112"/>
                    <a:pt x="9895" y="6263"/>
                  </a:cubicBezTo>
                  <a:cubicBezTo>
                    <a:pt x="10349" y="7413"/>
                    <a:pt x="10955" y="8308"/>
                    <a:pt x="11661" y="8755"/>
                  </a:cubicBezTo>
                  <a:cubicBezTo>
                    <a:pt x="12368" y="9202"/>
                    <a:pt x="13175" y="9202"/>
                    <a:pt x="13781" y="8947"/>
                  </a:cubicBezTo>
                  <a:cubicBezTo>
                    <a:pt x="14387" y="8691"/>
                    <a:pt x="14790" y="8180"/>
                    <a:pt x="15194" y="7541"/>
                  </a:cubicBezTo>
                  <a:cubicBezTo>
                    <a:pt x="15598" y="6902"/>
                    <a:pt x="16002" y="6135"/>
                    <a:pt x="16405" y="5560"/>
                  </a:cubicBezTo>
                  <a:cubicBezTo>
                    <a:pt x="16809" y="4985"/>
                    <a:pt x="17213" y="4601"/>
                    <a:pt x="17516" y="4729"/>
                  </a:cubicBezTo>
                  <a:cubicBezTo>
                    <a:pt x="17818" y="4857"/>
                    <a:pt x="18020" y="5496"/>
                    <a:pt x="18273" y="6327"/>
                  </a:cubicBezTo>
                  <a:cubicBezTo>
                    <a:pt x="18525" y="7157"/>
                    <a:pt x="18828" y="8180"/>
                    <a:pt x="19181" y="8883"/>
                  </a:cubicBezTo>
                  <a:cubicBezTo>
                    <a:pt x="19534" y="9586"/>
                    <a:pt x="19938" y="9969"/>
                    <a:pt x="20342" y="9969"/>
                  </a:cubicBezTo>
                  <a:cubicBezTo>
                    <a:pt x="20746" y="9969"/>
                    <a:pt x="21149" y="9586"/>
                    <a:pt x="21553" y="9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7" name="Line"/>
            <p:cNvSpPr/>
            <p:nvPr/>
          </p:nvSpPr>
          <p:spPr>
            <a:xfrm>
              <a:off x="14411228" y="2992407"/>
              <a:ext cx="803347" cy="570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56" extrusionOk="0">
                  <a:moveTo>
                    <a:pt x="2882" y="14313"/>
                  </a:moveTo>
                  <a:cubicBezTo>
                    <a:pt x="2513" y="13923"/>
                    <a:pt x="2144" y="13533"/>
                    <a:pt x="1728" y="13337"/>
                  </a:cubicBezTo>
                  <a:cubicBezTo>
                    <a:pt x="1313" y="13142"/>
                    <a:pt x="851" y="13142"/>
                    <a:pt x="482" y="13728"/>
                  </a:cubicBezTo>
                  <a:cubicBezTo>
                    <a:pt x="113" y="14313"/>
                    <a:pt x="-164" y="15484"/>
                    <a:pt x="113" y="16395"/>
                  </a:cubicBezTo>
                  <a:cubicBezTo>
                    <a:pt x="390" y="17306"/>
                    <a:pt x="1221" y="17957"/>
                    <a:pt x="1867" y="18282"/>
                  </a:cubicBezTo>
                  <a:cubicBezTo>
                    <a:pt x="2513" y="18607"/>
                    <a:pt x="2974" y="18607"/>
                    <a:pt x="3298" y="18282"/>
                  </a:cubicBezTo>
                  <a:cubicBezTo>
                    <a:pt x="3621" y="17957"/>
                    <a:pt x="3805" y="17306"/>
                    <a:pt x="3898" y="16655"/>
                  </a:cubicBezTo>
                  <a:cubicBezTo>
                    <a:pt x="3990" y="16005"/>
                    <a:pt x="3990" y="15354"/>
                    <a:pt x="4082" y="15354"/>
                  </a:cubicBezTo>
                  <a:cubicBezTo>
                    <a:pt x="4174" y="15354"/>
                    <a:pt x="4359" y="16005"/>
                    <a:pt x="4913" y="16720"/>
                  </a:cubicBezTo>
                  <a:cubicBezTo>
                    <a:pt x="5467" y="17436"/>
                    <a:pt x="6390" y="18217"/>
                    <a:pt x="7082" y="18607"/>
                  </a:cubicBezTo>
                  <a:cubicBezTo>
                    <a:pt x="7774" y="18998"/>
                    <a:pt x="8236" y="18998"/>
                    <a:pt x="8928" y="18087"/>
                  </a:cubicBezTo>
                  <a:cubicBezTo>
                    <a:pt x="9621" y="17176"/>
                    <a:pt x="10544" y="15354"/>
                    <a:pt x="11190" y="12817"/>
                  </a:cubicBezTo>
                  <a:cubicBezTo>
                    <a:pt x="11836" y="10280"/>
                    <a:pt x="12205" y="7027"/>
                    <a:pt x="12390" y="5075"/>
                  </a:cubicBezTo>
                  <a:cubicBezTo>
                    <a:pt x="12574" y="3123"/>
                    <a:pt x="12574" y="2472"/>
                    <a:pt x="12390" y="1692"/>
                  </a:cubicBezTo>
                  <a:cubicBezTo>
                    <a:pt x="12205" y="911"/>
                    <a:pt x="11836" y="0"/>
                    <a:pt x="11513" y="0"/>
                  </a:cubicBezTo>
                  <a:cubicBezTo>
                    <a:pt x="11190" y="0"/>
                    <a:pt x="10913" y="911"/>
                    <a:pt x="10636" y="3123"/>
                  </a:cubicBezTo>
                  <a:cubicBezTo>
                    <a:pt x="10359" y="5335"/>
                    <a:pt x="10082" y="8848"/>
                    <a:pt x="10128" y="11906"/>
                  </a:cubicBezTo>
                  <a:cubicBezTo>
                    <a:pt x="10174" y="14964"/>
                    <a:pt x="10544" y="17566"/>
                    <a:pt x="10913" y="19063"/>
                  </a:cubicBezTo>
                  <a:cubicBezTo>
                    <a:pt x="11282" y="20559"/>
                    <a:pt x="11651" y="20949"/>
                    <a:pt x="12159" y="21210"/>
                  </a:cubicBezTo>
                  <a:cubicBezTo>
                    <a:pt x="12667" y="21470"/>
                    <a:pt x="13313" y="21600"/>
                    <a:pt x="13959" y="21210"/>
                  </a:cubicBezTo>
                  <a:cubicBezTo>
                    <a:pt x="14605" y="20819"/>
                    <a:pt x="15251" y="19908"/>
                    <a:pt x="15667" y="19128"/>
                  </a:cubicBezTo>
                  <a:cubicBezTo>
                    <a:pt x="16082" y="18347"/>
                    <a:pt x="16267" y="17696"/>
                    <a:pt x="16590" y="17566"/>
                  </a:cubicBezTo>
                  <a:cubicBezTo>
                    <a:pt x="16913" y="17436"/>
                    <a:pt x="17374" y="17827"/>
                    <a:pt x="17744" y="18282"/>
                  </a:cubicBezTo>
                  <a:cubicBezTo>
                    <a:pt x="18113" y="18737"/>
                    <a:pt x="18390" y="19258"/>
                    <a:pt x="18990" y="19388"/>
                  </a:cubicBezTo>
                  <a:cubicBezTo>
                    <a:pt x="19590" y="19518"/>
                    <a:pt x="20513" y="19258"/>
                    <a:pt x="21436" y="189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8" name="Line"/>
            <p:cNvSpPr/>
            <p:nvPr/>
          </p:nvSpPr>
          <p:spPr>
            <a:xfrm>
              <a:off x="15079654" y="3196513"/>
              <a:ext cx="934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9" name="Line"/>
            <p:cNvSpPr/>
            <p:nvPr/>
          </p:nvSpPr>
          <p:spPr>
            <a:xfrm>
              <a:off x="14706037" y="3279539"/>
              <a:ext cx="30097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21" y="2057"/>
                    <a:pt x="8441" y="4114"/>
                    <a:pt x="12041" y="7714"/>
                  </a:cubicBezTo>
                  <a:cubicBezTo>
                    <a:pt x="15641" y="11314"/>
                    <a:pt x="18621" y="164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0" name="Line"/>
            <p:cNvSpPr/>
            <p:nvPr/>
          </p:nvSpPr>
          <p:spPr>
            <a:xfrm>
              <a:off x="15162680" y="3343971"/>
              <a:ext cx="684969" cy="20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10575"/>
                  </a:moveTo>
                  <a:cubicBezTo>
                    <a:pt x="1636" y="10935"/>
                    <a:pt x="3273" y="11295"/>
                    <a:pt x="4418" y="11295"/>
                  </a:cubicBezTo>
                  <a:cubicBezTo>
                    <a:pt x="5564" y="11295"/>
                    <a:pt x="6218" y="10935"/>
                    <a:pt x="6491" y="9855"/>
                  </a:cubicBezTo>
                  <a:cubicBezTo>
                    <a:pt x="6764" y="8775"/>
                    <a:pt x="6655" y="6975"/>
                    <a:pt x="5945" y="5175"/>
                  </a:cubicBezTo>
                  <a:cubicBezTo>
                    <a:pt x="5236" y="3375"/>
                    <a:pt x="3927" y="1575"/>
                    <a:pt x="3000" y="675"/>
                  </a:cubicBezTo>
                  <a:cubicBezTo>
                    <a:pt x="2073" y="-225"/>
                    <a:pt x="1527" y="-225"/>
                    <a:pt x="1309" y="675"/>
                  </a:cubicBezTo>
                  <a:cubicBezTo>
                    <a:pt x="1091" y="1575"/>
                    <a:pt x="1200" y="3375"/>
                    <a:pt x="2182" y="5175"/>
                  </a:cubicBezTo>
                  <a:cubicBezTo>
                    <a:pt x="3164" y="6975"/>
                    <a:pt x="5018" y="8775"/>
                    <a:pt x="6218" y="9495"/>
                  </a:cubicBezTo>
                  <a:cubicBezTo>
                    <a:pt x="7418" y="10215"/>
                    <a:pt x="7964" y="9855"/>
                    <a:pt x="8400" y="8955"/>
                  </a:cubicBezTo>
                  <a:cubicBezTo>
                    <a:pt x="8836" y="8055"/>
                    <a:pt x="9164" y="6615"/>
                    <a:pt x="9491" y="5175"/>
                  </a:cubicBezTo>
                  <a:cubicBezTo>
                    <a:pt x="9818" y="3735"/>
                    <a:pt x="10145" y="2295"/>
                    <a:pt x="10473" y="2295"/>
                  </a:cubicBezTo>
                  <a:cubicBezTo>
                    <a:pt x="10800" y="2295"/>
                    <a:pt x="11127" y="3735"/>
                    <a:pt x="11345" y="5355"/>
                  </a:cubicBezTo>
                  <a:cubicBezTo>
                    <a:pt x="11564" y="6975"/>
                    <a:pt x="11673" y="8775"/>
                    <a:pt x="11727" y="10755"/>
                  </a:cubicBezTo>
                  <a:cubicBezTo>
                    <a:pt x="11782" y="12735"/>
                    <a:pt x="11782" y="14895"/>
                    <a:pt x="11945" y="15255"/>
                  </a:cubicBezTo>
                  <a:cubicBezTo>
                    <a:pt x="12109" y="15615"/>
                    <a:pt x="12436" y="14175"/>
                    <a:pt x="12982" y="12015"/>
                  </a:cubicBezTo>
                  <a:cubicBezTo>
                    <a:pt x="13527" y="9855"/>
                    <a:pt x="14291" y="6975"/>
                    <a:pt x="15055" y="5175"/>
                  </a:cubicBezTo>
                  <a:cubicBezTo>
                    <a:pt x="15818" y="3375"/>
                    <a:pt x="16582" y="2655"/>
                    <a:pt x="17127" y="3375"/>
                  </a:cubicBezTo>
                  <a:cubicBezTo>
                    <a:pt x="17673" y="4095"/>
                    <a:pt x="18000" y="6255"/>
                    <a:pt x="18436" y="9135"/>
                  </a:cubicBezTo>
                  <a:cubicBezTo>
                    <a:pt x="18873" y="12015"/>
                    <a:pt x="19418" y="15615"/>
                    <a:pt x="19964" y="17775"/>
                  </a:cubicBezTo>
                  <a:cubicBezTo>
                    <a:pt x="20509" y="19935"/>
                    <a:pt x="21055" y="20655"/>
                    <a:pt x="21600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1" name="Line"/>
            <p:cNvSpPr/>
            <p:nvPr/>
          </p:nvSpPr>
          <p:spPr>
            <a:xfrm>
              <a:off x="985937" y="4867418"/>
              <a:ext cx="74723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00" y="21600"/>
                    <a:pt x="8200" y="21600"/>
                    <a:pt x="11550" y="21600"/>
                  </a:cubicBezTo>
                  <a:cubicBezTo>
                    <a:pt x="14900" y="21600"/>
                    <a:pt x="17500" y="21600"/>
                    <a:pt x="19050" y="21600"/>
                  </a:cubicBezTo>
                  <a:cubicBezTo>
                    <a:pt x="20600" y="21600"/>
                    <a:pt x="21100" y="21600"/>
                    <a:pt x="21350" y="18000"/>
                  </a:cubicBezTo>
                  <a:cubicBezTo>
                    <a:pt x="21600" y="14400"/>
                    <a:pt x="216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2" name="Line"/>
            <p:cNvSpPr/>
            <p:nvPr/>
          </p:nvSpPr>
          <p:spPr>
            <a:xfrm>
              <a:off x="2351455" y="4431529"/>
              <a:ext cx="575223" cy="57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473" extrusionOk="0">
                  <a:moveTo>
                    <a:pt x="6682" y="13663"/>
                  </a:moveTo>
                  <a:cubicBezTo>
                    <a:pt x="6554" y="13012"/>
                    <a:pt x="6426" y="12361"/>
                    <a:pt x="5979" y="11971"/>
                  </a:cubicBezTo>
                  <a:cubicBezTo>
                    <a:pt x="5531" y="11581"/>
                    <a:pt x="4764" y="11451"/>
                    <a:pt x="3742" y="11581"/>
                  </a:cubicBezTo>
                  <a:cubicBezTo>
                    <a:pt x="2719" y="11711"/>
                    <a:pt x="1441" y="12101"/>
                    <a:pt x="674" y="13012"/>
                  </a:cubicBezTo>
                  <a:cubicBezTo>
                    <a:pt x="-92" y="13923"/>
                    <a:pt x="-348" y="15354"/>
                    <a:pt x="674" y="16786"/>
                  </a:cubicBezTo>
                  <a:cubicBezTo>
                    <a:pt x="1697" y="18217"/>
                    <a:pt x="3998" y="19648"/>
                    <a:pt x="5851" y="20169"/>
                  </a:cubicBezTo>
                  <a:cubicBezTo>
                    <a:pt x="7704" y="20689"/>
                    <a:pt x="9110" y="20299"/>
                    <a:pt x="10708" y="18867"/>
                  </a:cubicBezTo>
                  <a:cubicBezTo>
                    <a:pt x="12305" y="17436"/>
                    <a:pt x="14095" y="14964"/>
                    <a:pt x="14925" y="12296"/>
                  </a:cubicBezTo>
                  <a:cubicBezTo>
                    <a:pt x="15756" y="9629"/>
                    <a:pt x="15628" y="6766"/>
                    <a:pt x="15373" y="4945"/>
                  </a:cubicBezTo>
                  <a:cubicBezTo>
                    <a:pt x="15117" y="3123"/>
                    <a:pt x="14734" y="2342"/>
                    <a:pt x="14350" y="1561"/>
                  </a:cubicBezTo>
                  <a:cubicBezTo>
                    <a:pt x="13967" y="781"/>
                    <a:pt x="13583" y="0"/>
                    <a:pt x="13392" y="0"/>
                  </a:cubicBezTo>
                  <a:cubicBezTo>
                    <a:pt x="13200" y="0"/>
                    <a:pt x="13200" y="781"/>
                    <a:pt x="13200" y="4034"/>
                  </a:cubicBezTo>
                  <a:cubicBezTo>
                    <a:pt x="13200" y="7287"/>
                    <a:pt x="13200" y="13012"/>
                    <a:pt x="13200" y="16265"/>
                  </a:cubicBezTo>
                  <a:cubicBezTo>
                    <a:pt x="13200" y="19518"/>
                    <a:pt x="13200" y="20299"/>
                    <a:pt x="13264" y="20299"/>
                  </a:cubicBezTo>
                  <a:cubicBezTo>
                    <a:pt x="13328" y="20299"/>
                    <a:pt x="13456" y="19518"/>
                    <a:pt x="13711" y="18737"/>
                  </a:cubicBezTo>
                  <a:cubicBezTo>
                    <a:pt x="13967" y="17957"/>
                    <a:pt x="14350" y="17176"/>
                    <a:pt x="14798" y="16525"/>
                  </a:cubicBezTo>
                  <a:cubicBezTo>
                    <a:pt x="15245" y="15875"/>
                    <a:pt x="15756" y="15354"/>
                    <a:pt x="16140" y="15419"/>
                  </a:cubicBezTo>
                  <a:cubicBezTo>
                    <a:pt x="16523" y="15484"/>
                    <a:pt x="16779" y="16135"/>
                    <a:pt x="17034" y="16981"/>
                  </a:cubicBezTo>
                  <a:cubicBezTo>
                    <a:pt x="17290" y="17827"/>
                    <a:pt x="17545" y="18867"/>
                    <a:pt x="17801" y="19713"/>
                  </a:cubicBezTo>
                  <a:cubicBezTo>
                    <a:pt x="18057" y="20559"/>
                    <a:pt x="18312" y="21210"/>
                    <a:pt x="18887" y="21405"/>
                  </a:cubicBezTo>
                  <a:cubicBezTo>
                    <a:pt x="19463" y="21600"/>
                    <a:pt x="20357" y="21340"/>
                    <a:pt x="21252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3" name="Line"/>
            <p:cNvSpPr/>
            <p:nvPr/>
          </p:nvSpPr>
          <p:spPr>
            <a:xfrm>
              <a:off x="2986734" y="4845771"/>
              <a:ext cx="614533" cy="177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292" extrusionOk="0">
                  <a:moveTo>
                    <a:pt x="5870" y="3846"/>
                  </a:moveTo>
                  <a:cubicBezTo>
                    <a:pt x="4783" y="2184"/>
                    <a:pt x="3697" y="523"/>
                    <a:pt x="2732" y="107"/>
                  </a:cubicBezTo>
                  <a:cubicBezTo>
                    <a:pt x="1767" y="-308"/>
                    <a:pt x="922" y="523"/>
                    <a:pt x="439" y="1977"/>
                  </a:cubicBezTo>
                  <a:cubicBezTo>
                    <a:pt x="-43" y="3430"/>
                    <a:pt x="-164" y="5507"/>
                    <a:pt x="258" y="8415"/>
                  </a:cubicBezTo>
                  <a:cubicBezTo>
                    <a:pt x="681" y="11323"/>
                    <a:pt x="1646" y="15061"/>
                    <a:pt x="2430" y="16930"/>
                  </a:cubicBezTo>
                  <a:cubicBezTo>
                    <a:pt x="3215" y="18800"/>
                    <a:pt x="3818" y="18800"/>
                    <a:pt x="4421" y="18384"/>
                  </a:cubicBezTo>
                  <a:cubicBezTo>
                    <a:pt x="5025" y="17969"/>
                    <a:pt x="5628" y="17138"/>
                    <a:pt x="5930" y="15684"/>
                  </a:cubicBezTo>
                  <a:cubicBezTo>
                    <a:pt x="6232" y="14230"/>
                    <a:pt x="6232" y="12154"/>
                    <a:pt x="6051" y="9661"/>
                  </a:cubicBezTo>
                  <a:cubicBezTo>
                    <a:pt x="5870" y="7169"/>
                    <a:pt x="5508" y="4261"/>
                    <a:pt x="5447" y="4054"/>
                  </a:cubicBezTo>
                  <a:cubicBezTo>
                    <a:pt x="5387" y="3846"/>
                    <a:pt x="5628" y="6338"/>
                    <a:pt x="6171" y="9246"/>
                  </a:cubicBezTo>
                  <a:cubicBezTo>
                    <a:pt x="6714" y="12154"/>
                    <a:pt x="7559" y="15477"/>
                    <a:pt x="8283" y="17138"/>
                  </a:cubicBezTo>
                  <a:cubicBezTo>
                    <a:pt x="9007" y="18800"/>
                    <a:pt x="9610" y="18800"/>
                    <a:pt x="10214" y="16930"/>
                  </a:cubicBezTo>
                  <a:cubicBezTo>
                    <a:pt x="10817" y="15061"/>
                    <a:pt x="11420" y="11323"/>
                    <a:pt x="11903" y="8623"/>
                  </a:cubicBezTo>
                  <a:cubicBezTo>
                    <a:pt x="12386" y="5923"/>
                    <a:pt x="12748" y="4261"/>
                    <a:pt x="13110" y="4261"/>
                  </a:cubicBezTo>
                  <a:cubicBezTo>
                    <a:pt x="13472" y="4261"/>
                    <a:pt x="13834" y="5923"/>
                    <a:pt x="14075" y="7792"/>
                  </a:cubicBezTo>
                  <a:cubicBezTo>
                    <a:pt x="14316" y="9661"/>
                    <a:pt x="14437" y="11738"/>
                    <a:pt x="14558" y="13815"/>
                  </a:cubicBezTo>
                  <a:cubicBezTo>
                    <a:pt x="14678" y="15892"/>
                    <a:pt x="14799" y="17969"/>
                    <a:pt x="14980" y="17969"/>
                  </a:cubicBezTo>
                  <a:cubicBezTo>
                    <a:pt x="15161" y="17969"/>
                    <a:pt x="15402" y="15892"/>
                    <a:pt x="15644" y="13815"/>
                  </a:cubicBezTo>
                  <a:cubicBezTo>
                    <a:pt x="15885" y="11738"/>
                    <a:pt x="16127" y="9661"/>
                    <a:pt x="16489" y="7792"/>
                  </a:cubicBezTo>
                  <a:cubicBezTo>
                    <a:pt x="16851" y="5923"/>
                    <a:pt x="17333" y="4261"/>
                    <a:pt x="17876" y="4054"/>
                  </a:cubicBezTo>
                  <a:cubicBezTo>
                    <a:pt x="18419" y="3846"/>
                    <a:pt x="19023" y="5092"/>
                    <a:pt x="19626" y="8207"/>
                  </a:cubicBezTo>
                  <a:cubicBezTo>
                    <a:pt x="20229" y="11323"/>
                    <a:pt x="20833" y="16307"/>
                    <a:pt x="21436" y="2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4" name="Line"/>
            <p:cNvSpPr/>
            <p:nvPr/>
          </p:nvSpPr>
          <p:spPr>
            <a:xfrm>
              <a:off x="3676221" y="4811532"/>
              <a:ext cx="841936" cy="465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368" extrusionOk="0">
                  <a:moveTo>
                    <a:pt x="3115" y="2566"/>
                  </a:moveTo>
                  <a:cubicBezTo>
                    <a:pt x="2674" y="2248"/>
                    <a:pt x="2233" y="1931"/>
                    <a:pt x="1792" y="1772"/>
                  </a:cubicBezTo>
                  <a:cubicBezTo>
                    <a:pt x="1352" y="1613"/>
                    <a:pt x="911" y="1613"/>
                    <a:pt x="646" y="2169"/>
                  </a:cubicBezTo>
                  <a:cubicBezTo>
                    <a:pt x="382" y="2725"/>
                    <a:pt x="294" y="3837"/>
                    <a:pt x="382" y="4710"/>
                  </a:cubicBezTo>
                  <a:cubicBezTo>
                    <a:pt x="470" y="5584"/>
                    <a:pt x="734" y="6219"/>
                    <a:pt x="1087" y="6695"/>
                  </a:cubicBezTo>
                  <a:cubicBezTo>
                    <a:pt x="1440" y="7172"/>
                    <a:pt x="1881" y="7490"/>
                    <a:pt x="2321" y="7648"/>
                  </a:cubicBezTo>
                  <a:cubicBezTo>
                    <a:pt x="2762" y="7807"/>
                    <a:pt x="3203" y="7807"/>
                    <a:pt x="3512" y="7410"/>
                  </a:cubicBezTo>
                  <a:cubicBezTo>
                    <a:pt x="3820" y="7013"/>
                    <a:pt x="3997" y="6219"/>
                    <a:pt x="3908" y="5345"/>
                  </a:cubicBezTo>
                  <a:cubicBezTo>
                    <a:pt x="3820" y="4472"/>
                    <a:pt x="3468" y="3519"/>
                    <a:pt x="3423" y="3519"/>
                  </a:cubicBezTo>
                  <a:cubicBezTo>
                    <a:pt x="3379" y="3519"/>
                    <a:pt x="3644" y="4472"/>
                    <a:pt x="4041" y="6695"/>
                  </a:cubicBezTo>
                  <a:cubicBezTo>
                    <a:pt x="4437" y="8919"/>
                    <a:pt x="4966" y="12413"/>
                    <a:pt x="5099" y="14875"/>
                  </a:cubicBezTo>
                  <a:cubicBezTo>
                    <a:pt x="5231" y="17337"/>
                    <a:pt x="4966" y="18766"/>
                    <a:pt x="4393" y="19719"/>
                  </a:cubicBezTo>
                  <a:cubicBezTo>
                    <a:pt x="3820" y="20672"/>
                    <a:pt x="2939" y="21148"/>
                    <a:pt x="2277" y="21307"/>
                  </a:cubicBezTo>
                  <a:cubicBezTo>
                    <a:pt x="1616" y="21466"/>
                    <a:pt x="1175" y="21307"/>
                    <a:pt x="823" y="20910"/>
                  </a:cubicBezTo>
                  <a:cubicBezTo>
                    <a:pt x="470" y="20513"/>
                    <a:pt x="205" y="19878"/>
                    <a:pt x="73" y="19163"/>
                  </a:cubicBezTo>
                  <a:cubicBezTo>
                    <a:pt x="-59" y="18448"/>
                    <a:pt x="-59" y="17654"/>
                    <a:pt x="470" y="16463"/>
                  </a:cubicBezTo>
                  <a:cubicBezTo>
                    <a:pt x="999" y="15272"/>
                    <a:pt x="2057" y="13684"/>
                    <a:pt x="3688" y="11698"/>
                  </a:cubicBezTo>
                  <a:cubicBezTo>
                    <a:pt x="5319" y="9713"/>
                    <a:pt x="7523" y="7331"/>
                    <a:pt x="8801" y="5822"/>
                  </a:cubicBezTo>
                  <a:cubicBezTo>
                    <a:pt x="10080" y="4313"/>
                    <a:pt x="10432" y="3678"/>
                    <a:pt x="10609" y="2963"/>
                  </a:cubicBezTo>
                  <a:cubicBezTo>
                    <a:pt x="10785" y="2248"/>
                    <a:pt x="10785" y="1454"/>
                    <a:pt x="10565" y="978"/>
                  </a:cubicBezTo>
                  <a:cubicBezTo>
                    <a:pt x="10344" y="501"/>
                    <a:pt x="9903" y="342"/>
                    <a:pt x="9419" y="184"/>
                  </a:cubicBezTo>
                  <a:cubicBezTo>
                    <a:pt x="8934" y="25"/>
                    <a:pt x="8405" y="-134"/>
                    <a:pt x="8096" y="184"/>
                  </a:cubicBezTo>
                  <a:cubicBezTo>
                    <a:pt x="7788" y="501"/>
                    <a:pt x="7699" y="1295"/>
                    <a:pt x="8096" y="2884"/>
                  </a:cubicBezTo>
                  <a:cubicBezTo>
                    <a:pt x="8493" y="4472"/>
                    <a:pt x="9374" y="6854"/>
                    <a:pt x="10521" y="8363"/>
                  </a:cubicBezTo>
                  <a:cubicBezTo>
                    <a:pt x="11667" y="9872"/>
                    <a:pt x="13077" y="10507"/>
                    <a:pt x="14179" y="10428"/>
                  </a:cubicBezTo>
                  <a:cubicBezTo>
                    <a:pt x="15281" y="10348"/>
                    <a:pt x="16075" y="9554"/>
                    <a:pt x="16560" y="8363"/>
                  </a:cubicBezTo>
                  <a:cubicBezTo>
                    <a:pt x="17045" y="7172"/>
                    <a:pt x="17221" y="5584"/>
                    <a:pt x="17397" y="4313"/>
                  </a:cubicBezTo>
                  <a:cubicBezTo>
                    <a:pt x="17574" y="3042"/>
                    <a:pt x="17750" y="2090"/>
                    <a:pt x="18059" y="1613"/>
                  </a:cubicBezTo>
                  <a:cubicBezTo>
                    <a:pt x="18367" y="1137"/>
                    <a:pt x="18808" y="1137"/>
                    <a:pt x="19161" y="1454"/>
                  </a:cubicBezTo>
                  <a:cubicBezTo>
                    <a:pt x="19513" y="1772"/>
                    <a:pt x="19778" y="2407"/>
                    <a:pt x="20130" y="3519"/>
                  </a:cubicBezTo>
                  <a:cubicBezTo>
                    <a:pt x="20483" y="4631"/>
                    <a:pt x="20924" y="6219"/>
                    <a:pt x="21188" y="7648"/>
                  </a:cubicBezTo>
                  <a:cubicBezTo>
                    <a:pt x="21453" y="9078"/>
                    <a:pt x="21541" y="10348"/>
                    <a:pt x="21365" y="11142"/>
                  </a:cubicBezTo>
                  <a:cubicBezTo>
                    <a:pt x="21188" y="11937"/>
                    <a:pt x="20748" y="12254"/>
                    <a:pt x="20086" y="12334"/>
                  </a:cubicBezTo>
                  <a:cubicBezTo>
                    <a:pt x="19425" y="12413"/>
                    <a:pt x="18543" y="12254"/>
                    <a:pt x="17882" y="11619"/>
                  </a:cubicBezTo>
                  <a:cubicBezTo>
                    <a:pt x="17221" y="10984"/>
                    <a:pt x="16780" y="9872"/>
                    <a:pt x="16339" y="8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5" name="Line"/>
            <p:cNvSpPr/>
            <p:nvPr/>
          </p:nvSpPr>
          <p:spPr>
            <a:xfrm>
              <a:off x="5724170" y="4747674"/>
              <a:ext cx="274483" cy="27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237" extrusionOk="0">
                  <a:moveTo>
                    <a:pt x="10083" y="5230"/>
                  </a:moveTo>
                  <a:cubicBezTo>
                    <a:pt x="10623" y="3897"/>
                    <a:pt x="11163" y="2564"/>
                    <a:pt x="10758" y="1630"/>
                  </a:cubicBezTo>
                  <a:cubicBezTo>
                    <a:pt x="10353" y="697"/>
                    <a:pt x="9003" y="164"/>
                    <a:pt x="7383" y="30"/>
                  </a:cubicBezTo>
                  <a:cubicBezTo>
                    <a:pt x="5763" y="-103"/>
                    <a:pt x="3873" y="164"/>
                    <a:pt x="2523" y="1630"/>
                  </a:cubicBezTo>
                  <a:cubicBezTo>
                    <a:pt x="1173" y="3097"/>
                    <a:pt x="363" y="5764"/>
                    <a:pt x="93" y="7764"/>
                  </a:cubicBezTo>
                  <a:cubicBezTo>
                    <a:pt x="-177" y="9764"/>
                    <a:pt x="93" y="11097"/>
                    <a:pt x="1578" y="12164"/>
                  </a:cubicBezTo>
                  <a:cubicBezTo>
                    <a:pt x="3063" y="13230"/>
                    <a:pt x="5763" y="14030"/>
                    <a:pt x="8328" y="13764"/>
                  </a:cubicBezTo>
                  <a:cubicBezTo>
                    <a:pt x="10893" y="13497"/>
                    <a:pt x="13323" y="12164"/>
                    <a:pt x="14808" y="10830"/>
                  </a:cubicBezTo>
                  <a:cubicBezTo>
                    <a:pt x="16293" y="9497"/>
                    <a:pt x="16833" y="8164"/>
                    <a:pt x="16968" y="6697"/>
                  </a:cubicBezTo>
                  <a:cubicBezTo>
                    <a:pt x="17103" y="5230"/>
                    <a:pt x="16833" y="3630"/>
                    <a:pt x="16293" y="3364"/>
                  </a:cubicBezTo>
                  <a:cubicBezTo>
                    <a:pt x="15753" y="3097"/>
                    <a:pt x="14943" y="4164"/>
                    <a:pt x="14538" y="6164"/>
                  </a:cubicBezTo>
                  <a:cubicBezTo>
                    <a:pt x="14133" y="8164"/>
                    <a:pt x="14133" y="11097"/>
                    <a:pt x="14133" y="13230"/>
                  </a:cubicBezTo>
                  <a:cubicBezTo>
                    <a:pt x="14133" y="15364"/>
                    <a:pt x="14133" y="16697"/>
                    <a:pt x="14538" y="18030"/>
                  </a:cubicBezTo>
                  <a:cubicBezTo>
                    <a:pt x="14943" y="19364"/>
                    <a:pt x="15753" y="20697"/>
                    <a:pt x="16968" y="21097"/>
                  </a:cubicBezTo>
                  <a:cubicBezTo>
                    <a:pt x="18183" y="21497"/>
                    <a:pt x="19803" y="20964"/>
                    <a:pt x="21423" y="20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6" name="Line"/>
            <p:cNvSpPr/>
            <p:nvPr/>
          </p:nvSpPr>
          <p:spPr>
            <a:xfrm>
              <a:off x="6123190" y="4981579"/>
              <a:ext cx="103784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2" extrusionOk="0">
                  <a:moveTo>
                    <a:pt x="0" y="0"/>
                  </a:moveTo>
                  <a:cubicBezTo>
                    <a:pt x="0" y="2842"/>
                    <a:pt x="0" y="5684"/>
                    <a:pt x="720" y="9095"/>
                  </a:cubicBezTo>
                  <a:cubicBezTo>
                    <a:pt x="1440" y="12505"/>
                    <a:pt x="2880" y="16484"/>
                    <a:pt x="5400" y="18758"/>
                  </a:cubicBezTo>
                  <a:cubicBezTo>
                    <a:pt x="7920" y="21032"/>
                    <a:pt x="11520" y="21600"/>
                    <a:pt x="14400" y="20463"/>
                  </a:cubicBezTo>
                  <a:cubicBezTo>
                    <a:pt x="17280" y="19326"/>
                    <a:pt x="19440" y="16484"/>
                    <a:pt x="21600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7" name="Line"/>
            <p:cNvSpPr/>
            <p:nvPr/>
          </p:nvSpPr>
          <p:spPr>
            <a:xfrm>
              <a:off x="6164704" y="4846661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8" name="Line"/>
            <p:cNvSpPr/>
            <p:nvPr/>
          </p:nvSpPr>
          <p:spPr>
            <a:xfrm>
              <a:off x="5604276" y="4473043"/>
              <a:ext cx="384033" cy="10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330" extrusionOk="0">
                  <a:moveTo>
                    <a:pt x="0" y="17280"/>
                  </a:moveTo>
                  <a:cubicBezTo>
                    <a:pt x="6364" y="18720"/>
                    <a:pt x="12729" y="20160"/>
                    <a:pt x="16393" y="20880"/>
                  </a:cubicBezTo>
                  <a:cubicBezTo>
                    <a:pt x="20057" y="21600"/>
                    <a:pt x="21021" y="21600"/>
                    <a:pt x="21311" y="19800"/>
                  </a:cubicBezTo>
                  <a:cubicBezTo>
                    <a:pt x="21600" y="18000"/>
                    <a:pt x="21214" y="14400"/>
                    <a:pt x="20636" y="10800"/>
                  </a:cubicBezTo>
                  <a:cubicBezTo>
                    <a:pt x="20057" y="7200"/>
                    <a:pt x="19286" y="36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9" name="Line"/>
            <p:cNvSpPr/>
            <p:nvPr/>
          </p:nvSpPr>
          <p:spPr>
            <a:xfrm>
              <a:off x="6652484" y="5085362"/>
              <a:ext cx="3551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0" name="Line"/>
            <p:cNvSpPr/>
            <p:nvPr/>
          </p:nvSpPr>
          <p:spPr>
            <a:xfrm>
              <a:off x="7248517" y="4729693"/>
              <a:ext cx="275744" cy="28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91" extrusionOk="0">
                  <a:moveTo>
                    <a:pt x="11655" y="4115"/>
                  </a:moveTo>
                  <a:cubicBezTo>
                    <a:pt x="11388" y="2814"/>
                    <a:pt x="11122" y="1513"/>
                    <a:pt x="10322" y="732"/>
                  </a:cubicBezTo>
                  <a:cubicBezTo>
                    <a:pt x="9522" y="-49"/>
                    <a:pt x="8188" y="-309"/>
                    <a:pt x="6322" y="472"/>
                  </a:cubicBezTo>
                  <a:cubicBezTo>
                    <a:pt x="4455" y="1252"/>
                    <a:pt x="2055" y="3074"/>
                    <a:pt x="855" y="5416"/>
                  </a:cubicBezTo>
                  <a:cubicBezTo>
                    <a:pt x="-345" y="7758"/>
                    <a:pt x="-345" y="10621"/>
                    <a:pt x="1255" y="12573"/>
                  </a:cubicBezTo>
                  <a:cubicBezTo>
                    <a:pt x="2855" y="14525"/>
                    <a:pt x="6055" y="15566"/>
                    <a:pt x="8322" y="16086"/>
                  </a:cubicBezTo>
                  <a:cubicBezTo>
                    <a:pt x="10588" y="16607"/>
                    <a:pt x="11922" y="16607"/>
                    <a:pt x="13255" y="15566"/>
                  </a:cubicBezTo>
                  <a:cubicBezTo>
                    <a:pt x="14588" y="14525"/>
                    <a:pt x="15922" y="12443"/>
                    <a:pt x="16322" y="10361"/>
                  </a:cubicBezTo>
                  <a:cubicBezTo>
                    <a:pt x="16722" y="8279"/>
                    <a:pt x="16188" y="6197"/>
                    <a:pt x="15788" y="5807"/>
                  </a:cubicBezTo>
                  <a:cubicBezTo>
                    <a:pt x="15388" y="5416"/>
                    <a:pt x="15122" y="6718"/>
                    <a:pt x="15522" y="9190"/>
                  </a:cubicBezTo>
                  <a:cubicBezTo>
                    <a:pt x="15922" y="11662"/>
                    <a:pt x="16988" y="15305"/>
                    <a:pt x="18055" y="17518"/>
                  </a:cubicBezTo>
                  <a:cubicBezTo>
                    <a:pt x="19122" y="19730"/>
                    <a:pt x="20188" y="20510"/>
                    <a:pt x="21255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1" name="Line"/>
            <p:cNvSpPr/>
            <p:nvPr/>
          </p:nvSpPr>
          <p:spPr>
            <a:xfrm>
              <a:off x="7548475" y="4991957"/>
              <a:ext cx="165420" cy="37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7" h="21427" extrusionOk="0">
                  <a:moveTo>
                    <a:pt x="17712" y="0"/>
                  </a:moveTo>
                  <a:cubicBezTo>
                    <a:pt x="18576" y="3765"/>
                    <a:pt x="19440" y="7530"/>
                    <a:pt x="20088" y="10602"/>
                  </a:cubicBezTo>
                  <a:cubicBezTo>
                    <a:pt x="20736" y="13673"/>
                    <a:pt x="21168" y="16051"/>
                    <a:pt x="19440" y="17934"/>
                  </a:cubicBezTo>
                  <a:cubicBezTo>
                    <a:pt x="17712" y="19817"/>
                    <a:pt x="13824" y="21204"/>
                    <a:pt x="10152" y="21402"/>
                  </a:cubicBezTo>
                  <a:cubicBezTo>
                    <a:pt x="6480" y="21600"/>
                    <a:pt x="3024" y="20609"/>
                    <a:pt x="1296" y="19519"/>
                  </a:cubicBezTo>
                  <a:cubicBezTo>
                    <a:pt x="-432" y="18429"/>
                    <a:pt x="-432" y="17240"/>
                    <a:pt x="1296" y="15952"/>
                  </a:cubicBezTo>
                  <a:cubicBezTo>
                    <a:pt x="3024" y="14664"/>
                    <a:pt x="6480" y="13277"/>
                    <a:pt x="9288" y="12484"/>
                  </a:cubicBezTo>
                  <a:cubicBezTo>
                    <a:pt x="12096" y="11692"/>
                    <a:pt x="14256" y="11494"/>
                    <a:pt x="15552" y="11295"/>
                  </a:cubicBezTo>
                  <a:cubicBezTo>
                    <a:pt x="16848" y="11097"/>
                    <a:pt x="17280" y="10899"/>
                    <a:pt x="17712" y="10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2" name="Line"/>
            <p:cNvSpPr/>
            <p:nvPr/>
          </p:nvSpPr>
          <p:spPr>
            <a:xfrm>
              <a:off x="7659177" y="4888174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3" name="Line"/>
            <p:cNvSpPr/>
            <p:nvPr/>
          </p:nvSpPr>
          <p:spPr>
            <a:xfrm>
              <a:off x="7202533" y="4483421"/>
              <a:ext cx="345943" cy="7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18514"/>
                  </a:moveTo>
                  <a:cubicBezTo>
                    <a:pt x="6480" y="19543"/>
                    <a:pt x="12960" y="20571"/>
                    <a:pt x="16740" y="21086"/>
                  </a:cubicBezTo>
                  <a:cubicBezTo>
                    <a:pt x="20520" y="21600"/>
                    <a:pt x="21600" y="21600"/>
                    <a:pt x="21600" y="19543"/>
                  </a:cubicBezTo>
                  <a:cubicBezTo>
                    <a:pt x="21600" y="17486"/>
                    <a:pt x="20520" y="13371"/>
                    <a:pt x="19440" y="9771"/>
                  </a:cubicBezTo>
                  <a:cubicBezTo>
                    <a:pt x="18360" y="6171"/>
                    <a:pt x="17280" y="3086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4" name="Line"/>
            <p:cNvSpPr/>
            <p:nvPr/>
          </p:nvSpPr>
          <p:spPr>
            <a:xfrm>
              <a:off x="8624358" y="4732500"/>
              <a:ext cx="391572" cy="361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4" extrusionOk="0">
                  <a:moveTo>
                    <a:pt x="0" y="0"/>
                  </a:moveTo>
                  <a:cubicBezTo>
                    <a:pt x="0" y="5143"/>
                    <a:pt x="0" y="10286"/>
                    <a:pt x="189" y="13577"/>
                  </a:cubicBezTo>
                  <a:cubicBezTo>
                    <a:pt x="379" y="16869"/>
                    <a:pt x="758" y="18309"/>
                    <a:pt x="1326" y="19337"/>
                  </a:cubicBezTo>
                  <a:cubicBezTo>
                    <a:pt x="1895" y="20366"/>
                    <a:pt x="2653" y="20983"/>
                    <a:pt x="3505" y="21291"/>
                  </a:cubicBezTo>
                  <a:cubicBezTo>
                    <a:pt x="4358" y="21600"/>
                    <a:pt x="5305" y="21600"/>
                    <a:pt x="6632" y="20983"/>
                  </a:cubicBezTo>
                  <a:cubicBezTo>
                    <a:pt x="7958" y="20366"/>
                    <a:pt x="9663" y="19131"/>
                    <a:pt x="10895" y="18000"/>
                  </a:cubicBezTo>
                  <a:cubicBezTo>
                    <a:pt x="12126" y="16869"/>
                    <a:pt x="12884" y="15840"/>
                    <a:pt x="13737" y="15326"/>
                  </a:cubicBezTo>
                  <a:cubicBezTo>
                    <a:pt x="14589" y="14811"/>
                    <a:pt x="15537" y="14811"/>
                    <a:pt x="16484" y="14709"/>
                  </a:cubicBezTo>
                  <a:cubicBezTo>
                    <a:pt x="17432" y="14606"/>
                    <a:pt x="18379" y="14400"/>
                    <a:pt x="19326" y="13989"/>
                  </a:cubicBezTo>
                  <a:cubicBezTo>
                    <a:pt x="20274" y="13577"/>
                    <a:pt x="21221" y="12960"/>
                    <a:pt x="21411" y="12240"/>
                  </a:cubicBezTo>
                  <a:cubicBezTo>
                    <a:pt x="21600" y="11520"/>
                    <a:pt x="21032" y="10697"/>
                    <a:pt x="19895" y="10080"/>
                  </a:cubicBezTo>
                  <a:cubicBezTo>
                    <a:pt x="18758" y="9463"/>
                    <a:pt x="17053" y="9051"/>
                    <a:pt x="15537" y="8846"/>
                  </a:cubicBezTo>
                  <a:cubicBezTo>
                    <a:pt x="14021" y="8640"/>
                    <a:pt x="12695" y="8640"/>
                    <a:pt x="11842" y="9154"/>
                  </a:cubicBezTo>
                  <a:cubicBezTo>
                    <a:pt x="10989" y="9669"/>
                    <a:pt x="10611" y="10697"/>
                    <a:pt x="10895" y="11520"/>
                  </a:cubicBezTo>
                  <a:cubicBezTo>
                    <a:pt x="11179" y="12343"/>
                    <a:pt x="12126" y="12960"/>
                    <a:pt x="13074" y="13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5" name="Line"/>
            <p:cNvSpPr/>
            <p:nvPr/>
          </p:nvSpPr>
          <p:spPr>
            <a:xfrm>
              <a:off x="8479062" y="4877796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6" name="Line"/>
            <p:cNvSpPr/>
            <p:nvPr/>
          </p:nvSpPr>
          <p:spPr>
            <a:xfrm>
              <a:off x="9986405" y="4818986"/>
              <a:ext cx="246590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11484" y="4769"/>
                  </a:moveTo>
                  <a:cubicBezTo>
                    <a:pt x="12084" y="3366"/>
                    <a:pt x="12684" y="1964"/>
                    <a:pt x="12234" y="1122"/>
                  </a:cubicBezTo>
                  <a:cubicBezTo>
                    <a:pt x="11784" y="281"/>
                    <a:pt x="10284" y="0"/>
                    <a:pt x="8634" y="0"/>
                  </a:cubicBezTo>
                  <a:cubicBezTo>
                    <a:pt x="6984" y="0"/>
                    <a:pt x="5184" y="281"/>
                    <a:pt x="3684" y="1823"/>
                  </a:cubicBezTo>
                  <a:cubicBezTo>
                    <a:pt x="2184" y="3366"/>
                    <a:pt x="984" y="6171"/>
                    <a:pt x="384" y="8275"/>
                  </a:cubicBezTo>
                  <a:cubicBezTo>
                    <a:pt x="-216" y="10379"/>
                    <a:pt x="-216" y="11782"/>
                    <a:pt x="1134" y="13184"/>
                  </a:cubicBezTo>
                  <a:cubicBezTo>
                    <a:pt x="2484" y="14587"/>
                    <a:pt x="5184" y="15990"/>
                    <a:pt x="7734" y="15709"/>
                  </a:cubicBezTo>
                  <a:cubicBezTo>
                    <a:pt x="10284" y="15429"/>
                    <a:pt x="12684" y="13465"/>
                    <a:pt x="14034" y="11501"/>
                  </a:cubicBezTo>
                  <a:cubicBezTo>
                    <a:pt x="15384" y="9538"/>
                    <a:pt x="15684" y="7574"/>
                    <a:pt x="15084" y="6312"/>
                  </a:cubicBezTo>
                  <a:cubicBezTo>
                    <a:pt x="14484" y="5049"/>
                    <a:pt x="12984" y="4488"/>
                    <a:pt x="12234" y="4909"/>
                  </a:cubicBezTo>
                  <a:cubicBezTo>
                    <a:pt x="11484" y="5330"/>
                    <a:pt x="11484" y="6732"/>
                    <a:pt x="11784" y="8836"/>
                  </a:cubicBezTo>
                  <a:cubicBezTo>
                    <a:pt x="12084" y="10940"/>
                    <a:pt x="12684" y="13745"/>
                    <a:pt x="14334" y="15990"/>
                  </a:cubicBezTo>
                  <a:cubicBezTo>
                    <a:pt x="15984" y="18234"/>
                    <a:pt x="18684" y="19917"/>
                    <a:pt x="2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7" name="Line"/>
            <p:cNvSpPr/>
            <p:nvPr/>
          </p:nvSpPr>
          <p:spPr>
            <a:xfrm>
              <a:off x="10367911" y="5054227"/>
              <a:ext cx="134919" cy="95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1" extrusionOk="0">
                  <a:moveTo>
                    <a:pt x="0" y="0"/>
                  </a:moveTo>
                  <a:cubicBezTo>
                    <a:pt x="0" y="4629"/>
                    <a:pt x="0" y="9257"/>
                    <a:pt x="1108" y="13500"/>
                  </a:cubicBezTo>
                  <a:cubicBezTo>
                    <a:pt x="2215" y="17743"/>
                    <a:pt x="4431" y="21600"/>
                    <a:pt x="8031" y="21214"/>
                  </a:cubicBezTo>
                  <a:cubicBezTo>
                    <a:pt x="11631" y="20829"/>
                    <a:pt x="16615" y="16200"/>
                    <a:pt x="21600" y="11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8" name="Line"/>
            <p:cNvSpPr/>
            <p:nvPr/>
          </p:nvSpPr>
          <p:spPr>
            <a:xfrm>
              <a:off x="10430181" y="4908931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9" name="Line"/>
            <p:cNvSpPr/>
            <p:nvPr/>
          </p:nvSpPr>
          <p:spPr>
            <a:xfrm>
              <a:off x="9900888" y="4514555"/>
              <a:ext cx="398632" cy="9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22" extrusionOk="0">
                  <a:moveTo>
                    <a:pt x="0" y="19200"/>
                  </a:moveTo>
                  <a:cubicBezTo>
                    <a:pt x="5723" y="20000"/>
                    <a:pt x="11446" y="20800"/>
                    <a:pt x="15138" y="21200"/>
                  </a:cubicBezTo>
                  <a:cubicBezTo>
                    <a:pt x="18831" y="21600"/>
                    <a:pt x="20492" y="21600"/>
                    <a:pt x="21046" y="20000"/>
                  </a:cubicBezTo>
                  <a:cubicBezTo>
                    <a:pt x="21600" y="18400"/>
                    <a:pt x="21046" y="15200"/>
                    <a:pt x="20400" y="11600"/>
                  </a:cubicBezTo>
                  <a:cubicBezTo>
                    <a:pt x="19754" y="8000"/>
                    <a:pt x="19015" y="4000"/>
                    <a:pt x="182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0" name="Line"/>
            <p:cNvSpPr/>
            <p:nvPr/>
          </p:nvSpPr>
          <p:spPr>
            <a:xfrm>
              <a:off x="10938717" y="5241036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000"/>
                    <a:pt x="21600" y="8000"/>
                    <a:pt x="18000" y="11600"/>
                  </a:cubicBezTo>
                  <a:cubicBezTo>
                    <a:pt x="14400" y="15200"/>
                    <a:pt x="72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1" name="Line"/>
            <p:cNvSpPr/>
            <p:nvPr/>
          </p:nvSpPr>
          <p:spPr>
            <a:xfrm>
              <a:off x="11542443" y="4858579"/>
              <a:ext cx="236916" cy="25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472" extrusionOk="0">
                  <a:moveTo>
                    <a:pt x="14652" y="1600"/>
                  </a:moveTo>
                  <a:cubicBezTo>
                    <a:pt x="11258" y="736"/>
                    <a:pt x="7863" y="-128"/>
                    <a:pt x="5549" y="16"/>
                  </a:cubicBezTo>
                  <a:cubicBezTo>
                    <a:pt x="3235" y="160"/>
                    <a:pt x="2001" y="1312"/>
                    <a:pt x="1075" y="3328"/>
                  </a:cubicBezTo>
                  <a:cubicBezTo>
                    <a:pt x="149" y="5344"/>
                    <a:pt x="-468" y="8224"/>
                    <a:pt x="458" y="10384"/>
                  </a:cubicBezTo>
                  <a:cubicBezTo>
                    <a:pt x="1383" y="12544"/>
                    <a:pt x="3852" y="13984"/>
                    <a:pt x="6629" y="14272"/>
                  </a:cubicBezTo>
                  <a:cubicBezTo>
                    <a:pt x="9406" y="14560"/>
                    <a:pt x="12492" y="13696"/>
                    <a:pt x="14498" y="12688"/>
                  </a:cubicBezTo>
                  <a:cubicBezTo>
                    <a:pt x="16503" y="11680"/>
                    <a:pt x="17429" y="10528"/>
                    <a:pt x="18046" y="9088"/>
                  </a:cubicBezTo>
                  <a:cubicBezTo>
                    <a:pt x="18663" y="7648"/>
                    <a:pt x="18972" y="5920"/>
                    <a:pt x="18355" y="4768"/>
                  </a:cubicBezTo>
                  <a:cubicBezTo>
                    <a:pt x="17738" y="3616"/>
                    <a:pt x="16195" y="3040"/>
                    <a:pt x="15269" y="3472"/>
                  </a:cubicBezTo>
                  <a:cubicBezTo>
                    <a:pt x="14343" y="3904"/>
                    <a:pt x="14035" y="5344"/>
                    <a:pt x="14498" y="8080"/>
                  </a:cubicBezTo>
                  <a:cubicBezTo>
                    <a:pt x="14961" y="10816"/>
                    <a:pt x="16195" y="14848"/>
                    <a:pt x="17429" y="17296"/>
                  </a:cubicBezTo>
                  <a:cubicBezTo>
                    <a:pt x="18663" y="19744"/>
                    <a:pt x="19898" y="20608"/>
                    <a:pt x="21132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2" name="Line"/>
            <p:cNvSpPr/>
            <p:nvPr/>
          </p:nvSpPr>
          <p:spPr>
            <a:xfrm>
              <a:off x="11861923" y="5095740"/>
              <a:ext cx="125002" cy="33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9" h="21499" extrusionOk="0">
                  <a:moveTo>
                    <a:pt x="13718" y="0"/>
                  </a:moveTo>
                  <a:cubicBezTo>
                    <a:pt x="15992" y="5510"/>
                    <a:pt x="18265" y="11020"/>
                    <a:pt x="19402" y="14327"/>
                  </a:cubicBezTo>
                  <a:cubicBezTo>
                    <a:pt x="20539" y="17633"/>
                    <a:pt x="20539" y="18735"/>
                    <a:pt x="19686" y="19727"/>
                  </a:cubicBezTo>
                  <a:cubicBezTo>
                    <a:pt x="18834" y="20718"/>
                    <a:pt x="17128" y="21600"/>
                    <a:pt x="13718" y="21490"/>
                  </a:cubicBezTo>
                  <a:cubicBezTo>
                    <a:pt x="10307" y="21380"/>
                    <a:pt x="5192" y="20278"/>
                    <a:pt x="2350" y="18955"/>
                  </a:cubicBezTo>
                  <a:cubicBezTo>
                    <a:pt x="-493" y="17633"/>
                    <a:pt x="-1061" y="16090"/>
                    <a:pt x="2350" y="14767"/>
                  </a:cubicBezTo>
                  <a:cubicBezTo>
                    <a:pt x="5760" y="13445"/>
                    <a:pt x="13150" y="12343"/>
                    <a:pt x="20539" y="1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3" name="Line"/>
            <p:cNvSpPr/>
            <p:nvPr/>
          </p:nvSpPr>
          <p:spPr>
            <a:xfrm>
              <a:off x="11914277" y="488817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4" name="Line"/>
            <p:cNvSpPr/>
            <p:nvPr/>
          </p:nvSpPr>
          <p:spPr>
            <a:xfrm>
              <a:off x="11416118" y="4483421"/>
              <a:ext cx="45160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600" extrusionOk="0">
                  <a:moveTo>
                    <a:pt x="0" y="21600"/>
                  </a:moveTo>
                  <a:cubicBezTo>
                    <a:pt x="3957" y="21000"/>
                    <a:pt x="7915" y="20400"/>
                    <a:pt x="11212" y="19800"/>
                  </a:cubicBezTo>
                  <a:cubicBezTo>
                    <a:pt x="14510" y="19200"/>
                    <a:pt x="17148" y="18600"/>
                    <a:pt x="18879" y="18000"/>
                  </a:cubicBezTo>
                  <a:cubicBezTo>
                    <a:pt x="20611" y="17400"/>
                    <a:pt x="21435" y="16800"/>
                    <a:pt x="21518" y="14700"/>
                  </a:cubicBezTo>
                  <a:cubicBezTo>
                    <a:pt x="21600" y="12600"/>
                    <a:pt x="20940" y="9000"/>
                    <a:pt x="20281" y="6300"/>
                  </a:cubicBezTo>
                  <a:cubicBezTo>
                    <a:pt x="19621" y="3600"/>
                    <a:pt x="18962" y="1800"/>
                    <a:pt x="183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5" name="Line"/>
            <p:cNvSpPr/>
            <p:nvPr/>
          </p:nvSpPr>
          <p:spPr>
            <a:xfrm>
              <a:off x="12422812" y="4898552"/>
              <a:ext cx="31894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16200" extrusionOk="0">
                  <a:moveTo>
                    <a:pt x="0" y="0"/>
                  </a:moveTo>
                  <a:cubicBezTo>
                    <a:pt x="6271" y="21600"/>
                    <a:pt x="12542" y="21600"/>
                    <a:pt x="16258" y="0"/>
                  </a:cubicBezTo>
                  <a:cubicBezTo>
                    <a:pt x="19974" y="21600"/>
                    <a:pt x="21135" y="21600"/>
                    <a:pt x="21368" y="0"/>
                  </a:cubicBezTo>
                  <a:cubicBezTo>
                    <a:pt x="21600" y="21600"/>
                    <a:pt x="20903" y="21600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6" name="Line"/>
            <p:cNvSpPr/>
            <p:nvPr/>
          </p:nvSpPr>
          <p:spPr>
            <a:xfrm>
              <a:off x="12547351" y="4753256"/>
              <a:ext cx="62272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7" name="Line"/>
            <p:cNvSpPr/>
            <p:nvPr/>
          </p:nvSpPr>
          <p:spPr>
            <a:xfrm>
              <a:off x="13149293" y="4846661"/>
              <a:ext cx="197187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568" y="4680"/>
                    <a:pt x="15537" y="9360"/>
                    <a:pt x="11937" y="12960"/>
                  </a:cubicBezTo>
                  <a:cubicBezTo>
                    <a:pt x="8337" y="16560"/>
                    <a:pt x="4168" y="190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8" name="Line"/>
            <p:cNvSpPr/>
            <p:nvPr/>
          </p:nvSpPr>
          <p:spPr>
            <a:xfrm>
              <a:off x="13159671" y="4720150"/>
              <a:ext cx="269837" cy="36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1338"/>
                  </a:moveTo>
                  <a:cubicBezTo>
                    <a:pt x="1108" y="727"/>
                    <a:pt x="2215" y="116"/>
                    <a:pt x="3462" y="14"/>
                  </a:cubicBezTo>
                  <a:cubicBezTo>
                    <a:pt x="4708" y="-88"/>
                    <a:pt x="6092" y="320"/>
                    <a:pt x="7892" y="2459"/>
                  </a:cubicBezTo>
                  <a:cubicBezTo>
                    <a:pt x="9692" y="4599"/>
                    <a:pt x="11908" y="8470"/>
                    <a:pt x="13431" y="11425"/>
                  </a:cubicBezTo>
                  <a:cubicBezTo>
                    <a:pt x="14954" y="14380"/>
                    <a:pt x="15785" y="16418"/>
                    <a:pt x="16338" y="17946"/>
                  </a:cubicBezTo>
                  <a:cubicBezTo>
                    <a:pt x="16892" y="19474"/>
                    <a:pt x="17169" y="20493"/>
                    <a:pt x="18000" y="21003"/>
                  </a:cubicBezTo>
                  <a:cubicBezTo>
                    <a:pt x="18831" y="21512"/>
                    <a:pt x="20215" y="21512"/>
                    <a:pt x="21600" y="21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9" name="Line"/>
            <p:cNvSpPr/>
            <p:nvPr/>
          </p:nvSpPr>
          <p:spPr>
            <a:xfrm>
              <a:off x="13722473" y="4828279"/>
              <a:ext cx="246707" cy="308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35" extrusionOk="0">
                  <a:moveTo>
                    <a:pt x="14194" y="2715"/>
                  </a:moveTo>
                  <a:cubicBezTo>
                    <a:pt x="13294" y="1755"/>
                    <a:pt x="12394" y="795"/>
                    <a:pt x="11194" y="315"/>
                  </a:cubicBezTo>
                  <a:cubicBezTo>
                    <a:pt x="9994" y="-165"/>
                    <a:pt x="8494" y="-165"/>
                    <a:pt x="6544" y="795"/>
                  </a:cubicBezTo>
                  <a:cubicBezTo>
                    <a:pt x="4594" y="1755"/>
                    <a:pt x="2194" y="3675"/>
                    <a:pt x="994" y="5835"/>
                  </a:cubicBezTo>
                  <a:cubicBezTo>
                    <a:pt x="-206" y="7995"/>
                    <a:pt x="-206" y="10395"/>
                    <a:pt x="394" y="11955"/>
                  </a:cubicBezTo>
                  <a:cubicBezTo>
                    <a:pt x="994" y="13515"/>
                    <a:pt x="2194" y="14235"/>
                    <a:pt x="4294" y="14475"/>
                  </a:cubicBezTo>
                  <a:cubicBezTo>
                    <a:pt x="6394" y="14715"/>
                    <a:pt x="9394" y="14475"/>
                    <a:pt x="11494" y="13275"/>
                  </a:cubicBezTo>
                  <a:cubicBezTo>
                    <a:pt x="13594" y="12075"/>
                    <a:pt x="14794" y="9915"/>
                    <a:pt x="15244" y="8235"/>
                  </a:cubicBezTo>
                  <a:cubicBezTo>
                    <a:pt x="15694" y="6555"/>
                    <a:pt x="15394" y="5355"/>
                    <a:pt x="15094" y="5355"/>
                  </a:cubicBezTo>
                  <a:cubicBezTo>
                    <a:pt x="14794" y="5355"/>
                    <a:pt x="14494" y="6555"/>
                    <a:pt x="14644" y="8955"/>
                  </a:cubicBezTo>
                  <a:cubicBezTo>
                    <a:pt x="14794" y="11355"/>
                    <a:pt x="15394" y="14955"/>
                    <a:pt x="16594" y="17235"/>
                  </a:cubicBezTo>
                  <a:cubicBezTo>
                    <a:pt x="17794" y="19515"/>
                    <a:pt x="19594" y="20475"/>
                    <a:pt x="21394" y="2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0" name="Line"/>
            <p:cNvSpPr/>
            <p:nvPr/>
          </p:nvSpPr>
          <p:spPr>
            <a:xfrm>
              <a:off x="14124852" y="5074983"/>
              <a:ext cx="93406" cy="1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2" extrusionOk="0">
                  <a:moveTo>
                    <a:pt x="0" y="0"/>
                  </a:moveTo>
                  <a:cubicBezTo>
                    <a:pt x="0" y="3375"/>
                    <a:pt x="0" y="6750"/>
                    <a:pt x="0" y="10125"/>
                  </a:cubicBezTo>
                  <a:cubicBezTo>
                    <a:pt x="0" y="13500"/>
                    <a:pt x="0" y="16875"/>
                    <a:pt x="2400" y="18900"/>
                  </a:cubicBezTo>
                  <a:cubicBezTo>
                    <a:pt x="4800" y="20925"/>
                    <a:pt x="9600" y="21600"/>
                    <a:pt x="13200" y="20250"/>
                  </a:cubicBezTo>
                  <a:cubicBezTo>
                    <a:pt x="16800" y="18900"/>
                    <a:pt x="19200" y="15525"/>
                    <a:pt x="21600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1" name="Line"/>
            <p:cNvSpPr/>
            <p:nvPr/>
          </p:nvSpPr>
          <p:spPr>
            <a:xfrm>
              <a:off x="14124852" y="487779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2" name="Line"/>
            <p:cNvSpPr/>
            <p:nvPr/>
          </p:nvSpPr>
          <p:spPr>
            <a:xfrm>
              <a:off x="14975871" y="5230658"/>
              <a:ext cx="41515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3" name="Line"/>
            <p:cNvSpPr/>
            <p:nvPr/>
          </p:nvSpPr>
          <p:spPr>
            <a:xfrm>
              <a:off x="15608947" y="4929687"/>
              <a:ext cx="21794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29" y="4050"/>
                    <a:pt x="14057" y="8100"/>
                    <a:pt x="10457" y="11700"/>
                  </a:cubicBezTo>
                  <a:cubicBezTo>
                    <a:pt x="6857" y="15300"/>
                    <a:pt x="3429" y="184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4" name="Line"/>
            <p:cNvSpPr/>
            <p:nvPr/>
          </p:nvSpPr>
          <p:spPr>
            <a:xfrm>
              <a:off x="15608947" y="4815526"/>
              <a:ext cx="32172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929" y="745"/>
                    <a:pt x="1858" y="0"/>
                    <a:pt x="3600" y="0"/>
                  </a:cubicBezTo>
                  <a:cubicBezTo>
                    <a:pt x="5342" y="0"/>
                    <a:pt x="7897" y="745"/>
                    <a:pt x="9755" y="3228"/>
                  </a:cubicBezTo>
                  <a:cubicBezTo>
                    <a:pt x="11613" y="5710"/>
                    <a:pt x="12774" y="9931"/>
                    <a:pt x="13587" y="12910"/>
                  </a:cubicBezTo>
                  <a:cubicBezTo>
                    <a:pt x="14400" y="15890"/>
                    <a:pt x="14865" y="17628"/>
                    <a:pt x="16142" y="18869"/>
                  </a:cubicBezTo>
                  <a:cubicBezTo>
                    <a:pt x="17419" y="20110"/>
                    <a:pt x="19510" y="208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5" name="Line"/>
            <p:cNvSpPr/>
            <p:nvPr/>
          </p:nvSpPr>
          <p:spPr>
            <a:xfrm>
              <a:off x="16276783" y="4823930"/>
              <a:ext cx="266211" cy="279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0" h="21297" extrusionOk="0">
                  <a:moveTo>
                    <a:pt x="12017" y="1731"/>
                  </a:moveTo>
                  <a:cubicBezTo>
                    <a:pt x="10924" y="941"/>
                    <a:pt x="9830" y="150"/>
                    <a:pt x="7916" y="19"/>
                  </a:cubicBezTo>
                  <a:cubicBezTo>
                    <a:pt x="6002" y="-113"/>
                    <a:pt x="3268" y="414"/>
                    <a:pt x="1627" y="2916"/>
                  </a:cubicBezTo>
                  <a:cubicBezTo>
                    <a:pt x="-13" y="5419"/>
                    <a:pt x="-560" y="9897"/>
                    <a:pt x="670" y="13321"/>
                  </a:cubicBezTo>
                  <a:cubicBezTo>
                    <a:pt x="1901" y="16746"/>
                    <a:pt x="4908" y="19116"/>
                    <a:pt x="7916" y="20302"/>
                  </a:cubicBezTo>
                  <a:cubicBezTo>
                    <a:pt x="10924" y="21487"/>
                    <a:pt x="13931" y="21487"/>
                    <a:pt x="16118" y="20960"/>
                  </a:cubicBezTo>
                  <a:cubicBezTo>
                    <a:pt x="18306" y="20433"/>
                    <a:pt x="19673" y="19380"/>
                    <a:pt x="21040" y="18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6" name="Line"/>
            <p:cNvSpPr/>
            <p:nvPr/>
          </p:nvSpPr>
          <p:spPr>
            <a:xfrm>
              <a:off x="16304293" y="4950444"/>
              <a:ext cx="14529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7" name="Line"/>
            <p:cNvSpPr/>
            <p:nvPr/>
          </p:nvSpPr>
          <p:spPr>
            <a:xfrm>
              <a:off x="16895855" y="4825904"/>
              <a:ext cx="20758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657"/>
                    <a:pt x="14400" y="11314"/>
                    <a:pt x="18000" y="14914"/>
                  </a:cubicBezTo>
                  <a:cubicBezTo>
                    <a:pt x="21600" y="18514"/>
                    <a:pt x="2160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8" name="Line"/>
            <p:cNvSpPr/>
            <p:nvPr/>
          </p:nvSpPr>
          <p:spPr>
            <a:xfrm>
              <a:off x="16947746" y="4825904"/>
              <a:ext cx="57532" cy="33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326" extrusionOk="0">
                  <a:moveTo>
                    <a:pt x="0" y="0"/>
                  </a:moveTo>
                  <a:cubicBezTo>
                    <a:pt x="5082" y="5790"/>
                    <a:pt x="10165" y="11579"/>
                    <a:pt x="13977" y="15365"/>
                  </a:cubicBezTo>
                  <a:cubicBezTo>
                    <a:pt x="17788" y="19151"/>
                    <a:pt x="20330" y="20932"/>
                    <a:pt x="20965" y="21266"/>
                  </a:cubicBezTo>
                  <a:cubicBezTo>
                    <a:pt x="21600" y="21600"/>
                    <a:pt x="20329" y="20487"/>
                    <a:pt x="18423" y="19485"/>
                  </a:cubicBezTo>
                  <a:cubicBezTo>
                    <a:pt x="16517" y="18482"/>
                    <a:pt x="13976" y="17592"/>
                    <a:pt x="11435" y="16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9" name="Line"/>
            <p:cNvSpPr/>
            <p:nvPr/>
          </p:nvSpPr>
          <p:spPr>
            <a:xfrm>
              <a:off x="16916612" y="4787851"/>
              <a:ext cx="352863" cy="35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777"/>
                  </a:moveTo>
                  <a:cubicBezTo>
                    <a:pt x="424" y="3738"/>
                    <a:pt x="847" y="2700"/>
                    <a:pt x="3282" y="1765"/>
                  </a:cubicBezTo>
                  <a:cubicBezTo>
                    <a:pt x="5718" y="831"/>
                    <a:pt x="10165" y="0"/>
                    <a:pt x="12812" y="0"/>
                  </a:cubicBezTo>
                  <a:cubicBezTo>
                    <a:pt x="15459" y="0"/>
                    <a:pt x="16306" y="831"/>
                    <a:pt x="16518" y="2285"/>
                  </a:cubicBezTo>
                  <a:cubicBezTo>
                    <a:pt x="16729" y="3738"/>
                    <a:pt x="16306" y="5815"/>
                    <a:pt x="14929" y="7269"/>
                  </a:cubicBezTo>
                  <a:cubicBezTo>
                    <a:pt x="13553" y="8723"/>
                    <a:pt x="11224" y="9554"/>
                    <a:pt x="9318" y="9969"/>
                  </a:cubicBezTo>
                  <a:cubicBezTo>
                    <a:pt x="7412" y="10385"/>
                    <a:pt x="5929" y="10385"/>
                    <a:pt x="5718" y="10385"/>
                  </a:cubicBezTo>
                  <a:cubicBezTo>
                    <a:pt x="5506" y="10385"/>
                    <a:pt x="6565" y="10385"/>
                    <a:pt x="8047" y="11319"/>
                  </a:cubicBezTo>
                  <a:cubicBezTo>
                    <a:pt x="9529" y="12254"/>
                    <a:pt x="11435" y="14123"/>
                    <a:pt x="12812" y="15681"/>
                  </a:cubicBezTo>
                  <a:cubicBezTo>
                    <a:pt x="14188" y="17238"/>
                    <a:pt x="15035" y="18485"/>
                    <a:pt x="16412" y="19419"/>
                  </a:cubicBezTo>
                  <a:cubicBezTo>
                    <a:pt x="17788" y="20354"/>
                    <a:pt x="19694" y="209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0" name="Line"/>
            <p:cNvSpPr/>
            <p:nvPr/>
          </p:nvSpPr>
          <p:spPr>
            <a:xfrm>
              <a:off x="923667" y="6444917"/>
              <a:ext cx="840643" cy="58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9" extrusionOk="0">
                  <a:moveTo>
                    <a:pt x="0" y="0"/>
                  </a:moveTo>
                  <a:cubicBezTo>
                    <a:pt x="2400" y="1200"/>
                    <a:pt x="4800" y="2400"/>
                    <a:pt x="7244" y="6600"/>
                  </a:cubicBezTo>
                  <a:cubicBezTo>
                    <a:pt x="9689" y="10800"/>
                    <a:pt x="12178" y="18000"/>
                    <a:pt x="14578" y="19800"/>
                  </a:cubicBezTo>
                  <a:cubicBezTo>
                    <a:pt x="16978" y="21600"/>
                    <a:pt x="19289" y="180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1" name="Line"/>
            <p:cNvSpPr/>
            <p:nvPr/>
          </p:nvSpPr>
          <p:spPr>
            <a:xfrm>
              <a:off x="2480411" y="6320378"/>
              <a:ext cx="373619" cy="21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" y="3541"/>
                    <a:pt x="400" y="7082"/>
                    <a:pt x="900" y="10446"/>
                  </a:cubicBezTo>
                  <a:cubicBezTo>
                    <a:pt x="1400" y="13810"/>
                    <a:pt x="2200" y="16997"/>
                    <a:pt x="3100" y="18944"/>
                  </a:cubicBezTo>
                  <a:cubicBezTo>
                    <a:pt x="4000" y="20892"/>
                    <a:pt x="5000" y="21600"/>
                    <a:pt x="5700" y="20892"/>
                  </a:cubicBezTo>
                  <a:cubicBezTo>
                    <a:pt x="6400" y="20184"/>
                    <a:pt x="6800" y="18059"/>
                    <a:pt x="7100" y="16112"/>
                  </a:cubicBezTo>
                  <a:cubicBezTo>
                    <a:pt x="7400" y="14164"/>
                    <a:pt x="7600" y="12394"/>
                    <a:pt x="7800" y="10623"/>
                  </a:cubicBezTo>
                  <a:cubicBezTo>
                    <a:pt x="8000" y="8852"/>
                    <a:pt x="8200" y="7082"/>
                    <a:pt x="8600" y="6905"/>
                  </a:cubicBezTo>
                  <a:cubicBezTo>
                    <a:pt x="9000" y="6728"/>
                    <a:pt x="9600" y="8144"/>
                    <a:pt x="10100" y="9738"/>
                  </a:cubicBezTo>
                  <a:cubicBezTo>
                    <a:pt x="10600" y="11331"/>
                    <a:pt x="11000" y="13102"/>
                    <a:pt x="11400" y="15226"/>
                  </a:cubicBezTo>
                  <a:cubicBezTo>
                    <a:pt x="11800" y="17351"/>
                    <a:pt x="12200" y="19830"/>
                    <a:pt x="12400" y="20184"/>
                  </a:cubicBezTo>
                  <a:cubicBezTo>
                    <a:pt x="12600" y="20538"/>
                    <a:pt x="12600" y="18767"/>
                    <a:pt x="12800" y="16111"/>
                  </a:cubicBezTo>
                  <a:cubicBezTo>
                    <a:pt x="13000" y="13456"/>
                    <a:pt x="13400" y="9915"/>
                    <a:pt x="14000" y="7613"/>
                  </a:cubicBezTo>
                  <a:cubicBezTo>
                    <a:pt x="14600" y="5311"/>
                    <a:pt x="15400" y="4249"/>
                    <a:pt x="16200" y="4426"/>
                  </a:cubicBezTo>
                  <a:cubicBezTo>
                    <a:pt x="17000" y="4603"/>
                    <a:pt x="17800" y="6020"/>
                    <a:pt x="18400" y="8498"/>
                  </a:cubicBezTo>
                  <a:cubicBezTo>
                    <a:pt x="19000" y="10977"/>
                    <a:pt x="19400" y="14518"/>
                    <a:pt x="19800" y="17174"/>
                  </a:cubicBezTo>
                  <a:cubicBezTo>
                    <a:pt x="20200" y="19830"/>
                    <a:pt x="20600" y="21600"/>
                    <a:pt x="20900" y="21600"/>
                  </a:cubicBezTo>
                  <a:cubicBezTo>
                    <a:pt x="21200" y="21600"/>
                    <a:pt x="21400" y="19830"/>
                    <a:pt x="21600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2" name="Line"/>
            <p:cNvSpPr/>
            <p:nvPr/>
          </p:nvSpPr>
          <p:spPr>
            <a:xfrm>
              <a:off x="2449276" y="6083217"/>
              <a:ext cx="72649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3086" y="10932"/>
                    <a:pt x="6171" y="1332"/>
                    <a:pt x="9771" y="132"/>
                  </a:cubicBezTo>
                  <a:cubicBezTo>
                    <a:pt x="13371" y="-1068"/>
                    <a:pt x="17486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3" name="Line"/>
            <p:cNvSpPr/>
            <p:nvPr/>
          </p:nvSpPr>
          <p:spPr>
            <a:xfrm>
              <a:off x="3088431" y="6123191"/>
              <a:ext cx="689267" cy="45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88" extrusionOk="0">
                  <a:moveTo>
                    <a:pt x="456" y="0"/>
                  </a:moveTo>
                  <a:cubicBezTo>
                    <a:pt x="133" y="3764"/>
                    <a:pt x="-189" y="7527"/>
                    <a:pt x="133" y="10964"/>
                  </a:cubicBezTo>
                  <a:cubicBezTo>
                    <a:pt x="456" y="14400"/>
                    <a:pt x="1423" y="17509"/>
                    <a:pt x="2605" y="19309"/>
                  </a:cubicBezTo>
                  <a:cubicBezTo>
                    <a:pt x="3787" y="21109"/>
                    <a:pt x="5184" y="21600"/>
                    <a:pt x="6312" y="21109"/>
                  </a:cubicBezTo>
                  <a:cubicBezTo>
                    <a:pt x="7441" y="20618"/>
                    <a:pt x="8301" y="19145"/>
                    <a:pt x="8892" y="18000"/>
                  </a:cubicBezTo>
                  <a:cubicBezTo>
                    <a:pt x="9483" y="16855"/>
                    <a:pt x="9805" y="16036"/>
                    <a:pt x="9966" y="15218"/>
                  </a:cubicBezTo>
                  <a:cubicBezTo>
                    <a:pt x="10127" y="14400"/>
                    <a:pt x="10127" y="13582"/>
                    <a:pt x="9859" y="13091"/>
                  </a:cubicBezTo>
                  <a:cubicBezTo>
                    <a:pt x="9590" y="12600"/>
                    <a:pt x="9053" y="12436"/>
                    <a:pt x="8515" y="12436"/>
                  </a:cubicBezTo>
                  <a:cubicBezTo>
                    <a:pt x="7978" y="12436"/>
                    <a:pt x="7441" y="12600"/>
                    <a:pt x="7118" y="13091"/>
                  </a:cubicBezTo>
                  <a:cubicBezTo>
                    <a:pt x="6796" y="13582"/>
                    <a:pt x="6689" y="14400"/>
                    <a:pt x="6904" y="15136"/>
                  </a:cubicBezTo>
                  <a:cubicBezTo>
                    <a:pt x="7118" y="15873"/>
                    <a:pt x="7656" y="16527"/>
                    <a:pt x="8623" y="17182"/>
                  </a:cubicBezTo>
                  <a:cubicBezTo>
                    <a:pt x="9590" y="17836"/>
                    <a:pt x="10987" y="18491"/>
                    <a:pt x="11954" y="18736"/>
                  </a:cubicBezTo>
                  <a:cubicBezTo>
                    <a:pt x="12921" y="18982"/>
                    <a:pt x="13459" y="18818"/>
                    <a:pt x="13942" y="18409"/>
                  </a:cubicBezTo>
                  <a:cubicBezTo>
                    <a:pt x="14426" y="18000"/>
                    <a:pt x="14856" y="17345"/>
                    <a:pt x="15232" y="16691"/>
                  </a:cubicBezTo>
                  <a:cubicBezTo>
                    <a:pt x="15608" y="16036"/>
                    <a:pt x="15930" y="15382"/>
                    <a:pt x="16307" y="15464"/>
                  </a:cubicBezTo>
                  <a:cubicBezTo>
                    <a:pt x="16683" y="15545"/>
                    <a:pt x="17112" y="16364"/>
                    <a:pt x="17489" y="17182"/>
                  </a:cubicBezTo>
                  <a:cubicBezTo>
                    <a:pt x="17865" y="18000"/>
                    <a:pt x="18187" y="18818"/>
                    <a:pt x="18832" y="19064"/>
                  </a:cubicBezTo>
                  <a:cubicBezTo>
                    <a:pt x="19477" y="19309"/>
                    <a:pt x="20444" y="18982"/>
                    <a:pt x="21411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4" name="Line"/>
            <p:cNvSpPr/>
            <p:nvPr/>
          </p:nvSpPr>
          <p:spPr>
            <a:xfrm>
              <a:off x="2999325" y="6320378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5" name="Line"/>
            <p:cNvSpPr/>
            <p:nvPr/>
          </p:nvSpPr>
          <p:spPr>
            <a:xfrm>
              <a:off x="3894679" y="6027942"/>
              <a:ext cx="578365" cy="59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85" extrusionOk="0">
                  <a:moveTo>
                    <a:pt x="6066" y="14006"/>
                  </a:moveTo>
                  <a:cubicBezTo>
                    <a:pt x="4266" y="14132"/>
                    <a:pt x="2466" y="14257"/>
                    <a:pt x="1374" y="14571"/>
                  </a:cubicBezTo>
                  <a:cubicBezTo>
                    <a:pt x="281" y="14885"/>
                    <a:pt x="-105" y="15388"/>
                    <a:pt x="24" y="16267"/>
                  </a:cubicBezTo>
                  <a:cubicBezTo>
                    <a:pt x="152" y="17146"/>
                    <a:pt x="795" y="18401"/>
                    <a:pt x="2531" y="19218"/>
                  </a:cubicBezTo>
                  <a:cubicBezTo>
                    <a:pt x="4266" y="20034"/>
                    <a:pt x="7095" y="20411"/>
                    <a:pt x="9345" y="19594"/>
                  </a:cubicBezTo>
                  <a:cubicBezTo>
                    <a:pt x="11595" y="18778"/>
                    <a:pt x="13266" y="16769"/>
                    <a:pt x="14231" y="14383"/>
                  </a:cubicBezTo>
                  <a:cubicBezTo>
                    <a:pt x="15195" y="11997"/>
                    <a:pt x="15452" y="9234"/>
                    <a:pt x="15324" y="7036"/>
                  </a:cubicBezTo>
                  <a:cubicBezTo>
                    <a:pt x="15195" y="4839"/>
                    <a:pt x="14681" y="3206"/>
                    <a:pt x="14231" y="2013"/>
                  </a:cubicBezTo>
                  <a:cubicBezTo>
                    <a:pt x="13781" y="820"/>
                    <a:pt x="13395" y="67"/>
                    <a:pt x="13202" y="4"/>
                  </a:cubicBezTo>
                  <a:cubicBezTo>
                    <a:pt x="13009" y="-59"/>
                    <a:pt x="13009" y="569"/>
                    <a:pt x="13009" y="3269"/>
                  </a:cubicBezTo>
                  <a:cubicBezTo>
                    <a:pt x="13009" y="5969"/>
                    <a:pt x="13009" y="10741"/>
                    <a:pt x="13009" y="13504"/>
                  </a:cubicBezTo>
                  <a:cubicBezTo>
                    <a:pt x="13009" y="16267"/>
                    <a:pt x="13009" y="17020"/>
                    <a:pt x="13074" y="17711"/>
                  </a:cubicBezTo>
                  <a:cubicBezTo>
                    <a:pt x="13138" y="18401"/>
                    <a:pt x="13266" y="19029"/>
                    <a:pt x="13331" y="19657"/>
                  </a:cubicBezTo>
                  <a:cubicBezTo>
                    <a:pt x="13395" y="20285"/>
                    <a:pt x="13395" y="20913"/>
                    <a:pt x="13524" y="20913"/>
                  </a:cubicBezTo>
                  <a:cubicBezTo>
                    <a:pt x="13652" y="20913"/>
                    <a:pt x="13909" y="20285"/>
                    <a:pt x="14231" y="19657"/>
                  </a:cubicBezTo>
                  <a:cubicBezTo>
                    <a:pt x="14552" y="19029"/>
                    <a:pt x="14938" y="18401"/>
                    <a:pt x="15452" y="17711"/>
                  </a:cubicBezTo>
                  <a:cubicBezTo>
                    <a:pt x="15966" y="17020"/>
                    <a:pt x="16609" y="16267"/>
                    <a:pt x="17059" y="16204"/>
                  </a:cubicBezTo>
                  <a:cubicBezTo>
                    <a:pt x="17509" y="16141"/>
                    <a:pt x="17766" y="16769"/>
                    <a:pt x="18024" y="17585"/>
                  </a:cubicBezTo>
                  <a:cubicBezTo>
                    <a:pt x="18281" y="18401"/>
                    <a:pt x="18538" y="19406"/>
                    <a:pt x="18859" y="20160"/>
                  </a:cubicBezTo>
                  <a:cubicBezTo>
                    <a:pt x="19181" y="20913"/>
                    <a:pt x="19566" y="21415"/>
                    <a:pt x="20016" y="21478"/>
                  </a:cubicBezTo>
                  <a:cubicBezTo>
                    <a:pt x="20466" y="21541"/>
                    <a:pt x="20981" y="21164"/>
                    <a:pt x="21495" y="20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6" name="Line"/>
            <p:cNvSpPr/>
            <p:nvPr/>
          </p:nvSpPr>
          <p:spPr>
            <a:xfrm>
              <a:off x="4565063" y="6447706"/>
              <a:ext cx="634461" cy="215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24" extrusionOk="0">
                  <a:moveTo>
                    <a:pt x="6351" y="2810"/>
                  </a:moveTo>
                  <a:cubicBezTo>
                    <a:pt x="5184" y="2124"/>
                    <a:pt x="4016" y="1438"/>
                    <a:pt x="2907" y="2124"/>
                  </a:cubicBezTo>
                  <a:cubicBezTo>
                    <a:pt x="1798" y="2810"/>
                    <a:pt x="747" y="4867"/>
                    <a:pt x="280" y="6753"/>
                  </a:cubicBezTo>
                  <a:cubicBezTo>
                    <a:pt x="-187" y="8638"/>
                    <a:pt x="-70" y="10353"/>
                    <a:pt x="630" y="11724"/>
                  </a:cubicBezTo>
                  <a:cubicBezTo>
                    <a:pt x="1331" y="13095"/>
                    <a:pt x="2615" y="14124"/>
                    <a:pt x="3783" y="14124"/>
                  </a:cubicBezTo>
                  <a:cubicBezTo>
                    <a:pt x="4950" y="14124"/>
                    <a:pt x="6001" y="13095"/>
                    <a:pt x="6643" y="11724"/>
                  </a:cubicBezTo>
                  <a:cubicBezTo>
                    <a:pt x="7285" y="10353"/>
                    <a:pt x="7519" y="8638"/>
                    <a:pt x="7636" y="6924"/>
                  </a:cubicBezTo>
                  <a:cubicBezTo>
                    <a:pt x="7752" y="5210"/>
                    <a:pt x="7752" y="3495"/>
                    <a:pt x="7461" y="2124"/>
                  </a:cubicBezTo>
                  <a:cubicBezTo>
                    <a:pt x="7169" y="753"/>
                    <a:pt x="6585" y="-276"/>
                    <a:pt x="6293" y="67"/>
                  </a:cubicBezTo>
                  <a:cubicBezTo>
                    <a:pt x="6001" y="410"/>
                    <a:pt x="6001" y="2124"/>
                    <a:pt x="6235" y="4695"/>
                  </a:cubicBezTo>
                  <a:cubicBezTo>
                    <a:pt x="6468" y="7267"/>
                    <a:pt x="6935" y="10695"/>
                    <a:pt x="7461" y="13267"/>
                  </a:cubicBezTo>
                  <a:cubicBezTo>
                    <a:pt x="7986" y="15838"/>
                    <a:pt x="8570" y="17553"/>
                    <a:pt x="9329" y="17724"/>
                  </a:cubicBezTo>
                  <a:cubicBezTo>
                    <a:pt x="10088" y="17895"/>
                    <a:pt x="11022" y="16524"/>
                    <a:pt x="11839" y="14124"/>
                  </a:cubicBezTo>
                  <a:cubicBezTo>
                    <a:pt x="12656" y="11724"/>
                    <a:pt x="13357" y="8295"/>
                    <a:pt x="13999" y="6410"/>
                  </a:cubicBezTo>
                  <a:cubicBezTo>
                    <a:pt x="14641" y="4524"/>
                    <a:pt x="15225" y="4181"/>
                    <a:pt x="15575" y="4867"/>
                  </a:cubicBezTo>
                  <a:cubicBezTo>
                    <a:pt x="15925" y="5553"/>
                    <a:pt x="16042" y="7267"/>
                    <a:pt x="16101" y="8981"/>
                  </a:cubicBezTo>
                  <a:cubicBezTo>
                    <a:pt x="16159" y="10695"/>
                    <a:pt x="16159" y="12410"/>
                    <a:pt x="16159" y="14124"/>
                  </a:cubicBezTo>
                  <a:cubicBezTo>
                    <a:pt x="16159" y="15838"/>
                    <a:pt x="16159" y="17553"/>
                    <a:pt x="16159" y="17553"/>
                  </a:cubicBezTo>
                  <a:cubicBezTo>
                    <a:pt x="16159" y="17553"/>
                    <a:pt x="16159" y="15838"/>
                    <a:pt x="16334" y="13781"/>
                  </a:cubicBezTo>
                  <a:cubicBezTo>
                    <a:pt x="16509" y="11724"/>
                    <a:pt x="16859" y="9324"/>
                    <a:pt x="17327" y="7781"/>
                  </a:cubicBezTo>
                  <a:cubicBezTo>
                    <a:pt x="17794" y="6238"/>
                    <a:pt x="18377" y="5553"/>
                    <a:pt x="18903" y="6067"/>
                  </a:cubicBezTo>
                  <a:cubicBezTo>
                    <a:pt x="19428" y="6581"/>
                    <a:pt x="19895" y="8295"/>
                    <a:pt x="20304" y="11038"/>
                  </a:cubicBezTo>
                  <a:cubicBezTo>
                    <a:pt x="20712" y="13781"/>
                    <a:pt x="21063" y="17553"/>
                    <a:pt x="21413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7" name="Line"/>
            <p:cNvSpPr/>
            <p:nvPr/>
          </p:nvSpPr>
          <p:spPr>
            <a:xfrm>
              <a:off x="5300026" y="6442919"/>
              <a:ext cx="677870" cy="56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64" extrusionOk="0">
                  <a:moveTo>
                    <a:pt x="4709" y="474"/>
                  </a:moveTo>
                  <a:cubicBezTo>
                    <a:pt x="3613" y="209"/>
                    <a:pt x="2516" y="-56"/>
                    <a:pt x="1749" y="10"/>
                  </a:cubicBezTo>
                  <a:cubicBezTo>
                    <a:pt x="981" y="77"/>
                    <a:pt x="543" y="474"/>
                    <a:pt x="269" y="1004"/>
                  </a:cubicBezTo>
                  <a:cubicBezTo>
                    <a:pt x="-5" y="1534"/>
                    <a:pt x="-115" y="2197"/>
                    <a:pt x="159" y="2992"/>
                  </a:cubicBezTo>
                  <a:cubicBezTo>
                    <a:pt x="433" y="3787"/>
                    <a:pt x="1091" y="4715"/>
                    <a:pt x="1968" y="5112"/>
                  </a:cubicBezTo>
                  <a:cubicBezTo>
                    <a:pt x="2845" y="5510"/>
                    <a:pt x="3942" y="5377"/>
                    <a:pt x="4709" y="5112"/>
                  </a:cubicBezTo>
                  <a:cubicBezTo>
                    <a:pt x="5477" y="4847"/>
                    <a:pt x="5915" y="4450"/>
                    <a:pt x="6190" y="3919"/>
                  </a:cubicBezTo>
                  <a:cubicBezTo>
                    <a:pt x="6464" y="3389"/>
                    <a:pt x="6573" y="2727"/>
                    <a:pt x="6244" y="2131"/>
                  </a:cubicBezTo>
                  <a:cubicBezTo>
                    <a:pt x="5915" y="1534"/>
                    <a:pt x="5148" y="1004"/>
                    <a:pt x="4929" y="1004"/>
                  </a:cubicBezTo>
                  <a:cubicBezTo>
                    <a:pt x="4709" y="1004"/>
                    <a:pt x="5038" y="1534"/>
                    <a:pt x="5641" y="3721"/>
                  </a:cubicBezTo>
                  <a:cubicBezTo>
                    <a:pt x="6244" y="5907"/>
                    <a:pt x="7122" y="9750"/>
                    <a:pt x="7560" y="12400"/>
                  </a:cubicBezTo>
                  <a:cubicBezTo>
                    <a:pt x="7999" y="15051"/>
                    <a:pt x="7999" y="16508"/>
                    <a:pt x="7450" y="17834"/>
                  </a:cubicBezTo>
                  <a:cubicBezTo>
                    <a:pt x="6902" y="19159"/>
                    <a:pt x="5806" y="20351"/>
                    <a:pt x="4929" y="20948"/>
                  </a:cubicBezTo>
                  <a:cubicBezTo>
                    <a:pt x="4052" y="21544"/>
                    <a:pt x="3394" y="21544"/>
                    <a:pt x="2845" y="21345"/>
                  </a:cubicBezTo>
                  <a:cubicBezTo>
                    <a:pt x="2297" y="21146"/>
                    <a:pt x="1859" y="20749"/>
                    <a:pt x="1804" y="19689"/>
                  </a:cubicBezTo>
                  <a:cubicBezTo>
                    <a:pt x="1749" y="18629"/>
                    <a:pt x="2078" y="16906"/>
                    <a:pt x="3448" y="15117"/>
                  </a:cubicBezTo>
                  <a:cubicBezTo>
                    <a:pt x="4819" y="13328"/>
                    <a:pt x="7231" y="11473"/>
                    <a:pt x="9534" y="9618"/>
                  </a:cubicBezTo>
                  <a:cubicBezTo>
                    <a:pt x="11836" y="7762"/>
                    <a:pt x="14029" y="5907"/>
                    <a:pt x="15180" y="4648"/>
                  </a:cubicBezTo>
                  <a:cubicBezTo>
                    <a:pt x="16332" y="3389"/>
                    <a:pt x="16441" y="2727"/>
                    <a:pt x="16277" y="2197"/>
                  </a:cubicBezTo>
                  <a:cubicBezTo>
                    <a:pt x="16112" y="1667"/>
                    <a:pt x="15674" y="1269"/>
                    <a:pt x="15180" y="872"/>
                  </a:cubicBezTo>
                  <a:cubicBezTo>
                    <a:pt x="14687" y="474"/>
                    <a:pt x="14139" y="77"/>
                    <a:pt x="13810" y="209"/>
                  </a:cubicBezTo>
                  <a:cubicBezTo>
                    <a:pt x="13481" y="342"/>
                    <a:pt x="13371" y="1004"/>
                    <a:pt x="13810" y="2064"/>
                  </a:cubicBezTo>
                  <a:cubicBezTo>
                    <a:pt x="14248" y="3124"/>
                    <a:pt x="15235" y="4582"/>
                    <a:pt x="16606" y="5642"/>
                  </a:cubicBezTo>
                  <a:cubicBezTo>
                    <a:pt x="17976" y="6702"/>
                    <a:pt x="19731" y="7365"/>
                    <a:pt x="21485" y="80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8" name="Line"/>
            <p:cNvSpPr/>
            <p:nvPr/>
          </p:nvSpPr>
          <p:spPr>
            <a:xfrm>
              <a:off x="6915816" y="6420764"/>
              <a:ext cx="297096" cy="283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35" extrusionOk="0">
                  <a:moveTo>
                    <a:pt x="10150" y="3378"/>
                  </a:moveTo>
                  <a:cubicBezTo>
                    <a:pt x="9405" y="2077"/>
                    <a:pt x="8660" y="776"/>
                    <a:pt x="7543" y="255"/>
                  </a:cubicBezTo>
                  <a:cubicBezTo>
                    <a:pt x="6425" y="-265"/>
                    <a:pt x="4936" y="-5"/>
                    <a:pt x="3446" y="1166"/>
                  </a:cubicBezTo>
                  <a:cubicBezTo>
                    <a:pt x="1956" y="2337"/>
                    <a:pt x="467" y="4419"/>
                    <a:pt x="94" y="6631"/>
                  </a:cubicBezTo>
                  <a:cubicBezTo>
                    <a:pt x="-278" y="8843"/>
                    <a:pt x="467" y="11186"/>
                    <a:pt x="2081" y="12617"/>
                  </a:cubicBezTo>
                  <a:cubicBezTo>
                    <a:pt x="3694" y="14048"/>
                    <a:pt x="6177" y="14569"/>
                    <a:pt x="8039" y="14699"/>
                  </a:cubicBezTo>
                  <a:cubicBezTo>
                    <a:pt x="9901" y="14829"/>
                    <a:pt x="11143" y="14569"/>
                    <a:pt x="12136" y="12617"/>
                  </a:cubicBezTo>
                  <a:cubicBezTo>
                    <a:pt x="13129" y="10665"/>
                    <a:pt x="13874" y="7022"/>
                    <a:pt x="13874" y="4680"/>
                  </a:cubicBezTo>
                  <a:cubicBezTo>
                    <a:pt x="13874" y="2337"/>
                    <a:pt x="13129" y="1296"/>
                    <a:pt x="12757" y="1427"/>
                  </a:cubicBezTo>
                  <a:cubicBezTo>
                    <a:pt x="12384" y="1557"/>
                    <a:pt x="12384" y="2858"/>
                    <a:pt x="12757" y="5851"/>
                  </a:cubicBezTo>
                  <a:cubicBezTo>
                    <a:pt x="13129" y="8843"/>
                    <a:pt x="13874" y="13528"/>
                    <a:pt x="14743" y="16390"/>
                  </a:cubicBezTo>
                  <a:cubicBezTo>
                    <a:pt x="15612" y="19253"/>
                    <a:pt x="16605" y="20294"/>
                    <a:pt x="17722" y="20815"/>
                  </a:cubicBezTo>
                  <a:cubicBezTo>
                    <a:pt x="18839" y="21335"/>
                    <a:pt x="20081" y="21335"/>
                    <a:pt x="21322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9" name="Line"/>
            <p:cNvSpPr/>
            <p:nvPr/>
          </p:nvSpPr>
          <p:spPr>
            <a:xfrm>
              <a:off x="7373387" y="6621349"/>
              <a:ext cx="119739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extrusionOk="0">
                  <a:moveTo>
                    <a:pt x="2847" y="0"/>
                  </a:moveTo>
                  <a:cubicBezTo>
                    <a:pt x="1612" y="3600"/>
                    <a:pt x="378" y="7200"/>
                    <a:pt x="70" y="10800"/>
                  </a:cubicBezTo>
                  <a:cubicBezTo>
                    <a:pt x="-239" y="14400"/>
                    <a:pt x="378" y="18000"/>
                    <a:pt x="4081" y="19800"/>
                  </a:cubicBezTo>
                  <a:cubicBezTo>
                    <a:pt x="7784" y="21600"/>
                    <a:pt x="14572" y="21600"/>
                    <a:pt x="213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0" name="Line"/>
            <p:cNvSpPr/>
            <p:nvPr/>
          </p:nvSpPr>
          <p:spPr>
            <a:xfrm>
              <a:off x="7410098" y="6476053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1" name="Line"/>
            <p:cNvSpPr/>
            <p:nvPr/>
          </p:nvSpPr>
          <p:spPr>
            <a:xfrm>
              <a:off x="6860049" y="6092056"/>
              <a:ext cx="401961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182" extrusionOk="0">
                  <a:moveTo>
                    <a:pt x="0" y="20463"/>
                  </a:moveTo>
                  <a:cubicBezTo>
                    <a:pt x="3508" y="19895"/>
                    <a:pt x="7015" y="19326"/>
                    <a:pt x="10246" y="19326"/>
                  </a:cubicBezTo>
                  <a:cubicBezTo>
                    <a:pt x="13477" y="19326"/>
                    <a:pt x="16431" y="19895"/>
                    <a:pt x="18369" y="20463"/>
                  </a:cubicBezTo>
                  <a:cubicBezTo>
                    <a:pt x="20308" y="21032"/>
                    <a:pt x="21231" y="21600"/>
                    <a:pt x="21415" y="20747"/>
                  </a:cubicBezTo>
                  <a:cubicBezTo>
                    <a:pt x="21600" y="19895"/>
                    <a:pt x="21046" y="17621"/>
                    <a:pt x="20215" y="13926"/>
                  </a:cubicBezTo>
                  <a:cubicBezTo>
                    <a:pt x="19385" y="10232"/>
                    <a:pt x="18277" y="5116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2" name="Line"/>
            <p:cNvSpPr/>
            <p:nvPr/>
          </p:nvSpPr>
          <p:spPr>
            <a:xfrm>
              <a:off x="7783717" y="6787401"/>
              <a:ext cx="7264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4000"/>
                    <a:pt x="19543" y="8000"/>
                    <a:pt x="15943" y="11600"/>
                  </a:cubicBezTo>
                  <a:cubicBezTo>
                    <a:pt x="12343" y="15200"/>
                    <a:pt x="6171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3" name="Line"/>
            <p:cNvSpPr/>
            <p:nvPr/>
          </p:nvSpPr>
          <p:spPr>
            <a:xfrm>
              <a:off x="8425488" y="6406185"/>
              <a:ext cx="281897" cy="24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359" extrusionOk="0">
                  <a:moveTo>
                    <a:pt x="12618" y="1559"/>
                  </a:moveTo>
                  <a:cubicBezTo>
                    <a:pt x="11577" y="659"/>
                    <a:pt x="10536" y="-241"/>
                    <a:pt x="8454" y="59"/>
                  </a:cubicBezTo>
                  <a:cubicBezTo>
                    <a:pt x="6372" y="359"/>
                    <a:pt x="3249" y="1859"/>
                    <a:pt x="1558" y="3359"/>
                  </a:cubicBezTo>
                  <a:cubicBezTo>
                    <a:pt x="-134" y="4859"/>
                    <a:pt x="-394" y="6359"/>
                    <a:pt x="517" y="8159"/>
                  </a:cubicBezTo>
                  <a:cubicBezTo>
                    <a:pt x="1428" y="9959"/>
                    <a:pt x="3510" y="12059"/>
                    <a:pt x="5982" y="13559"/>
                  </a:cubicBezTo>
                  <a:cubicBezTo>
                    <a:pt x="8454" y="15059"/>
                    <a:pt x="11317" y="15959"/>
                    <a:pt x="13269" y="15959"/>
                  </a:cubicBezTo>
                  <a:cubicBezTo>
                    <a:pt x="15220" y="15959"/>
                    <a:pt x="16261" y="15059"/>
                    <a:pt x="16782" y="13859"/>
                  </a:cubicBezTo>
                  <a:cubicBezTo>
                    <a:pt x="17302" y="12659"/>
                    <a:pt x="17302" y="11159"/>
                    <a:pt x="17042" y="9209"/>
                  </a:cubicBezTo>
                  <a:cubicBezTo>
                    <a:pt x="16782" y="7259"/>
                    <a:pt x="16261" y="4859"/>
                    <a:pt x="15871" y="4409"/>
                  </a:cubicBezTo>
                  <a:cubicBezTo>
                    <a:pt x="15481" y="3959"/>
                    <a:pt x="15220" y="5459"/>
                    <a:pt x="15220" y="7709"/>
                  </a:cubicBezTo>
                  <a:cubicBezTo>
                    <a:pt x="15220" y="9959"/>
                    <a:pt x="15481" y="12959"/>
                    <a:pt x="16522" y="15359"/>
                  </a:cubicBezTo>
                  <a:cubicBezTo>
                    <a:pt x="17563" y="17759"/>
                    <a:pt x="19384" y="19559"/>
                    <a:pt x="21206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4" name="Line"/>
            <p:cNvSpPr/>
            <p:nvPr/>
          </p:nvSpPr>
          <p:spPr>
            <a:xfrm>
              <a:off x="8816826" y="6642105"/>
              <a:ext cx="147320" cy="38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438" extrusionOk="0">
                  <a:moveTo>
                    <a:pt x="13615" y="0"/>
                  </a:moveTo>
                  <a:cubicBezTo>
                    <a:pt x="16015" y="5161"/>
                    <a:pt x="18415" y="10322"/>
                    <a:pt x="19615" y="13476"/>
                  </a:cubicBezTo>
                  <a:cubicBezTo>
                    <a:pt x="20815" y="16630"/>
                    <a:pt x="20815" y="17777"/>
                    <a:pt x="18895" y="18924"/>
                  </a:cubicBezTo>
                  <a:cubicBezTo>
                    <a:pt x="16975" y="20071"/>
                    <a:pt x="13135" y="21218"/>
                    <a:pt x="9295" y="21409"/>
                  </a:cubicBezTo>
                  <a:cubicBezTo>
                    <a:pt x="5455" y="21600"/>
                    <a:pt x="1615" y="20835"/>
                    <a:pt x="415" y="19497"/>
                  </a:cubicBezTo>
                  <a:cubicBezTo>
                    <a:pt x="-785" y="18159"/>
                    <a:pt x="655" y="16248"/>
                    <a:pt x="4255" y="14432"/>
                  </a:cubicBezTo>
                  <a:cubicBezTo>
                    <a:pt x="7855" y="12616"/>
                    <a:pt x="13615" y="10896"/>
                    <a:pt x="19375" y="9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5" name="Line"/>
            <p:cNvSpPr/>
            <p:nvPr/>
          </p:nvSpPr>
          <p:spPr>
            <a:xfrm>
              <a:off x="8966842" y="6455296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6" name="Line"/>
            <p:cNvSpPr/>
            <p:nvPr/>
          </p:nvSpPr>
          <p:spPr>
            <a:xfrm>
              <a:off x="8385657" y="6102434"/>
              <a:ext cx="42046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0" y="21600"/>
                  </a:moveTo>
                  <a:cubicBezTo>
                    <a:pt x="5666" y="20800"/>
                    <a:pt x="11331" y="20000"/>
                    <a:pt x="14607" y="19600"/>
                  </a:cubicBezTo>
                  <a:cubicBezTo>
                    <a:pt x="17882" y="19200"/>
                    <a:pt x="18767" y="19200"/>
                    <a:pt x="19652" y="19200"/>
                  </a:cubicBezTo>
                  <a:cubicBezTo>
                    <a:pt x="20538" y="19200"/>
                    <a:pt x="21423" y="19200"/>
                    <a:pt x="21511" y="16000"/>
                  </a:cubicBezTo>
                  <a:cubicBezTo>
                    <a:pt x="21600" y="12800"/>
                    <a:pt x="20892" y="6400"/>
                    <a:pt x="201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7" name="Line"/>
            <p:cNvSpPr/>
            <p:nvPr/>
          </p:nvSpPr>
          <p:spPr>
            <a:xfrm>
              <a:off x="9381973" y="6839293"/>
              <a:ext cx="4151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8" name="Line"/>
            <p:cNvSpPr/>
            <p:nvPr/>
          </p:nvSpPr>
          <p:spPr>
            <a:xfrm>
              <a:off x="985937" y="8082689"/>
              <a:ext cx="778455" cy="2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19677" extrusionOk="0">
                  <a:moveTo>
                    <a:pt x="0" y="11040"/>
                  </a:moveTo>
                  <a:cubicBezTo>
                    <a:pt x="2772" y="4868"/>
                    <a:pt x="5543" y="-1303"/>
                    <a:pt x="8411" y="240"/>
                  </a:cubicBezTo>
                  <a:cubicBezTo>
                    <a:pt x="11278" y="1783"/>
                    <a:pt x="14241" y="11040"/>
                    <a:pt x="16248" y="15668"/>
                  </a:cubicBezTo>
                  <a:cubicBezTo>
                    <a:pt x="18255" y="20297"/>
                    <a:pt x="19306" y="20297"/>
                    <a:pt x="20071" y="18754"/>
                  </a:cubicBezTo>
                  <a:cubicBezTo>
                    <a:pt x="20835" y="17211"/>
                    <a:pt x="21313" y="14125"/>
                    <a:pt x="21457" y="11040"/>
                  </a:cubicBezTo>
                  <a:cubicBezTo>
                    <a:pt x="21600" y="7954"/>
                    <a:pt x="21409" y="4868"/>
                    <a:pt x="21218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9" name="Line"/>
            <p:cNvSpPr/>
            <p:nvPr/>
          </p:nvSpPr>
          <p:spPr>
            <a:xfrm>
              <a:off x="2380016" y="7970526"/>
              <a:ext cx="982550" cy="33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00" extrusionOk="0">
                  <a:moveTo>
                    <a:pt x="2654" y="0"/>
                  </a:moveTo>
                  <a:cubicBezTo>
                    <a:pt x="3488" y="2475"/>
                    <a:pt x="4322" y="4950"/>
                    <a:pt x="4739" y="7537"/>
                  </a:cubicBezTo>
                  <a:cubicBezTo>
                    <a:pt x="5155" y="10125"/>
                    <a:pt x="5155" y="12825"/>
                    <a:pt x="4473" y="14963"/>
                  </a:cubicBezTo>
                  <a:cubicBezTo>
                    <a:pt x="3791" y="17100"/>
                    <a:pt x="2427" y="18675"/>
                    <a:pt x="1555" y="19125"/>
                  </a:cubicBezTo>
                  <a:cubicBezTo>
                    <a:pt x="684" y="19575"/>
                    <a:pt x="305" y="18900"/>
                    <a:pt x="115" y="17887"/>
                  </a:cubicBezTo>
                  <a:cubicBezTo>
                    <a:pt x="-74" y="16875"/>
                    <a:pt x="-74" y="15525"/>
                    <a:pt x="457" y="14175"/>
                  </a:cubicBezTo>
                  <a:cubicBezTo>
                    <a:pt x="987" y="12825"/>
                    <a:pt x="2048" y="11475"/>
                    <a:pt x="3488" y="10800"/>
                  </a:cubicBezTo>
                  <a:cubicBezTo>
                    <a:pt x="4928" y="10125"/>
                    <a:pt x="6747" y="10125"/>
                    <a:pt x="7884" y="10125"/>
                  </a:cubicBezTo>
                  <a:cubicBezTo>
                    <a:pt x="9021" y="10125"/>
                    <a:pt x="9475" y="10125"/>
                    <a:pt x="9930" y="10013"/>
                  </a:cubicBezTo>
                  <a:cubicBezTo>
                    <a:pt x="10385" y="9900"/>
                    <a:pt x="10840" y="9675"/>
                    <a:pt x="11143" y="9000"/>
                  </a:cubicBezTo>
                  <a:cubicBezTo>
                    <a:pt x="11446" y="8325"/>
                    <a:pt x="11598" y="7200"/>
                    <a:pt x="11522" y="6300"/>
                  </a:cubicBezTo>
                  <a:cubicBezTo>
                    <a:pt x="11446" y="5400"/>
                    <a:pt x="11143" y="4725"/>
                    <a:pt x="10802" y="4275"/>
                  </a:cubicBezTo>
                  <a:cubicBezTo>
                    <a:pt x="10461" y="3825"/>
                    <a:pt x="10082" y="3600"/>
                    <a:pt x="9703" y="3825"/>
                  </a:cubicBezTo>
                  <a:cubicBezTo>
                    <a:pt x="9324" y="4050"/>
                    <a:pt x="8945" y="4725"/>
                    <a:pt x="8755" y="5963"/>
                  </a:cubicBezTo>
                  <a:cubicBezTo>
                    <a:pt x="8566" y="7200"/>
                    <a:pt x="8566" y="9000"/>
                    <a:pt x="8793" y="11025"/>
                  </a:cubicBezTo>
                  <a:cubicBezTo>
                    <a:pt x="9021" y="13050"/>
                    <a:pt x="9475" y="15300"/>
                    <a:pt x="9854" y="16875"/>
                  </a:cubicBezTo>
                  <a:cubicBezTo>
                    <a:pt x="10233" y="18450"/>
                    <a:pt x="10537" y="19350"/>
                    <a:pt x="10878" y="19913"/>
                  </a:cubicBezTo>
                  <a:cubicBezTo>
                    <a:pt x="11219" y="20475"/>
                    <a:pt x="11598" y="20700"/>
                    <a:pt x="11977" y="20588"/>
                  </a:cubicBezTo>
                  <a:cubicBezTo>
                    <a:pt x="12355" y="20475"/>
                    <a:pt x="12734" y="20025"/>
                    <a:pt x="13113" y="18788"/>
                  </a:cubicBezTo>
                  <a:cubicBezTo>
                    <a:pt x="13492" y="17550"/>
                    <a:pt x="13871" y="15525"/>
                    <a:pt x="14137" y="13950"/>
                  </a:cubicBezTo>
                  <a:cubicBezTo>
                    <a:pt x="14402" y="12375"/>
                    <a:pt x="14553" y="11250"/>
                    <a:pt x="14819" y="10913"/>
                  </a:cubicBezTo>
                  <a:cubicBezTo>
                    <a:pt x="15084" y="10575"/>
                    <a:pt x="15463" y="11025"/>
                    <a:pt x="15690" y="11925"/>
                  </a:cubicBezTo>
                  <a:cubicBezTo>
                    <a:pt x="15918" y="12825"/>
                    <a:pt x="15993" y="14175"/>
                    <a:pt x="16031" y="15413"/>
                  </a:cubicBezTo>
                  <a:cubicBezTo>
                    <a:pt x="16069" y="16650"/>
                    <a:pt x="16069" y="17775"/>
                    <a:pt x="16107" y="17775"/>
                  </a:cubicBezTo>
                  <a:cubicBezTo>
                    <a:pt x="16145" y="17775"/>
                    <a:pt x="16221" y="16650"/>
                    <a:pt x="16372" y="15525"/>
                  </a:cubicBezTo>
                  <a:cubicBezTo>
                    <a:pt x="16524" y="14400"/>
                    <a:pt x="16751" y="13275"/>
                    <a:pt x="16979" y="12263"/>
                  </a:cubicBezTo>
                  <a:cubicBezTo>
                    <a:pt x="17206" y="11250"/>
                    <a:pt x="17433" y="10350"/>
                    <a:pt x="17737" y="10238"/>
                  </a:cubicBezTo>
                  <a:cubicBezTo>
                    <a:pt x="18040" y="10125"/>
                    <a:pt x="18419" y="10800"/>
                    <a:pt x="18646" y="11700"/>
                  </a:cubicBezTo>
                  <a:cubicBezTo>
                    <a:pt x="18873" y="12600"/>
                    <a:pt x="18949" y="13725"/>
                    <a:pt x="19025" y="15075"/>
                  </a:cubicBezTo>
                  <a:cubicBezTo>
                    <a:pt x="19101" y="16425"/>
                    <a:pt x="19177" y="18000"/>
                    <a:pt x="19328" y="19238"/>
                  </a:cubicBezTo>
                  <a:cubicBezTo>
                    <a:pt x="19480" y="20475"/>
                    <a:pt x="19707" y="21375"/>
                    <a:pt x="20086" y="21487"/>
                  </a:cubicBezTo>
                  <a:cubicBezTo>
                    <a:pt x="20465" y="21600"/>
                    <a:pt x="20995" y="20925"/>
                    <a:pt x="21526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0" name="Line"/>
            <p:cNvSpPr/>
            <p:nvPr/>
          </p:nvSpPr>
          <p:spPr>
            <a:xfrm>
              <a:off x="3379381" y="7815706"/>
              <a:ext cx="605057" cy="500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258" extrusionOk="0">
                  <a:moveTo>
                    <a:pt x="4926" y="16274"/>
                  </a:moveTo>
                  <a:cubicBezTo>
                    <a:pt x="4926" y="15539"/>
                    <a:pt x="4926" y="14805"/>
                    <a:pt x="4619" y="14437"/>
                  </a:cubicBezTo>
                  <a:cubicBezTo>
                    <a:pt x="4312" y="14070"/>
                    <a:pt x="3699" y="14070"/>
                    <a:pt x="3085" y="14144"/>
                  </a:cubicBezTo>
                  <a:cubicBezTo>
                    <a:pt x="2471" y="14217"/>
                    <a:pt x="1858" y="14364"/>
                    <a:pt x="1305" y="14658"/>
                  </a:cubicBezTo>
                  <a:cubicBezTo>
                    <a:pt x="753" y="14952"/>
                    <a:pt x="262" y="15392"/>
                    <a:pt x="78" y="15980"/>
                  </a:cubicBezTo>
                  <a:cubicBezTo>
                    <a:pt x="-106" y="16568"/>
                    <a:pt x="17" y="17303"/>
                    <a:pt x="630" y="17744"/>
                  </a:cubicBezTo>
                  <a:cubicBezTo>
                    <a:pt x="1244" y="18184"/>
                    <a:pt x="2349" y="18331"/>
                    <a:pt x="3208" y="18331"/>
                  </a:cubicBezTo>
                  <a:cubicBezTo>
                    <a:pt x="4067" y="18331"/>
                    <a:pt x="4680" y="18184"/>
                    <a:pt x="5171" y="17817"/>
                  </a:cubicBezTo>
                  <a:cubicBezTo>
                    <a:pt x="5662" y="17450"/>
                    <a:pt x="6030" y="16862"/>
                    <a:pt x="6092" y="14658"/>
                  </a:cubicBezTo>
                  <a:cubicBezTo>
                    <a:pt x="6153" y="12454"/>
                    <a:pt x="5908" y="8633"/>
                    <a:pt x="5724" y="6356"/>
                  </a:cubicBezTo>
                  <a:cubicBezTo>
                    <a:pt x="5539" y="4078"/>
                    <a:pt x="5417" y="3344"/>
                    <a:pt x="5294" y="2388"/>
                  </a:cubicBezTo>
                  <a:cubicBezTo>
                    <a:pt x="5171" y="1433"/>
                    <a:pt x="5049" y="258"/>
                    <a:pt x="5049" y="37"/>
                  </a:cubicBezTo>
                  <a:cubicBezTo>
                    <a:pt x="5049" y="-183"/>
                    <a:pt x="5171" y="552"/>
                    <a:pt x="5417" y="2903"/>
                  </a:cubicBezTo>
                  <a:cubicBezTo>
                    <a:pt x="5662" y="5254"/>
                    <a:pt x="6030" y="9221"/>
                    <a:pt x="6399" y="12013"/>
                  </a:cubicBezTo>
                  <a:cubicBezTo>
                    <a:pt x="6767" y="14805"/>
                    <a:pt x="7135" y="16421"/>
                    <a:pt x="7564" y="17597"/>
                  </a:cubicBezTo>
                  <a:cubicBezTo>
                    <a:pt x="7994" y="18772"/>
                    <a:pt x="8485" y="19507"/>
                    <a:pt x="9037" y="19727"/>
                  </a:cubicBezTo>
                  <a:cubicBezTo>
                    <a:pt x="9589" y="19948"/>
                    <a:pt x="10203" y="19654"/>
                    <a:pt x="10817" y="18772"/>
                  </a:cubicBezTo>
                  <a:cubicBezTo>
                    <a:pt x="11430" y="17890"/>
                    <a:pt x="12044" y="16421"/>
                    <a:pt x="12596" y="14952"/>
                  </a:cubicBezTo>
                  <a:cubicBezTo>
                    <a:pt x="13149" y="13482"/>
                    <a:pt x="13639" y="12013"/>
                    <a:pt x="13946" y="10837"/>
                  </a:cubicBezTo>
                  <a:cubicBezTo>
                    <a:pt x="14253" y="9662"/>
                    <a:pt x="14376" y="8780"/>
                    <a:pt x="14805" y="8486"/>
                  </a:cubicBezTo>
                  <a:cubicBezTo>
                    <a:pt x="15235" y="8193"/>
                    <a:pt x="15971" y="8486"/>
                    <a:pt x="17076" y="9956"/>
                  </a:cubicBezTo>
                  <a:cubicBezTo>
                    <a:pt x="18180" y="11425"/>
                    <a:pt x="19653" y="14070"/>
                    <a:pt x="20451" y="15760"/>
                  </a:cubicBezTo>
                  <a:cubicBezTo>
                    <a:pt x="21249" y="17450"/>
                    <a:pt x="21371" y="18184"/>
                    <a:pt x="21433" y="18919"/>
                  </a:cubicBezTo>
                  <a:cubicBezTo>
                    <a:pt x="21494" y="19654"/>
                    <a:pt x="21494" y="20388"/>
                    <a:pt x="21187" y="20829"/>
                  </a:cubicBezTo>
                  <a:cubicBezTo>
                    <a:pt x="20880" y="21270"/>
                    <a:pt x="20267" y="21417"/>
                    <a:pt x="19469" y="21050"/>
                  </a:cubicBezTo>
                  <a:cubicBezTo>
                    <a:pt x="18671" y="20682"/>
                    <a:pt x="17689" y="19801"/>
                    <a:pt x="16953" y="18772"/>
                  </a:cubicBezTo>
                  <a:cubicBezTo>
                    <a:pt x="16217" y="17744"/>
                    <a:pt x="15726" y="16568"/>
                    <a:pt x="15235" y="15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1" name="Line"/>
            <p:cNvSpPr/>
            <p:nvPr/>
          </p:nvSpPr>
          <p:spPr>
            <a:xfrm>
              <a:off x="4756716" y="7977444"/>
              <a:ext cx="297511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1" y="5622"/>
                  </a:moveTo>
                  <a:cubicBezTo>
                    <a:pt x="9042" y="4142"/>
                    <a:pt x="9293" y="2663"/>
                    <a:pt x="8791" y="1627"/>
                  </a:cubicBezTo>
                  <a:cubicBezTo>
                    <a:pt x="8288" y="592"/>
                    <a:pt x="7033" y="0"/>
                    <a:pt x="5777" y="0"/>
                  </a:cubicBezTo>
                  <a:cubicBezTo>
                    <a:pt x="4521" y="0"/>
                    <a:pt x="3265" y="592"/>
                    <a:pt x="2135" y="2219"/>
                  </a:cubicBezTo>
                  <a:cubicBezTo>
                    <a:pt x="1005" y="3847"/>
                    <a:pt x="0" y="6510"/>
                    <a:pt x="0" y="9173"/>
                  </a:cubicBezTo>
                  <a:cubicBezTo>
                    <a:pt x="0" y="11836"/>
                    <a:pt x="1005" y="14499"/>
                    <a:pt x="2763" y="15978"/>
                  </a:cubicBezTo>
                  <a:cubicBezTo>
                    <a:pt x="4521" y="17458"/>
                    <a:pt x="7033" y="17753"/>
                    <a:pt x="8791" y="17458"/>
                  </a:cubicBezTo>
                  <a:cubicBezTo>
                    <a:pt x="10549" y="17162"/>
                    <a:pt x="11553" y="16274"/>
                    <a:pt x="12181" y="15090"/>
                  </a:cubicBezTo>
                  <a:cubicBezTo>
                    <a:pt x="12809" y="13907"/>
                    <a:pt x="13060" y="12427"/>
                    <a:pt x="12935" y="10800"/>
                  </a:cubicBezTo>
                  <a:cubicBezTo>
                    <a:pt x="12809" y="9173"/>
                    <a:pt x="12307" y="7397"/>
                    <a:pt x="11930" y="7249"/>
                  </a:cubicBezTo>
                  <a:cubicBezTo>
                    <a:pt x="11553" y="7101"/>
                    <a:pt x="11302" y="8581"/>
                    <a:pt x="11177" y="10060"/>
                  </a:cubicBezTo>
                  <a:cubicBezTo>
                    <a:pt x="11051" y="11540"/>
                    <a:pt x="11051" y="13019"/>
                    <a:pt x="12056" y="14942"/>
                  </a:cubicBezTo>
                  <a:cubicBezTo>
                    <a:pt x="13060" y="16866"/>
                    <a:pt x="15070" y="19233"/>
                    <a:pt x="16828" y="20416"/>
                  </a:cubicBezTo>
                  <a:cubicBezTo>
                    <a:pt x="18586" y="21600"/>
                    <a:pt x="2009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2" name="Line"/>
            <p:cNvSpPr/>
            <p:nvPr/>
          </p:nvSpPr>
          <p:spPr>
            <a:xfrm>
              <a:off x="5158010" y="8178092"/>
              <a:ext cx="114162" cy="9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0"/>
                  </a:moveTo>
                  <a:cubicBezTo>
                    <a:pt x="0" y="4469"/>
                    <a:pt x="0" y="8938"/>
                    <a:pt x="982" y="12662"/>
                  </a:cubicBezTo>
                  <a:cubicBezTo>
                    <a:pt x="1964" y="16386"/>
                    <a:pt x="3927" y="19365"/>
                    <a:pt x="6545" y="20483"/>
                  </a:cubicBezTo>
                  <a:cubicBezTo>
                    <a:pt x="9164" y="21600"/>
                    <a:pt x="12436" y="20855"/>
                    <a:pt x="15055" y="18993"/>
                  </a:cubicBezTo>
                  <a:cubicBezTo>
                    <a:pt x="17673" y="17131"/>
                    <a:pt x="19636" y="14152"/>
                    <a:pt x="21600" y="1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3" name="Line"/>
            <p:cNvSpPr/>
            <p:nvPr/>
          </p:nvSpPr>
          <p:spPr>
            <a:xfrm>
              <a:off x="5189145" y="8022417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4" name="Line"/>
            <p:cNvSpPr/>
            <p:nvPr/>
          </p:nvSpPr>
          <p:spPr>
            <a:xfrm>
              <a:off x="4649473" y="7659177"/>
              <a:ext cx="397183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120" extrusionOk="0">
                  <a:moveTo>
                    <a:pt x="0" y="13642"/>
                  </a:moveTo>
                  <a:cubicBezTo>
                    <a:pt x="5028" y="15347"/>
                    <a:pt x="10055" y="17053"/>
                    <a:pt x="13128" y="18189"/>
                  </a:cubicBezTo>
                  <a:cubicBezTo>
                    <a:pt x="16200" y="19326"/>
                    <a:pt x="17317" y="19895"/>
                    <a:pt x="18341" y="20463"/>
                  </a:cubicBezTo>
                  <a:cubicBezTo>
                    <a:pt x="19366" y="21032"/>
                    <a:pt x="20297" y="21600"/>
                    <a:pt x="20855" y="20463"/>
                  </a:cubicBezTo>
                  <a:cubicBezTo>
                    <a:pt x="21414" y="19326"/>
                    <a:pt x="21600" y="16484"/>
                    <a:pt x="21041" y="12789"/>
                  </a:cubicBezTo>
                  <a:cubicBezTo>
                    <a:pt x="20483" y="9095"/>
                    <a:pt x="19179" y="4547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5" name="Line"/>
            <p:cNvSpPr/>
            <p:nvPr/>
          </p:nvSpPr>
          <p:spPr>
            <a:xfrm>
              <a:off x="6003442" y="7866743"/>
              <a:ext cx="391578" cy="35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05" extrusionOk="0">
                  <a:moveTo>
                    <a:pt x="874" y="0"/>
                  </a:moveTo>
                  <a:cubicBezTo>
                    <a:pt x="495" y="4569"/>
                    <a:pt x="116" y="9138"/>
                    <a:pt x="22" y="12462"/>
                  </a:cubicBezTo>
                  <a:cubicBezTo>
                    <a:pt x="-73" y="15785"/>
                    <a:pt x="116" y="17862"/>
                    <a:pt x="1064" y="19315"/>
                  </a:cubicBezTo>
                  <a:cubicBezTo>
                    <a:pt x="2011" y="20769"/>
                    <a:pt x="3716" y="21600"/>
                    <a:pt x="5422" y="21496"/>
                  </a:cubicBezTo>
                  <a:cubicBezTo>
                    <a:pt x="7127" y="21392"/>
                    <a:pt x="8832" y="20354"/>
                    <a:pt x="9969" y="19419"/>
                  </a:cubicBezTo>
                  <a:cubicBezTo>
                    <a:pt x="11106" y="18485"/>
                    <a:pt x="11674" y="17654"/>
                    <a:pt x="11959" y="16719"/>
                  </a:cubicBezTo>
                  <a:cubicBezTo>
                    <a:pt x="12243" y="15785"/>
                    <a:pt x="12243" y="14746"/>
                    <a:pt x="12716" y="14435"/>
                  </a:cubicBezTo>
                  <a:cubicBezTo>
                    <a:pt x="13190" y="14123"/>
                    <a:pt x="14138" y="14538"/>
                    <a:pt x="15085" y="14954"/>
                  </a:cubicBezTo>
                  <a:cubicBezTo>
                    <a:pt x="16032" y="15369"/>
                    <a:pt x="16980" y="15785"/>
                    <a:pt x="17927" y="16096"/>
                  </a:cubicBezTo>
                  <a:cubicBezTo>
                    <a:pt x="18874" y="16408"/>
                    <a:pt x="19822" y="16615"/>
                    <a:pt x="20485" y="16200"/>
                  </a:cubicBezTo>
                  <a:cubicBezTo>
                    <a:pt x="21148" y="15785"/>
                    <a:pt x="21527" y="14746"/>
                    <a:pt x="21432" y="13812"/>
                  </a:cubicBezTo>
                  <a:cubicBezTo>
                    <a:pt x="21338" y="12877"/>
                    <a:pt x="20769" y="12046"/>
                    <a:pt x="20011" y="11527"/>
                  </a:cubicBezTo>
                  <a:cubicBezTo>
                    <a:pt x="19253" y="11008"/>
                    <a:pt x="18306" y="10800"/>
                    <a:pt x="17264" y="10696"/>
                  </a:cubicBezTo>
                  <a:cubicBezTo>
                    <a:pt x="16222" y="10592"/>
                    <a:pt x="15085" y="10592"/>
                    <a:pt x="14232" y="11008"/>
                  </a:cubicBezTo>
                  <a:cubicBezTo>
                    <a:pt x="13380" y="11423"/>
                    <a:pt x="12811" y="12254"/>
                    <a:pt x="12622" y="12877"/>
                  </a:cubicBezTo>
                  <a:cubicBezTo>
                    <a:pt x="12432" y="13500"/>
                    <a:pt x="12622" y="13915"/>
                    <a:pt x="12811" y="14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6" name="Line"/>
            <p:cNvSpPr/>
            <p:nvPr/>
          </p:nvSpPr>
          <p:spPr>
            <a:xfrm>
              <a:off x="5853355" y="7987823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54" y="10800"/>
                    <a:pt x="8308" y="0"/>
                    <a:pt x="11908" y="0"/>
                  </a:cubicBezTo>
                  <a:cubicBezTo>
                    <a:pt x="15508" y="0"/>
                    <a:pt x="185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7" name="Line"/>
            <p:cNvSpPr/>
            <p:nvPr/>
          </p:nvSpPr>
          <p:spPr>
            <a:xfrm>
              <a:off x="7077993" y="8012039"/>
              <a:ext cx="21794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6800"/>
                    <a:pt x="11314" y="13600"/>
                    <a:pt x="7714" y="17200"/>
                  </a:cubicBezTo>
                  <a:cubicBezTo>
                    <a:pt x="4114" y="20800"/>
                    <a:pt x="2057" y="21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8" name="Line"/>
            <p:cNvSpPr/>
            <p:nvPr/>
          </p:nvSpPr>
          <p:spPr>
            <a:xfrm>
              <a:off x="7140263" y="7845987"/>
              <a:ext cx="300971" cy="34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0" y="1283"/>
                  </a:moveTo>
                  <a:cubicBezTo>
                    <a:pt x="1241" y="642"/>
                    <a:pt x="2483" y="0"/>
                    <a:pt x="3600" y="0"/>
                  </a:cubicBezTo>
                  <a:cubicBezTo>
                    <a:pt x="4717" y="0"/>
                    <a:pt x="5710" y="642"/>
                    <a:pt x="7324" y="3422"/>
                  </a:cubicBezTo>
                  <a:cubicBezTo>
                    <a:pt x="8938" y="6202"/>
                    <a:pt x="11172" y="11121"/>
                    <a:pt x="12910" y="14543"/>
                  </a:cubicBezTo>
                  <a:cubicBezTo>
                    <a:pt x="14648" y="17964"/>
                    <a:pt x="15890" y="19889"/>
                    <a:pt x="17255" y="20745"/>
                  </a:cubicBezTo>
                  <a:cubicBezTo>
                    <a:pt x="18621" y="21600"/>
                    <a:pt x="20110" y="21386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9" name="Line"/>
            <p:cNvSpPr/>
            <p:nvPr/>
          </p:nvSpPr>
          <p:spPr>
            <a:xfrm>
              <a:off x="7856490" y="7953229"/>
              <a:ext cx="300846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600" extrusionOk="0">
                  <a:moveTo>
                    <a:pt x="12510" y="2244"/>
                  </a:moveTo>
                  <a:cubicBezTo>
                    <a:pt x="11773" y="1122"/>
                    <a:pt x="11037" y="0"/>
                    <a:pt x="9073" y="0"/>
                  </a:cubicBezTo>
                  <a:cubicBezTo>
                    <a:pt x="7110" y="0"/>
                    <a:pt x="3919" y="1122"/>
                    <a:pt x="2078" y="3226"/>
                  </a:cubicBezTo>
                  <a:cubicBezTo>
                    <a:pt x="237" y="5330"/>
                    <a:pt x="-254" y="8416"/>
                    <a:pt x="114" y="11081"/>
                  </a:cubicBezTo>
                  <a:cubicBezTo>
                    <a:pt x="482" y="13745"/>
                    <a:pt x="1710" y="15990"/>
                    <a:pt x="2937" y="17252"/>
                  </a:cubicBezTo>
                  <a:cubicBezTo>
                    <a:pt x="4164" y="18514"/>
                    <a:pt x="5391" y="18795"/>
                    <a:pt x="7110" y="18234"/>
                  </a:cubicBezTo>
                  <a:cubicBezTo>
                    <a:pt x="8828" y="17673"/>
                    <a:pt x="11037" y="16270"/>
                    <a:pt x="12264" y="14166"/>
                  </a:cubicBezTo>
                  <a:cubicBezTo>
                    <a:pt x="13491" y="12062"/>
                    <a:pt x="13737" y="9257"/>
                    <a:pt x="13737" y="7153"/>
                  </a:cubicBezTo>
                  <a:cubicBezTo>
                    <a:pt x="13737" y="5049"/>
                    <a:pt x="13491" y="3647"/>
                    <a:pt x="13369" y="3647"/>
                  </a:cubicBezTo>
                  <a:cubicBezTo>
                    <a:pt x="13246" y="3647"/>
                    <a:pt x="13246" y="5049"/>
                    <a:pt x="13369" y="7434"/>
                  </a:cubicBezTo>
                  <a:cubicBezTo>
                    <a:pt x="13491" y="9818"/>
                    <a:pt x="13737" y="13184"/>
                    <a:pt x="14228" y="15709"/>
                  </a:cubicBezTo>
                  <a:cubicBezTo>
                    <a:pt x="14719" y="18234"/>
                    <a:pt x="15455" y="19917"/>
                    <a:pt x="16682" y="20758"/>
                  </a:cubicBezTo>
                  <a:cubicBezTo>
                    <a:pt x="17910" y="21600"/>
                    <a:pt x="19628" y="21600"/>
                    <a:pt x="213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0" name="Line"/>
            <p:cNvSpPr/>
            <p:nvPr/>
          </p:nvSpPr>
          <p:spPr>
            <a:xfrm>
              <a:off x="8325088" y="8250739"/>
              <a:ext cx="112462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3605" y="0"/>
                  </a:moveTo>
                  <a:cubicBezTo>
                    <a:pt x="2296" y="3273"/>
                    <a:pt x="987" y="6545"/>
                    <a:pt x="333" y="10145"/>
                  </a:cubicBezTo>
                  <a:cubicBezTo>
                    <a:pt x="-322" y="13745"/>
                    <a:pt x="-322" y="17673"/>
                    <a:pt x="3278" y="19636"/>
                  </a:cubicBezTo>
                  <a:cubicBezTo>
                    <a:pt x="6878" y="21600"/>
                    <a:pt x="14078" y="21600"/>
                    <a:pt x="212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1" name="Line"/>
            <p:cNvSpPr/>
            <p:nvPr/>
          </p:nvSpPr>
          <p:spPr>
            <a:xfrm>
              <a:off x="8364901" y="8146957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2" name="Line"/>
            <p:cNvSpPr/>
            <p:nvPr/>
          </p:nvSpPr>
          <p:spPr>
            <a:xfrm>
              <a:off x="7783717" y="7659177"/>
              <a:ext cx="377616" cy="11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41" extrusionOk="0">
                  <a:moveTo>
                    <a:pt x="0" y="15709"/>
                  </a:moveTo>
                  <a:cubicBezTo>
                    <a:pt x="6284" y="17673"/>
                    <a:pt x="12567" y="19636"/>
                    <a:pt x="16298" y="20618"/>
                  </a:cubicBezTo>
                  <a:cubicBezTo>
                    <a:pt x="20029" y="21600"/>
                    <a:pt x="21207" y="21600"/>
                    <a:pt x="21404" y="19309"/>
                  </a:cubicBezTo>
                  <a:cubicBezTo>
                    <a:pt x="21600" y="17018"/>
                    <a:pt x="20815" y="12436"/>
                    <a:pt x="20029" y="8836"/>
                  </a:cubicBezTo>
                  <a:cubicBezTo>
                    <a:pt x="19244" y="5236"/>
                    <a:pt x="18458" y="2618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3" name="Line"/>
            <p:cNvSpPr/>
            <p:nvPr/>
          </p:nvSpPr>
          <p:spPr>
            <a:xfrm>
              <a:off x="1120855" y="9008355"/>
              <a:ext cx="653833" cy="62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1029" y="597"/>
                    <a:pt x="2057" y="1193"/>
                    <a:pt x="2857" y="1611"/>
                  </a:cubicBezTo>
                  <a:cubicBezTo>
                    <a:pt x="3657" y="2029"/>
                    <a:pt x="4229" y="2267"/>
                    <a:pt x="4114" y="2387"/>
                  </a:cubicBezTo>
                  <a:cubicBezTo>
                    <a:pt x="4000" y="2506"/>
                    <a:pt x="3200" y="2506"/>
                    <a:pt x="2743" y="2804"/>
                  </a:cubicBezTo>
                  <a:cubicBezTo>
                    <a:pt x="2286" y="3103"/>
                    <a:pt x="2171" y="3699"/>
                    <a:pt x="2286" y="5668"/>
                  </a:cubicBezTo>
                  <a:cubicBezTo>
                    <a:pt x="2400" y="7638"/>
                    <a:pt x="2743" y="10979"/>
                    <a:pt x="2914" y="12948"/>
                  </a:cubicBezTo>
                  <a:cubicBezTo>
                    <a:pt x="3086" y="14917"/>
                    <a:pt x="3086" y="15514"/>
                    <a:pt x="3029" y="16170"/>
                  </a:cubicBezTo>
                  <a:cubicBezTo>
                    <a:pt x="2971" y="16827"/>
                    <a:pt x="2857" y="17543"/>
                    <a:pt x="2514" y="18020"/>
                  </a:cubicBezTo>
                  <a:cubicBezTo>
                    <a:pt x="2171" y="18497"/>
                    <a:pt x="1600" y="18736"/>
                    <a:pt x="1829" y="18855"/>
                  </a:cubicBezTo>
                  <a:cubicBezTo>
                    <a:pt x="2057" y="18975"/>
                    <a:pt x="3086" y="18975"/>
                    <a:pt x="4171" y="18915"/>
                  </a:cubicBezTo>
                  <a:cubicBezTo>
                    <a:pt x="5257" y="18855"/>
                    <a:pt x="6400" y="18736"/>
                    <a:pt x="7200" y="18497"/>
                  </a:cubicBezTo>
                  <a:cubicBezTo>
                    <a:pt x="8000" y="18259"/>
                    <a:pt x="8457" y="17901"/>
                    <a:pt x="8857" y="17483"/>
                  </a:cubicBezTo>
                  <a:cubicBezTo>
                    <a:pt x="9257" y="17065"/>
                    <a:pt x="9600" y="16588"/>
                    <a:pt x="9943" y="16588"/>
                  </a:cubicBezTo>
                  <a:cubicBezTo>
                    <a:pt x="10286" y="16588"/>
                    <a:pt x="10629" y="17065"/>
                    <a:pt x="10857" y="17662"/>
                  </a:cubicBezTo>
                  <a:cubicBezTo>
                    <a:pt x="11086" y="18259"/>
                    <a:pt x="11200" y="18975"/>
                    <a:pt x="11314" y="19750"/>
                  </a:cubicBezTo>
                  <a:cubicBezTo>
                    <a:pt x="11429" y="20526"/>
                    <a:pt x="11543" y="21361"/>
                    <a:pt x="11657" y="21481"/>
                  </a:cubicBezTo>
                  <a:cubicBezTo>
                    <a:pt x="11771" y="21600"/>
                    <a:pt x="11886" y="21003"/>
                    <a:pt x="12114" y="20466"/>
                  </a:cubicBezTo>
                  <a:cubicBezTo>
                    <a:pt x="12343" y="19929"/>
                    <a:pt x="12686" y="19452"/>
                    <a:pt x="13029" y="18915"/>
                  </a:cubicBezTo>
                  <a:cubicBezTo>
                    <a:pt x="13371" y="18378"/>
                    <a:pt x="13714" y="17781"/>
                    <a:pt x="14171" y="17483"/>
                  </a:cubicBezTo>
                  <a:cubicBezTo>
                    <a:pt x="14629" y="17185"/>
                    <a:pt x="15200" y="17185"/>
                    <a:pt x="15543" y="17483"/>
                  </a:cubicBezTo>
                  <a:cubicBezTo>
                    <a:pt x="15886" y="17781"/>
                    <a:pt x="16000" y="18378"/>
                    <a:pt x="16229" y="18975"/>
                  </a:cubicBezTo>
                  <a:cubicBezTo>
                    <a:pt x="16457" y="19571"/>
                    <a:pt x="16800" y="20168"/>
                    <a:pt x="17257" y="20466"/>
                  </a:cubicBezTo>
                  <a:cubicBezTo>
                    <a:pt x="17714" y="20765"/>
                    <a:pt x="18286" y="20765"/>
                    <a:pt x="19029" y="20287"/>
                  </a:cubicBezTo>
                  <a:cubicBezTo>
                    <a:pt x="19771" y="19810"/>
                    <a:pt x="20686" y="18855"/>
                    <a:pt x="21600" y="17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4" name="Line"/>
            <p:cNvSpPr/>
            <p:nvPr/>
          </p:nvSpPr>
          <p:spPr>
            <a:xfrm>
              <a:off x="2252088" y="9356401"/>
              <a:ext cx="321729" cy="21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0" extrusionOk="0">
                  <a:moveTo>
                    <a:pt x="0" y="12426"/>
                  </a:moveTo>
                  <a:cubicBezTo>
                    <a:pt x="2323" y="11096"/>
                    <a:pt x="4645" y="9767"/>
                    <a:pt x="6387" y="8937"/>
                  </a:cubicBezTo>
                  <a:cubicBezTo>
                    <a:pt x="8129" y="8106"/>
                    <a:pt x="9290" y="7773"/>
                    <a:pt x="10335" y="6943"/>
                  </a:cubicBezTo>
                  <a:cubicBezTo>
                    <a:pt x="11381" y="6112"/>
                    <a:pt x="12310" y="4783"/>
                    <a:pt x="12310" y="3620"/>
                  </a:cubicBezTo>
                  <a:cubicBezTo>
                    <a:pt x="12310" y="2456"/>
                    <a:pt x="11381" y="1460"/>
                    <a:pt x="9755" y="795"/>
                  </a:cubicBezTo>
                  <a:cubicBezTo>
                    <a:pt x="8129" y="130"/>
                    <a:pt x="5806" y="-202"/>
                    <a:pt x="4181" y="130"/>
                  </a:cubicBezTo>
                  <a:cubicBezTo>
                    <a:pt x="2555" y="463"/>
                    <a:pt x="1626" y="1460"/>
                    <a:pt x="1161" y="3620"/>
                  </a:cubicBezTo>
                  <a:cubicBezTo>
                    <a:pt x="697" y="5780"/>
                    <a:pt x="697" y="9103"/>
                    <a:pt x="2439" y="12260"/>
                  </a:cubicBezTo>
                  <a:cubicBezTo>
                    <a:pt x="4181" y="15416"/>
                    <a:pt x="7665" y="18407"/>
                    <a:pt x="10335" y="19903"/>
                  </a:cubicBezTo>
                  <a:cubicBezTo>
                    <a:pt x="13006" y="21398"/>
                    <a:pt x="14865" y="21398"/>
                    <a:pt x="16606" y="20235"/>
                  </a:cubicBezTo>
                  <a:cubicBezTo>
                    <a:pt x="18348" y="19072"/>
                    <a:pt x="19974" y="16746"/>
                    <a:pt x="21600" y="14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5" name="Line"/>
            <p:cNvSpPr/>
            <p:nvPr/>
          </p:nvSpPr>
          <p:spPr>
            <a:xfrm>
              <a:off x="2646463" y="9433865"/>
              <a:ext cx="155676" cy="143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0"/>
                  </a:moveTo>
                  <a:cubicBezTo>
                    <a:pt x="1920" y="5657"/>
                    <a:pt x="3840" y="11314"/>
                    <a:pt x="5760" y="14914"/>
                  </a:cubicBezTo>
                  <a:cubicBezTo>
                    <a:pt x="7680" y="18514"/>
                    <a:pt x="9600" y="20057"/>
                    <a:pt x="11760" y="20829"/>
                  </a:cubicBezTo>
                  <a:cubicBezTo>
                    <a:pt x="13920" y="21600"/>
                    <a:pt x="16320" y="21600"/>
                    <a:pt x="18000" y="20057"/>
                  </a:cubicBezTo>
                  <a:cubicBezTo>
                    <a:pt x="19680" y="18514"/>
                    <a:pt x="20640" y="15429"/>
                    <a:pt x="21600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6" name="Line"/>
            <p:cNvSpPr/>
            <p:nvPr/>
          </p:nvSpPr>
          <p:spPr>
            <a:xfrm>
              <a:off x="2656842" y="9205542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7" name="Line"/>
            <p:cNvSpPr/>
            <p:nvPr/>
          </p:nvSpPr>
          <p:spPr>
            <a:xfrm>
              <a:off x="2886812" y="9298947"/>
              <a:ext cx="205919" cy="29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507" extrusionOk="0">
                  <a:moveTo>
                    <a:pt x="5229" y="0"/>
                  </a:moveTo>
                  <a:cubicBezTo>
                    <a:pt x="3429" y="4221"/>
                    <a:pt x="1629" y="8441"/>
                    <a:pt x="729" y="11421"/>
                  </a:cubicBezTo>
                  <a:cubicBezTo>
                    <a:pt x="-171" y="14400"/>
                    <a:pt x="-171" y="16138"/>
                    <a:pt x="369" y="17628"/>
                  </a:cubicBezTo>
                  <a:cubicBezTo>
                    <a:pt x="909" y="19117"/>
                    <a:pt x="1989" y="20359"/>
                    <a:pt x="4509" y="20979"/>
                  </a:cubicBezTo>
                  <a:cubicBezTo>
                    <a:pt x="7029" y="21600"/>
                    <a:pt x="10989" y="21600"/>
                    <a:pt x="13869" y="21352"/>
                  </a:cubicBezTo>
                  <a:cubicBezTo>
                    <a:pt x="16749" y="21103"/>
                    <a:pt x="18549" y="20607"/>
                    <a:pt x="19629" y="19738"/>
                  </a:cubicBezTo>
                  <a:cubicBezTo>
                    <a:pt x="20709" y="18869"/>
                    <a:pt x="21069" y="17628"/>
                    <a:pt x="21429" y="16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8" name="Line"/>
            <p:cNvSpPr/>
            <p:nvPr/>
          </p:nvSpPr>
          <p:spPr>
            <a:xfrm>
              <a:off x="2874786" y="9423486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9" name="Line"/>
            <p:cNvSpPr/>
            <p:nvPr/>
          </p:nvSpPr>
          <p:spPr>
            <a:xfrm>
              <a:off x="3165378" y="8967636"/>
              <a:ext cx="923669" cy="641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013"/>
                  </a:moveTo>
                  <a:cubicBezTo>
                    <a:pt x="0" y="436"/>
                    <a:pt x="0" y="-142"/>
                    <a:pt x="121" y="31"/>
                  </a:cubicBezTo>
                  <a:cubicBezTo>
                    <a:pt x="243" y="205"/>
                    <a:pt x="485" y="1129"/>
                    <a:pt x="607" y="3208"/>
                  </a:cubicBezTo>
                  <a:cubicBezTo>
                    <a:pt x="728" y="5287"/>
                    <a:pt x="728" y="8521"/>
                    <a:pt x="688" y="11293"/>
                  </a:cubicBezTo>
                  <a:cubicBezTo>
                    <a:pt x="647" y="14065"/>
                    <a:pt x="566" y="16376"/>
                    <a:pt x="485" y="17819"/>
                  </a:cubicBezTo>
                  <a:cubicBezTo>
                    <a:pt x="404" y="19263"/>
                    <a:pt x="324" y="19841"/>
                    <a:pt x="324" y="19783"/>
                  </a:cubicBezTo>
                  <a:cubicBezTo>
                    <a:pt x="324" y="19725"/>
                    <a:pt x="404" y="19032"/>
                    <a:pt x="566" y="18455"/>
                  </a:cubicBezTo>
                  <a:cubicBezTo>
                    <a:pt x="728" y="17877"/>
                    <a:pt x="971" y="17415"/>
                    <a:pt x="1254" y="17011"/>
                  </a:cubicBezTo>
                  <a:cubicBezTo>
                    <a:pt x="1537" y="16607"/>
                    <a:pt x="1861" y="16260"/>
                    <a:pt x="2184" y="16376"/>
                  </a:cubicBezTo>
                  <a:cubicBezTo>
                    <a:pt x="2508" y="16491"/>
                    <a:pt x="2831" y="17069"/>
                    <a:pt x="3155" y="17877"/>
                  </a:cubicBezTo>
                  <a:cubicBezTo>
                    <a:pt x="3479" y="18686"/>
                    <a:pt x="3802" y="19725"/>
                    <a:pt x="4166" y="20361"/>
                  </a:cubicBezTo>
                  <a:cubicBezTo>
                    <a:pt x="4530" y="20996"/>
                    <a:pt x="4935" y="21227"/>
                    <a:pt x="5339" y="21342"/>
                  </a:cubicBezTo>
                  <a:cubicBezTo>
                    <a:pt x="5744" y="21458"/>
                    <a:pt x="6148" y="21458"/>
                    <a:pt x="6674" y="20996"/>
                  </a:cubicBezTo>
                  <a:cubicBezTo>
                    <a:pt x="7200" y="20534"/>
                    <a:pt x="7847" y="19610"/>
                    <a:pt x="8494" y="18801"/>
                  </a:cubicBezTo>
                  <a:cubicBezTo>
                    <a:pt x="9142" y="17993"/>
                    <a:pt x="9789" y="17300"/>
                    <a:pt x="10234" y="16722"/>
                  </a:cubicBezTo>
                  <a:cubicBezTo>
                    <a:pt x="10679" y="16145"/>
                    <a:pt x="10921" y="15683"/>
                    <a:pt x="11083" y="15163"/>
                  </a:cubicBezTo>
                  <a:cubicBezTo>
                    <a:pt x="11245" y="14643"/>
                    <a:pt x="11326" y="14065"/>
                    <a:pt x="11164" y="13661"/>
                  </a:cubicBezTo>
                  <a:cubicBezTo>
                    <a:pt x="11002" y="13257"/>
                    <a:pt x="10598" y="13026"/>
                    <a:pt x="10193" y="12910"/>
                  </a:cubicBezTo>
                  <a:cubicBezTo>
                    <a:pt x="9789" y="12795"/>
                    <a:pt x="9384" y="12795"/>
                    <a:pt x="9061" y="13026"/>
                  </a:cubicBezTo>
                  <a:cubicBezTo>
                    <a:pt x="8737" y="13257"/>
                    <a:pt x="8494" y="13719"/>
                    <a:pt x="8413" y="14585"/>
                  </a:cubicBezTo>
                  <a:cubicBezTo>
                    <a:pt x="8333" y="15452"/>
                    <a:pt x="8413" y="16722"/>
                    <a:pt x="8656" y="17819"/>
                  </a:cubicBezTo>
                  <a:cubicBezTo>
                    <a:pt x="8899" y="18917"/>
                    <a:pt x="9303" y="19841"/>
                    <a:pt x="9667" y="20476"/>
                  </a:cubicBezTo>
                  <a:cubicBezTo>
                    <a:pt x="10031" y="21111"/>
                    <a:pt x="10355" y="21458"/>
                    <a:pt x="11124" y="21342"/>
                  </a:cubicBezTo>
                  <a:cubicBezTo>
                    <a:pt x="11892" y="21227"/>
                    <a:pt x="13106" y="20649"/>
                    <a:pt x="13874" y="20130"/>
                  </a:cubicBezTo>
                  <a:cubicBezTo>
                    <a:pt x="14643" y="19610"/>
                    <a:pt x="14966" y="19148"/>
                    <a:pt x="15330" y="18686"/>
                  </a:cubicBezTo>
                  <a:cubicBezTo>
                    <a:pt x="15694" y="18224"/>
                    <a:pt x="16099" y="17762"/>
                    <a:pt x="16463" y="17357"/>
                  </a:cubicBezTo>
                  <a:cubicBezTo>
                    <a:pt x="16827" y="16953"/>
                    <a:pt x="17151" y="16607"/>
                    <a:pt x="17353" y="16722"/>
                  </a:cubicBezTo>
                  <a:cubicBezTo>
                    <a:pt x="17555" y="16838"/>
                    <a:pt x="17636" y="17415"/>
                    <a:pt x="17717" y="18050"/>
                  </a:cubicBezTo>
                  <a:cubicBezTo>
                    <a:pt x="17798" y="18686"/>
                    <a:pt x="17879" y="19379"/>
                    <a:pt x="18364" y="19899"/>
                  </a:cubicBezTo>
                  <a:cubicBezTo>
                    <a:pt x="18849" y="20418"/>
                    <a:pt x="19739" y="20765"/>
                    <a:pt x="20346" y="20649"/>
                  </a:cubicBezTo>
                  <a:cubicBezTo>
                    <a:pt x="20953" y="20534"/>
                    <a:pt x="21276" y="19956"/>
                    <a:pt x="21600" y="19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0" name="Line"/>
            <p:cNvSpPr/>
            <p:nvPr/>
          </p:nvSpPr>
          <p:spPr>
            <a:xfrm>
              <a:off x="4705031" y="9433865"/>
              <a:ext cx="2454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12282" y="0"/>
                  </a:moveTo>
                  <a:cubicBezTo>
                    <a:pt x="10782" y="0"/>
                    <a:pt x="9282" y="0"/>
                    <a:pt x="7182" y="480"/>
                  </a:cubicBezTo>
                  <a:cubicBezTo>
                    <a:pt x="5082" y="960"/>
                    <a:pt x="2382" y="1920"/>
                    <a:pt x="1032" y="3600"/>
                  </a:cubicBezTo>
                  <a:cubicBezTo>
                    <a:pt x="-318" y="5280"/>
                    <a:pt x="-318" y="7680"/>
                    <a:pt x="882" y="10320"/>
                  </a:cubicBezTo>
                  <a:cubicBezTo>
                    <a:pt x="2082" y="12960"/>
                    <a:pt x="4482" y="15840"/>
                    <a:pt x="8082" y="17760"/>
                  </a:cubicBezTo>
                  <a:cubicBezTo>
                    <a:pt x="11682" y="19680"/>
                    <a:pt x="16482" y="20640"/>
                    <a:pt x="212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1" name="Line"/>
            <p:cNvSpPr/>
            <p:nvPr/>
          </p:nvSpPr>
          <p:spPr>
            <a:xfrm>
              <a:off x="5057066" y="9286648"/>
              <a:ext cx="1076504" cy="40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97" extrusionOk="0">
                  <a:moveTo>
                    <a:pt x="3058" y="8269"/>
                  </a:moveTo>
                  <a:cubicBezTo>
                    <a:pt x="2366" y="7725"/>
                    <a:pt x="1674" y="7180"/>
                    <a:pt x="1155" y="7180"/>
                  </a:cubicBezTo>
                  <a:cubicBezTo>
                    <a:pt x="635" y="7180"/>
                    <a:pt x="289" y="7725"/>
                    <a:pt x="116" y="8632"/>
                  </a:cubicBezTo>
                  <a:cubicBezTo>
                    <a:pt x="-57" y="9540"/>
                    <a:pt x="-57" y="10810"/>
                    <a:pt x="255" y="11809"/>
                  </a:cubicBezTo>
                  <a:cubicBezTo>
                    <a:pt x="566" y="12807"/>
                    <a:pt x="1189" y="13533"/>
                    <a:pt x="1674" y="13714"/>
                  </a:cubicBezTo>
                  <a:cubicBezTo>
                    <a:pt x="2158" y="13896"/>
                    <a:pt x="2505" y="13533"/>
                    <a:pt x="2747" y="12898"/>
                  </a:cubicBezTo>
                  <a:cubicBezTo>
                    <a:pt x="2989" y="12262"/>
                    <a:pt x="3128" y="11355"/>
                    <a:pt x="3093" y="10538"/>
                  </a:cubicBezTo>
                  <a:cubicBezTo>
                    <a:pt x="3058" y="9721"/>
                    <a:pt x="2851" y="8995"/>
                    <a:pt x="2781" y="9177"/>
                  </a:cubicBezTo>
                  <a:cubicBezTo>
                    <a:pt x="2712" y="9358"/>
                    <a:pt x="2781" y="10447"/>
                    <a:pt x="3162" y="11536"/>
                  </a:cubicBezTo>
                  <a:cubicBezTo>
                    <a:pt x="3543" y="12625"/>
                    <a:pt x="4235" y="13714"/>
                    <a:pt x="4928" y="14077"/>
                  </a:cubicBezTo>
                  <a:cubicBezTo>
                    <a:pt x="5620" y="14441"/>
                    <a:pt x="6312" y="14077"/>
                    <a:pt x="6831" y="12625"/>
                  </a:cubicBezTo>
                  <a:cubicBezTo>
                    <a:pt x="7351" y="11173"/>
                    <a:pt x="7697" y="8632"/>
                    <a:pt x="7870" y="6908"/>
                  </a:cubicBezTo>
                  <a:cubicBezTo>
                    <a:pt x="8043" y="5183"/>
                    <a:pt x="8043" y="4276"/>
                    <a:pt x="8078" y="3187"/>
                  </a:cubicBezTo>
                  <a:cubicBezTo>
                    <a:pt x="8112" y="2098"/>
                    <a:pt x="8181" y="827"/>
                    <a:pt x="8389" y="283"/>
                  </a:cubicBezTo>
                  <a:cubicBezTo>
                    <a:pt x="8597" y="-262"/>
                    <a:pt x="8943" y="-80"/>
                    <a:pt x="9531" y="1372"/>
                  </a:cubicBezTo>
                  <a:cubicBezTo>
                    <a:pt x="10120" y="2824"/>
                    <a:pt x="10951" y="5546"/>
                    <a:pt x="11505" y="8178"/>
                  </a:cubicBezTo>
                  <a:cubicBezTo>
                    <a:pt x="12058" y="10810"/>
                    <a:pt x="12335" y="13351"/>
                    <a:pt x="12474" y="15076"/>
                  </a:cubicBezTo>
                  <a:cubicBezTo>
                    <a:pt x="12612" y="16800"/>
                    <a:pt x="12612" y="17708"/>
                    <a:pt x="12508" y="18525"/>
                  </a:cubicBezTo>
                  <a:cubicBezTo>
                    <a:pt x="12405" y="19341"/>
                    <a:pt x="12197" y="20067"/>
                    <a:pt x="11920" y="20521"/>
                  </a:cubicBezTo>
                  <a:cubicBezTo>
                    <a:pt x="11643" y="20975"/>
                    <a:pt x="11297" y="21156"/>
                    <a:pt x="10916" y="21247"/>
                  </a:cubicBezTo>
                  <a:cubicBezTo>
                    <a:pt x="10535" y="21338"/>
                    <a:pt x="10120" y="21338"/>
                    <a:pt x="9774" y="20975"/>
                  </a:cubicBezTo>
                  <a:cubicBezTo>
                    <a:pt x="9428" y="20612"/>
                    <a:pt x="9151" y="19886"/>
                    <a:pt x="9012" y="18978"/>
                  </a:cubicBezTo>
                  <a:cubicBezTo>
                    <a:pt x="8874" y="18071"/>
                    <a:pt x="8874" y="16982"/>
                    <a:pt x="9566" y="15348"/>
                  </a:cubicBezTo>
                  <a:cubicBezTo>
                    <a:pt x="10258" y="13714"/>
                    <a:pt x="11643" y="11536"/>
                    <a:pt x="13028" y="9812"/>
                  </a:cubicBezTo>
                  <a:cubicBezTo>
                    <a:pt x="14412" y="8088"/>
                    <a:pt x="15797" y="6817"/>
                    <a:pt x="16628" y="5819"/>
                  </a:cubicBezTo>
                  <a:cubicBezTo>
                    <a:pt x="17458" y="4820"/>
                    <a:pt x="17735" y="4094"/>
                    <a:pt x="17701" y="3459"/>
                  </a:cubicBezTo>
                  <a:cubicBezTo>
                    <a:pt x="17666" y="2824"/>
                    <a:pt x="17320" y="2279"/>
                    <a:pt x="16974" y="2007"/>
                  </a:cubicBezTo>
                  <a:cubicBezTo>
                    <a:pt x="16628" y="1735"/>
                    <a:pt x="16281" y="1735"/>
                    <a:pt x="15935" y="1916"/>
                  </a:cubicBezTo>
                  <a:cubicBezTo>
                    <a:pt x="15589" y="2098"/>
                    <a:pt x="15243" y="2461"/>
                    <a:pt x="15070" y="3277"/>
                  </a:cubicBezTo>
                  <a:cubicBezTo>
                    <a:pt x="14897" y="4094"/>
                    <a:pt x="14897" y="5365"/>
                    <a:pt x="15451" y="7089"/>
                  </a:cubicBezTo>
                  <a:cubicBezTo>
                    <a:pt x="16005" y="8814"/>
                    <a:pt x="17112" y="10992"/>
                    <a:pt x="18220" y="12353"/>
                  </a:cubicBezTo>
                  <a:cubicBezTo>
                    <a:pt x="19328" y="13714"/>
                    <a:pt x="20435" y="14259"/>
                    <a:pt x="21543" y="148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2" name="Line"/>
            <p:cNvSpPr/>
            <p:nvPr/>
          </p:nvSpPr>
          <p:spPr>
            <a:xfrm>
              <a:off x="6444917" y="9672565"/>
              <a:ext cx="8302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8900" y="2057"/>
                    <a:pt x="21600" y="4114"/>
                    <a:pt x="21600" y="6429"/>
                  </a:cubicBezTo>
                  <a:cubicBezTo>
                    <a:pt x="21600" y="8743"/>
                    <a:pt x="18900" y="11314"/>
                    <a:pt x="14850" y="13886"/>
                  </a:cubicBezTo>
                  <a:cubicBezTo>
                    <a:pt x="10800" y="16457"/>
                    <a:pt x="5400" y="190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3" name="Line"/>
            <p:cNvSpPr/>
            <p:nvPr/>
          </p:nvSpPr>
          <p:spPr>
            <a:xfrm>
              <a:off x="7161019" y="9343294"/>
              <a:ext cx="902912" cy="28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2875"/>
                  </a:moveTo>
                  <a:cubicBezTo>
                    <a:pt x="83" y="1589"/>
                    <a:pt x="166" y="303"/>
                    <a:pt x="372" y="46"/>
                  </a:cubicBezTo>
                  <a:cubicBezTo>
                    <a:pt x="579" y="-211"/>
                    <a:pt x="910" y="560"/>
                    <a:pt x="1407" y="3260"/>
                  </a:cubicBezTo>
                  <a:cubicBezTo>
                    <a:pt x="1903" y="5960"/>
                    <a:pt x="2566" y="10589"/>
                    <a:pt x="3062" y="13546"/>
                  </a:cubicBezTo>
                  <a:cubicBezTo>
                    <a:pt x="3559" y="16503"/>
                    <a:pt x="3890" y="17789"/>
                    <a:pt x="4055" y="17789"/>
                  </a:cubicBezTo>
                  <a:cubicBezTo>
                    <a:pt x="4221" y="17789"/>
                    <a:pt x="4221" y="16503"/>
                    <a:pt x="4221" y="14575"/>
                  </a:cubicBezTo>
                  <a:cubicBezTo>
                    <a:pt x="4221" y="12646"/>
                    <a:pt x="4221" y="10075"/>
                    <a:pt x="4179" y="7632"/>
                  </a:cubicBezTo>
                  <a:cubicBezTo>
                    <a:pt x="4138" y="5189"/>
                    <a:pt x="4055" y="2875"/>
                    <a:pt x="4097" y="2360"/>
                  </a:cubicBezTo>
                  <a:cubicBezTo>
                    <a:pt x="4138" y="1846"/>
                    <a:pt x="4303" y="3132"/>
                    <a:pt x="4759" y="6089"/>
                  </a:cubicBezTo>
                  <a:cubicBezTo>
                    <a:pt x="5214" y="9046"/>
                    <a:pt x="5959" y="13675"/>
                    <a:pt x="6455" y="16632"/>
                  </a:cubicBezTo>
                  <a:cubicBezTo>
                    <a:pt x="6952" y="19589"/>
                    <a:pt x="7200" y="20875"/>
                    <a:pt x="7490" y="21132"/>
                  </a:cubicBezTo>
                  <a:cubicBezTo>
                    <a:pt x="7779" y="21389"/>
                    <a:pt x="8110" y="20618"/>
                    <a:pt x="8317" y="19589"/>
                  </a:cubicBezTo>
                  <a:cubicBezTo>
                    <a:pt x="8524" y="18560"/>
                    <a:pt x="8607" y="17275"/>
                    <a:pt x="8731" y="15603"/>
                  </a:cubicBezTo>
                  <a:cubicBezTo>
                    <a:pt x="8855" y="13932"/>
                    <a:pt x="9021" y="11875"/>
                    <a:pt x="9310" y="10846"/>
                  </a:cubicBezTo>
                  <a:cubicBezTo>
                    <a:pt x="9600" y="9818"/>
                    <a:pt x="10014" y="9818"/>
                    <a:pt x="11090" y="9689"/>
                  </a:cubicBezTo>
                  <a:cubicBezTo>
                    <a:pt x="12166" y="9560"/>
                    <a:pt x="13903" y="9303"/>
                    <a:pt x="14979" y="8789"/>
                  </a:cubicBezTo>
                  <a:cubicBezTo>
                    <a:pt x="16055" y="8275"/>
                    <a:pt x="16469" y="7503"/>
                    <a:pt x="16552" y="6603"/>
                  </a:cubicBezTo>
                  <a:cubicBezTo>
                    <a:pt x="16634" y="5703"/>
                    <a:pt x="16386" y="4675"/>
                    <a:pt x="16055" y="4032"/>
                  </a:cubicBezTo>
                  <a:cubicBezTo>
                    <a:pt x="15724" y="3389"/>
                    <a:pt x="15310" y="3132"/>
                    <a:pt x="14897" y="3132"/>
                  </a:cubicBezTo>
                  <a:cubicBezTo>
                    <a:pt x="14483" y="3132"/>
                    <a:pt x="14069" y="3389"/>
                    <a:pt x="13779" y="4418"/>
                  </a:cubicBezTo>
                  <a:cubicBezTo>
                    <a:pt x="13490" y="5446"/>
                    <a:pt x="13324" y="7246"/>
                    <a:pt x="13283" y="8918"/>
                  </a:cubicBezTo>
                  <a:cubicBezTo>
                    <a:pt x="13241" y="10589"/>
                    <a:pt x="13324" y="12132"/>
                    <a:pt x="13779" y="13803"/>
                  </a:cubicBezTo>
                  <a:cubicBezTo>
                    <a:pt x="14234" y="15475"/>
                    <a:pt x="15062" y="17275"/>
                    <a:pt x="16221" y="18175"/>
                  </a:cubicBezTo>
                  <a:cubicBezTo>
                    <a:pt x="17379" y="19075"/>
                    <a:pt x="18869" y="19075"/>
                    <a:pt x="19821" y="18560"/>
                  </a:cubicBezTo>
                  <a:cubicBezTo>
                    <a:pt x="20772" y="18046"/>
                    <a:pt x="21186" y="17018"/>
                    <a:pt x="21600" y="15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4" name="Line"/>
            <p:cNvSpPr/>
            <p:nvPr/>
          </p:nvSpPr>
          <p:spPr>
            <a:xfrm>
              <a:off x="8594049" y="9181063"/>
              <a:ext cx="341659" cy="49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165" extrusionOk="0">
                  <a:moveTo>
                    <a:pt x="3221" y="603"/>
                  </a:moveTo>
                  <a:cubicBezTo>
                    <a:pt x="2130" y="159"/>
                    <a:pt x="1039" y="-285"/>
                    <a:pt x="493" y="233"/>
                  </a:cubicBezTo>
                  <a:cubicBezTo>
                    <a:pt x="-52" y="751"/>
                    <a:pt x="-52" y="2230"/>
                    <a:pt x="57" y="4967"/>
                  </a:cubicBezTo>
                  <a:cubicBezTo>
                    <a:pt x="166" y="7704"/>
                    <a:pt x="384" y="11699"/>
                    <a:pt x="603" y="14140"/>
                  </a:cubicBezTo>
                  <a:cubicBezTo>
                    <a:pt x="821" y="16581"/>
                    <a:pt x="1039" y="17468"/>
                    <a:pt x="1475" y="17542"/>
                  </a:cubicBezTo>
                  <a:cubicBezTo>
                    <a:pt x="1912" y="17616"/>
                    <a:pt x="2566" y="16877"/>
                    <a:pt x="3221" y="16137"/>
                  </a:cubicBezTo>
                  <a:cubicBezTo>
                    <a:pt x="3875" y="15397"/>
                    <a:pt x="4530" y="14657"/>
                    <a:pt x="5512" y="13992"/>
                  </a:cubicBezTo>
                  <a:cubicBezTo>
                    <a:pt x="6493" y="13326"/>
                    <a:pt x="7803" y="12734"/>
                    <a:pt x="8675" y="12808"/>
                  </a:cubicBezTo>
                  <a:cubicBezTo>
                    <a:pt x="9548" y="12882"/>
                    <a:pt x="9984" y="13622"/>
                    <a:pt x="10421" y="14805"/>
                  </a:cubicBezTo>
                  <a:cubicBezTo>
                    <a:pt x="10857" y="15989"/>
                    <a:pt x="11293" y="17616"/>
                    <a:pt x="11948" y="18800"/>
                  </a:cubicBezTo>
                  <a:cubicBezTo>
                    <a:pt x="12603" y="19983"/>
                    <a:pt x="13475" y="20723"/>
                    <a:pt x="14566" y="21019"/>
                  </a:cubicBezTo>
                  <a:cubicBezTo>
                    <a:pt x="15657" y="21315"/>
                    <a:pt x="16966" y="21167"/>
                    <a:pt x="18166" y="20501"/>
                  </a:cubicBezTo>
                  <a:cubicBezTo>
                    <a:pt x="19366" y="19836"/>
                    <a:pt x="20457" y="18652"/>
                    <a:pt x="21548" y="17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5" name="Line"/>
            <p:cNvSpPr/>
            <p:nvPr/>
          </p:nvSpPr>
          <p:spPr>
            <a:xfrm>
              <a:off x="9000221" y="9475378"/>
              <a:ext cx="288349" cy="14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600" extrusionOk="0">
                  <a:moveTo>
                    <a:pt x="10633" y="0"/>
                  </a:moveTo>
                  <a:cubicBezTo>
                    <a:pt x="8062" y="0"/>
                    <a:pt x="5490" y="0"/>
                    <a:pt x="3690" y="790"/>
                  </a:cubicBezTo>
                  <a:cubicBezTo>
                    <a:pt x="1890" y="1580"/>
                    <a:pt x="862" y="3161"/>
                    <a:pt x="347" y="5268"/>
                  </a:cubicBezTo>
                  <a:cubicBezTo>
                    <a:pt x="-167" y="7376"/>
                    <a:pt x="-167" y="10010"/>
                    <a:pt x="733" y="12644"/>
                  </a:cubicBezTo>
                  <a:cubicBezTo>
                    <a:pt x="1633" y="15278"/>
                    <a:pt x="3433" y="17912"/>
                    <a:pt x="4976" y="19229"/>
                  </a:cubicBezTo>
                  <a:cubicBezTo>
                    <a:pt x="6519" y="20546"/>
                    <a:pt x="7804" y="20546"/>
                    <a:pt x="8704" y="19229"/>
                  </a:cubicBezTo>
                  <a:cubicBezTo>
                    <a:pt x="9604" y="17912"/>
                    <a:pt x="10119" y="15278"/>
                    <a:pt x="10247" y="12644"/>
                  </a:cubicBezTo>
                  <a:cubicBezTo>
                    <a:pt x="10376" y="10010"/>
                    <a:pt x="10119" y="7376"/>
                    <a:pt x="10376" y="7376"/>
                  </a:cubicBezTo>
                  <a:cubicBezTo>
                    <a:pt x="10633" y="7376"/>
                    <a:pt x="11404" y="10010"/>
                    <a:pt x="12304" y="12117"/>
                  </a:cubicBezTo>
                  <a:cubicBezTo>
                    <a:pt x="13204" y="14224"/>
                    <a:pt x="14233" y="15805"/>
                    <a:pt x="15390" y="17649"/>
                  </a:cubicBezTo>
                  <a:cubicBezTo>
                    <a:pt x="16547" y="19493"/>
                    <a:pt x="17833" y="21600"/>
                    <a:pt x="18862" y="21600"/>
                  </a:cubicBezTo>
                  <a:cubicBezTo>
                    <a:pt x="19890" y="21600"/>
                    <a:pt x="20662" y="19493"/>
                    <a:pt x="21433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6" name="Line"/>
            <p:cNvSpPr/>
            <p:nvPr/>
          </p:nvSpPr>
          <p:spPr>
            <a:xfrm>
              <a:off x="9361216" y="9381973"/>
              <a:ext cx="643456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29"/>
                  </a:moveTo>
                  <a:cubicBezTo>
                    <a:pt x="1045" y="7971"/>
                    <a:pt x="2090" y="11314"/>
                    <a:pt x="2845" y="13371"/>
                  </a:cubicBezTo>
                  <a:cubicBezTo>
                    <a:pt x="3600" y="15429"/>
                    <a:pt x="4065" y="16200"/>
                    <a:pt x="4413" y="15943"/>
                  </a:cubicBezTo>
                  <a:cubicBezTo>
                    <a:pt x="4761" y="15686"/>
                    <a:pt x="4994" y="14400"/>
                    <a:pt x="5226" y="13114"/>
                  </a:cubicBezTo>
                  <a:cubicBezTo>
                    <a:pt x="5458" y="11829"/>
                    <a:pt x="5690" y="10543"/>
                    <a:pt x="6097" y="9643"/>
                  </a:cubicBezTo>
                  <a:cubicBezTo>
                    <a:pt x="6503" y="8743"/>
                    <a:pt x="7084" y="8229"/>
                    <a:pt x="8303" y="7971"/>
                  </a:cubicBezTo>
                  <a:cubicBezTo>
                    <a:pt x="9523" y="7714"/>
                    <a:pt x="11381" y="7714"/>
                    <a:pt x="12600" y="7714"/>
                  </a:cubicBezTo>
                  <a:cubicBezTo>
                    <a:pt x="13819" y="7714"/>
                    <a:pt x="14400" y="7714"/>
                    <a:pt x="14981" y="7457"/>
                  </a:cubicBezTo>
                  <a:cubicBezTo>
                    <a:pt x="15561" y="7200"/>
                    <a:pt x="16142" y="6686"/>
                    <a:pt x="16432" y="5657"/>
                  </a:cubicBezTo>
                  <a:cubicBezTo>
                    <a:pt x="16723" y="4629"/>
                    <a:pt x="16723" y="3086"/>
                    <a:pt x="16432" y="2057"/>
                  </a:cubicBezTo>
                  <a:cubicBezTo>
                    <a:pt x="16142" y="1029"/>
                    <a:pt x="15561" y="514"/>
                    <a:pt x="14981" y="257"/>
                  </a:cubicBezTo>
                  <a:cubicBezTo>
                    <a:pt x="14400" y="0"/>
                    <a:pt x="13819" y="0"/>
                    <a:pt x="13181" y="0"/>
                  </a:cubicBezTo>
                  <a:cubicBezTo>
                    <a:pt x="12542" y="0"/>
                    <a:pt x="11845" y="0"/>
                    <a:pt x="11439" y="643"/>
                  </a:cubicBezTo>
                  <a:cubicBezTo>
                    <a:pt x="11032" y="1286"/>
                    <a:pt x="10916" y="2571"/>
                    <a:pt x="10974" y="4629"/>
                  </a:cubicBezTo>
                  <a:cubicBezTo>
                    <a:pt x="11032" y="6686"/>
                    <a:pt x="11265" y="9514"/>
                    <a:pt x="12774" y="12343"/>
                  </a:cubicBezTo>
                  <a:cubicBezTo>
                    <a:pt x="14284" y="15171"/>
                    <a:pt x="17071" y="18000"/>
                    <a:pt x="18755" y="19543"/>
                  </a:cubicBezTo>
                  <a:cubicBezTo>
                    <a:pt x="20439" y="21086"/>
                    <a:pt x="21019" y="213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7" name="Line"/>
            <p:cNvSpPr/>
            <p:nvPr/>
          </p:nvSpPr>
          <p:spPr>
            <a:xfrm>
              <a:off x="2553059" y="10203349"/>
              <a:ext cx="291493" cy="43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526" extrusionOk="0">
                  <a:moveTo>
                    <a:pt x="12809" y="2000"/>
                  </a:moveTo>
                  <a:cubicBezTo>
                    <a:pt x="12056" y="1308"/>
                    <a:pt x="11302" y="617"/>
                    <a:pt x="10298" y="272"/>
                  </a:cubicBezTo>
                  <a:cubicBezTo>
                    <a:pt x="9293" y="-74"/>
                    <a:pt x="8037" y="-74"/>
                    <a:pt x="6907" y="185"/>
                  </a:cubicBezTo>
                  <a:cubicBezTo>
                    <a:pt x="5777" y="444"/>
                    <a:pt x="4772" y="963"/>
                    <a:pt x="5149" y="2432"/>
                  </a:cubicBezTo>
                  <a:cubicBezTo>
                    <a:pt x="5526" y="3900"/>
                    <a:pt x="7284" y="6320"/>
                    <a:pt x="10172" y="8825"/>
                  </a:cubicBezTo>
                  <a:cubicBezTo>
                    <a:pt x="13060" y="11331"/>
                    <a:pt x="17079" y="13923"/>
                    <a:pt x="19214" y="15824"/>
                  </a:cubicBezTo>
                  <a:cubicBezTo>
                    <a:pt x="21349" y="17724"/>
                    <a:pt x="21600" y="18934"/>
                    <a:pt x="20595" y="19884"/>
                  </a:cubicBezTo>
                  <a:cubicBezTo>
                    <a:pt x="19591" y="20835"/>
                    <a:pt x="17330" y="21526"/>
                    <a:pt x="14065" y="21526"/>
                  </a:cubicBezTo>
                  <a:cubicBezTo>
                    <a:pt x="10800" y="21526"/>
                    <a:pt x="6530" y="20835"/>
                    <a:pt x="4019" y="19452"/>
                  </a:cubicBezTo>
                  <a:cubicBezTo>
                    <a:pt x="1507" y="18070"/>
                    <a:pt x="753" y="15996"/>
                    <a:pt x="0" y="13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8" name="Line"/>
            <p:cNvSpPr/>
            <p:nvPr/>
          </p:nvSpPr>
          <p:spPr>
            <a:xfrm>
              <a:off x="2926677" y="10354073"/>
              <a:ext cx="223534" cy="459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99" extrusionOk="0">
                  <a:moveTo>
                    <a:pt x="2991" y="645"/>
                  </a:moveTo>
                  <a:cubicBezTo>
                    <a:pt x="3988" y="5803"/>
                    <a:pt x="4985" y="10961"/>
                    <a:pt x="5483" y="13943"/>
                  </a:cubicBezTo>
                  <a:cubicBezTo>
                    <a:pt x="5982" y="16925"/>
                    <a:pt x="5982" y="17731"/>
                    <a:pt x="6314" y="18779"/>
                  </a:cubicBezTo>
                  <a:cubicBezTo>
                    <a:pt x="6646" y="19827"/>
                    <a:pt x="7311" y="21116"/>
                    <a:pt x="7145" y="21358"/>
                  </a:cubicBezTo>
                  <a:cubicBezTo>
                    <a:pt x="6978" y="21600"/>
                    <a:pt x="5982" y="20794"/>
                    <a:pt x="5151" y="18376"/>
                  </a:cubicBezTo>
                  <a:cubicBezTo>
                    <a:pt x="4320" y="15958"/>
                    <a:pt x="3655" y="11928"/>
                    <a:pt x="4486" y="8704"/>
                  </a:cubicBezTo>
                  <a:cubicBezTo>
                    <a:pt x="5317" y="5481"/>
                    <a:pt x="7643" y="3063"/>
                    <a:pt x="9637" y="1693"/>
                  </a:cubicBezTo>
                  <a:cubicBezTo>
                    <a:pt x="11631" y="322"/>
                    <a:pt x="13292" y="0"/>
                    <a:pt x="14954" y="0"/>
                  </a:cubicBezTo>
                  <a:cubicBezTo>
                    <a:pt x="16615" y="0"/>
                    <a:pt x="18277" y="322"/>
                    <a:pt x="19440" y="887"/>
                  </a:cubicBezTo>
                  <a:cubicBezTo>
                    <a:pt x="20603" y="1451"/>
                    <a:pt x="21268" y="2257"/>
                    <a:pt x="21434" y="3143"/>
                  </a:cubicBezTo>
                  <a:cubicBezTo>
                    <a:pt x="21600" y="4030"/>
                    <a:pt x="21268" y="4997"/>
                    <a:pt x="19606" y="5884"/>
                  </a:cubicBezTo>
                  <a:cubicBezTo>
                    <a:pt x="17945" y="6770"/>
                    <a:pt x="14954" y="7576"/>
                    <a:pt x="12628" y="7979"/>
                  </a:cubicBezTo>
                  <a:cubicBezTo>
                    <a:pt x="10302" y="8382"/>
                    <a:pt x="8640" y="8382"/>
                    <a:pt x="6812" y="8382"/>
                  </a:cubicBezTo>
                  <a:cubicBezTo>
                    <a:pt x="4985" y="8382"/>
                    <a:pt x="2991" y="8382"/>
                    <a:pt x="1828" y="7979"/>
                  </a:cubicBezTo>
                  <a:cubicBezTo>
                    <a:pt x="665" y="7576"/>
                    <a:pt x="332" y="6770"/>
                    <a:pt x="0" y="5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9" name="Line"/>
            <p:cNvSpPr/>
            <p:nvPr/>
          </p:nvSpPr>
          <p:spPr>
            <a:xfrm>
              <a:off x="3192572" y="10419802"/>
              <a:ext cx="59550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5387" y="0"/>
                  </a:moveTo>
                  <a:cubicBezTo>
                    <a:pt x="4013" y="0"/>
                    <a:pt x="2640" y="0"/>
                    <a:pt x="1703" y="600"/>
                  </a:cubicBezTo>
                  <a:cubicBezTo>
                    <a:pt x="767" y="1200"/>
                    <a:pt x="268" y="2400"/>
                    <a:pt x="80" y="4200"/>
                  </a:cubicBezTo>
                  <a:cubicBezTo>
                    <a:pt x="-107" y="6000"/>
                    <a:pt x="18" y="8400"/>
                    <a:pt x="642" y="10600"/>
                  </a:cubicBezTo>
                  <a:cubicBezTo>
                    <a:pt x="1266" y="12800"/>
                    <a:pt x="2390" y="14800"/>
                    <a:pt x="3264" y="15800"/>
                  </a:cubicBezTo>
                  <a:cubicBezTo>
                    <a:pt x="4138" y="16800"/>
                    <a:pt x="4762" y="16800"/>
                    <a:pt x="5387" y="16600"/>
                  </a:cubicBezTo>
                  <a:cubicBezTo>
                    <a:pt x="6011" y="16400"/>
                    <a:pt x="6635" y="16000"/>
                    <a:pt x="7010" y="14800"/>
                  </a:cubicBezTo>
                  <a:cubicBezTo>
                    <a:pt x="7384" y="13600"/>
                    <a:pt x="7509" y="11600"/>
                    <a:pt x="7259" y="9000"/>
                  </a:cubicBezTo>
                  <a:cubicBezTo>
                    <a:pt x="7010" y="6400"/>
                    <a:pt x="6385" y="3200"/>
                    <a:pt x="6136" y="2600"/>
                  </a:cubicBezTo>
                  <a:cubicBezTo>
                    <a:pt x="5886" y="2000"/>
                    <a:pt x="6011" y="4000"/>
                    <a:pt x="6448" y="6800"/>
                  </a:cubicBezTo>
                  <a:cubicBezTo>
                    <a:pt x="6885" y="9600"/>
                    <a:pt x="7634" y="13200"/>
                    <a:pt x="8258" y="15600"/>
                  </a:cubicBezTo>
                  <a:cubicBezTo>
                    <a:pt x="8883" y="18000"/>
                    <a:pt x="9382" y="19200"/>
                    <a:pt x="9819" y="19000"/>
                  </a:cubicBezTo>
                  <a:cubicBezTo>
                    <a:pt x="10256" y="18800"/>
                    <a:pt x="10631" y="17200"/>
                    <a:pt x="10943" y="15400"/>
                  </a:cubicBezTo>
                  <a:cubicBezTo>
                    <a:pt x="11255" y="13600"/>
                    <a:pt x="11505" y="11600"/>
                    <a:pt x="11942" y="9200"/>
                  </a:cubicBezTo>
                  <a:cubicBezTo>
                    <a:pt x="12379" y="6800"/>
                    <a:pt x="13003" y="4000"/>
                    <a:pt x="13565" y="3200"/>
                  </a:cubicBezTo>
                  <a:cubicBezTo>
                    <a:pt x="14127" y="2400"/>
                    <a:pt x="14626" y="3600"/>
                    <a:pt x="14938" y="5200"/>
                  </a:cubicBezTo>
                  <a:cubicBezTo>
                    <a:pt x="15250" y="6800"/>
                    <a:pt x="15375" y="8800"/>
                    <a:pt x="15438" y="10800"/>
                  </a:cubicBezTo>
                  <a:cubicBezTo>
                    <a:pt x="15500" y="12800"/>
                    <a:pt x="15500" y="14800"/>
                    <a:pt x="15687" y="15000"/>
                  </a:cubicBezTo>
                  <a:cubicBezTo>
                    <a:pt x="15875" y="15200"/>
                    <a:pt x="16249" y="13600"/>
                    <a:pt x="16561" y="11800"/>
                  </a:cubicBezTo>
                  <a:cubicBezTo>
                    <a:pt x="16873" y="10000"/>
                    <a:pt x="17123" y="8000"/>
                    <a:pt x="17560" y="6800"/>
                  </a:cubicBezTo>
                  <a:cubicBezTo>
                    <a:pt x="17997" y="5600"/>
                    <a:pt x="18621" y="5200"/>
                    <a:pt x="19058" y="6200"/>
                  </a:cubicBezTo>
                  <a:cubicBezTo>
                    <a:pt x="19495" y="7200"/>
                    <a:pt x="19745" y="9600"/>
                    <a:pt x="20120" y="12400"/>
                  </a:cubicBezTo>
                  <a:cubicBezTo>
                    <a:pt x="20494" y="15200"/>
                    <a:pt x="20994" y="18400"/>
                    <a:pt x="214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0" name="Line"/>
            <p:cNvSpPr/>
            <p:nvPr/>
          </p:nvSpPr>
          <p:spPr>
            <a:xfrm>
              <a:off x="4122108" y="10149077"/>
              <a:ext cx="205639" cy="54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35" extrusionOk="0">
                  <a:moveTo>
                    <a:pt x="9519" y="1250"/>
                  </a:moveTo>
                  <a:cubicBezTo>
                    <a:pt x="8079" y="710"/>
                    <a:pt x="6639" y="170"/>
                    <a:pt x="5019" y="35"/>
                  </a:cubicBezTo>
                  <a:cubicBezTo>
                    <a:pt x="3399" y="-100"/>
                    <a:pt x="1599" y="170"/>
                    <a:pt x="699" y="643"/>
                  </a:cubicBezTo>
                  <a:cubicBezTo>
                    <a:pt x="-201" y="1115"/>
                    <a:pt x="-201" y="1790"/>
                    <a:pt x="519" y="3140"/>
                  </a:cubicBezTo>
                  <a:cubicBezTo>
                    <a:pt x="1239" y="4490"/>
                    <a:pt x="2679" y="6515"/>
                    <a:pt x="3219" y="7865"/>
                  </a:cubicBezTo>
                  <a:cubicBezTo>
                    <a:pt x="3759" y="9215"/>
                    <a:pt x="3399" y="9890"/>
                    <a:pt x="2499" y="10497"/>
                  </a:cubicBezTo>
                  <a:cubicBezTo>
                    <a:pt x="1599" y="11105"/>
                    <a:pt x="159" y="11645"/>
                    <a:pt x="339" y="11780"/>
                  </a:cubicBezTo>
                  <a:cubicBezTo>
                    <a:pt x="519" y="11915"/>
                    <a:pt x="2319" y="11645"/>
                    <a:pt x="4119" y="11712"/>
                  </a:cubicBezTo>
                  <a:cubicBezTo>
                    <a:pt x="5919" y="11780"/>
                    <a:pt x="7719" y="12185"/>
                    <a:pt x="8619" y="13130"/>
                  </a:cubicBezTo>
                  <a:cubicBezTo>
                    <a:pt x="9519" y="14075"/>
                    <a:pt x="9519" y="15560"/>
                    <a:pt x="9519" y="16707"/>
                  </a:cubicBezTo>
                  <a:cubicBezTo>
                    <a:pt x="9519" y="17855"/>
                    <a:pt x="9519" y="18665"/>
                    <a:pt x="9699" y="19408"/>
                  </a:cubicBezTo>
                  <a:cubicBezTo>
                    <a:pt x="9879" y="20150"/>
                    <a:pt x="10239" y="20825"/>
                    <a:pt x="11499" y="21163"/>
                  </a:cubicBezTo>
                  <a:cubicBezTo>
                    <a:pt x="12759" y="21500"/>
                    <a:pt x="14919" y="21500"/>
                    <a:pt x="16719" y="21297"/>
                  </a:cubicBezTo>
                  <a:cubicBezTo>
                    <a:pt x="18519" y="21095"/>
                    <a:pt x="19959" y="20690"/>
                    <a:pt x="21399" y="20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1" name="Line"/>
            <p:cNvSpPr/>
            <p:nvPr/>
          </p:nvSpPr>
          <p:spPr>
            <a:xfrm>
              <a:off x="4481435" y="10339600"/>
              <a:ext cx="230309" cy="32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16" extrusionOk="0">
                  <a:moveTo>
                    <a:pt x="14693" y="2516"/>
                  </a:moveTo>
                  <a:cubicBezTo>
                    <a:pt x="13081" y="1391"/>
                    <a:pt x="11469" y="266"/>
                    <a:pt x="9212" y="41"/>
                  </a:cubicBezTo>
                  <a:cubicBezTo>
                    <a:pt x="6956" y="-184"/>
                    <a:pt x="4054" y="491"/>
                    <a:pt x="2281" y="2516"/>
                  </a:cubicBezTo>
                  <a:cubicBezTo>
                    <a:pt x="508" y="4541"/>
                    <a:pt x="-137" y="7916"/>
                    <a:pt x="24" y="10166"/>
                  </a:cubicBezTo>
                  <a:cubicBezTo>
                    <a:pt x="185" y="12416"/>
                    <a:pt x="1153" y="13541"/>
                    <a:pt x="3248" y="14441"/>
                  </a:cubicBezTo>
                  <a:cubicBezTo>
                    <a:pt x="5344" y="15341"/>
                    <a:pt x="8567" y="16016"/>
                    <a:pt x="11308" y="15566"/>
                  </a:cubicBezTo>
                  <a:cubicBezTo>
                    <a:pt x="14048" y="15116"/>
                    <a:pt x="16305" y="13541"/>
                    <a:pt x="17594" y="12191"/>
                  </a:cubicBezTo>
                  <a:cubicBezTo>
                    <a:pt x="18884" y="10841"/>
                    <a:pt x="19206" y="9716"/>
                    <a:pt x="19206" y="8591"/>
                  </a:cubicBezTo>
                  <a:cubicBezTo>
                    <a:pt x="19206" y="7466"/>
                    <a:pt x="18884" y="6341"/>
                    <a:pt x="18562" y="6341"/>
                  </a:cubicBezTo>
                  <a:cubicBezTo>
                    <a:pt x="18239" y="6341"/>
                    <a:pt x="17917" y="7466"/>
                    <a:pt x="17917" y="9716"/>
                  </a:cubicBezTo>
                  <a:cubicBezTo>
                    <a:pt x="17917" y="11966"/>
                    <a:pt x="18239" y="15341"/>
                    <a:pt x="18884" y="17479"/>
                  </a:cubicBezTo>
                  <a:cubicBezTo>
                    <a:pt x="19529" y="19616"/>
                    <a:pt x="20496" y="20516"/>
                    <a:pt x="21463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2" name="Line"/>
            <p:cNvSpPr/>
            <p:nvPr/>
          </p:nvSpPr>
          <p:spPr>
            <a:xfrm>
              <a:off x="4877714" y="10596233"/>
              <a:ext cx="83109" cy="8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233" extrusionOk="0">
                  <a:moveTo>
                    <a:pt x="2612" y="0"/>
                  </a:moveTo>
                  <a:cubicBezTo>
                    <a:pt x="884" y="6048"/>
                    <a:pt x="-844" y="12096"/>
                    <a:pt x="452" y="15984"/>
                  </a:cubicBezTo>
                  <a:cubicBezTo>
                    <a:pt x="1748" y="19872"/>
                    <a:pt x="6068" y="21600"/>
                    <a:pt x="9956" y="21168"/>
                  </a:cubicBezTo>
                  <a:cubicBezTo>
                    <a:pt x="13844" y="20736"/>
                    <a:pt x="17300" y="18144"/>
                    <a:pt x="20756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3" name="Line"/>
            <p:cNvSpPr/>
            <p:nvPr/>
          </p:nvSpPr>
          <p:spPr>
            <a:xfrm>
              <a:off x="4888174" y="1047169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4" name="Line"/>
            <p:cNvSpPr/>
            <p:nvPr/>
          </p:nvSpPr>
          <p:spPr>
            <a:xfrm>
              <a:off x="4431529" y="10066940"/>
              <a:ext cx="340855" cy="11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091" extrusionOk="0">
                  <a:moveTo>
                    <a:pt x="0" y="16663"/>
                  </a:moveTo>
                  <a:cubicBezTo>
                    <a:pt x="2182" y="16046"/>
                    <a:pt x="4364" y="15429"/>
                    <a:pt x="7527" y="16354"/>
                  </a:cubicBezTo>
                  <a:cubicBezTo>
                    <a:pt x="10691" y="17280"/>
                    <a:pt x="14836" y="19749"/>
                    <a:pt x="17564" y="20674"/>
                  </a:cubicBezTo>
                  <a:cubicBezTo>
                    <a:pt x="20291" y="21600"/>
                    <a:pt x="21600" y="20983"/>
                    <a:pt x="21491" y="18823"/>
                  </a:cubicBezTo>
                  <a:cubicBezTo>
                    <a:pt x="21382" y="16663"/>
                    <a:pt x="19855" y="12960"/>
                    <a:pt x="18764" y="9566"/>
                  </a:cubicBezTo>
                  <a:cubicBezTo>
                    <a:pt x="17673" y="6171"/>
                    <a:pt x="17018" y="3086"/>
                    <a:pt x="163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5" name="Line"/>
            <p:cNvSpPr/>
            <p:nvPr/>
          </p:nvSpPr>
          <p:spPr>
            <a:xfrm>
              <a:off x="5272171" y="10731151"/>
              <a:ext cx="5189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6" name="Line"/>
            <p:cNvSpPr/>
            <p:nvPr/>
          </p:nvSpPr>
          <p:spPr>
            <a:xfrm>
              <a:off x="5689298" y="10363155"/>
              <a:ext cx="195193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425" extrusionOk="0">
                  <a:moveTo>
                    <a:pt x="15697" y="4594"/>
                  </a:moveTo>
                  <a:cubicBezTo>
                    <a:pt x="15318" y="3191"/>
                    <a:pt x="14939" y="1789"/>
                    <a:pt x="13613" y="947"/>
                  </a:cubicBezTo>
                  <a:cubicBezTo>
                    <a:pt x="12286" y="106"/>
                    <a:pt x="10013" y="-175"/>
                    <a:pt x="8118" y="106"/>
                  </a:cubicBezTo>
                  <a:cubicBezTo>
                    <a:pt x="6223" y="386"/>
                    <a:pt x="4707" y="1228"/>
                    <a:pt x="3381" y="2911"/>
                  </a:cubicBezTo>
                  <a:cubicBezTo>
                    <a:pt x="2055" y="4594"/>
                    <a:pt x="918" y="7119"/>
                    <a:pt x="349" y="9082"/>
                  </a:cubicBezTo>
                  <a:cubicBezTo>
                    <a:pt x="-219" y="11046"/>
                    <a:pt x="-219" y="12448"/>
                    <a:pt x="1297" y="13991"/>
                  </a:cubicBezTo>
                  <a:cubicBezTo>
                    <a:pt x="2813" y="15534"/>
                    <a:pt x="5844" y="17217"/>
                    <a:pt x="9065" y="17638"/>
                  </a:cubicBezTo>
                  <a:cubicBezTo>
                    <a:pt x="12286" y="18059"/>
                    <a:pt x="15697" y="17217"/>
                    <a:pt x="17592" y="16095"/>
                  </a:cubicBezTo>
                  <a:cubicBezTo>
                    <a:pt x="19486" y="14973"/>
                    <a:pt x="19865" y="13570"/>
                    <a:pt x="19865" y="11747"/>
                  </a:cubicBezTo>
                  <a:cubicBezTo>
                    <a:pt x="19865" y="9924"/>
                    <a:pt x="19486" y="7680"/>
                    <a:pt x="19107" y="7259"/>
                  </a:cubicBezTo>
                  <a:cubicBezTo>
                    <a:pt x="18728" y="6838"/>
                    <a:pt x="18349" y="8241"/>
                    <a:pt x="18728" y="10906"/>
                  </a:cubicBezTo>
                  <a:cubicBezTo>
                    <a:pt x="19107" y="13570"/>
                    <a:pt x="20244" y="17498"/>
                    <a:pt x="21381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7" name="Line"/>
            <p:cNvSpPr/>
            <p:nvPr/>
          </p:nvSpPr>
          <p:spPr>
            <a:xfrm>
              <a:off x="5979804" y="10627368"/>
              <a:ext cx="127387" cy="32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4" h="21370" extrusionOk="0">
                  <a:moveTo>
                    <a:pt x="16309" y="0"/>
                  </a:moveTo>
                  <a:cubicBezTo>
                    <a:pt x="17971" y="5515"/>
                    <a:pt x="19632" y="11030"/>
                    <a:pt x="20186" y="14477"/>
                  </a:cubicBezTo>
                  <a:cubicBezTo>
                    <a:pt x="20740" y="17923"/>
                    <a:pt x="20186" y="19302"/>
                    <a:pt x="18525" y="20221"/>
                  </a:cubicBezTo>
                  <a:cubicBezTo>
                    <a:pt x="16863" y="21140"/>
                    <a:pt x="14094" y="21600"/>
                    <a:pt x="10217" y="21255"/>
                  </a:cubicBezTo>
                  <a:cubicBezTo>
                    <a:pt x="6340" y="20911"/>
                    <a:pt x="1355" y="19762"/>
                    <a:pt x="248" y="17923"/>
                  </a:cubicBezTo>
                  <a:cubicBezTo>
                    <a:pt x="-860" y="16085"/>
                    <a:pt x="1909" y="13557"/>
                    <a:pt x="5232" y="11949"/>
                  </a:cubicBezTo>
                  <a:cubicBezTo>
                    <a:pt x="8555" y="10340"/>
                    <a:pt x="12432" y="9651"/>
                    <a:pt x="16309" y="8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8" name="Line"/>
            <p:cNvSpPr/>
            <p:nvPr/>
          </p:nvSpPr>
          <p:spPr>
            <a:xfrm>
              <a:off x="6081677" y="10502828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9" name="Line"/>
            <p:cNvSpPr/>
            <p:nvPr/>
          </p:nvSpPr>
          <p:spPr>
            <a:xfrm>
              <a:off x="5614655" y="10015049"/>
              <a:ext cx="35286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82" y="20945"/>
                    <a:pt x="10165" y="20291"/>
                    <a:pt x="13341" y="19964"/>
                  </a:cubicBezTo>
                  <a:cubicBezTo>
                    <a:pt x="16518" y="19636"/>
                    <a:pt x="17788" y="19636"/>
                    <a:pt x="19059" y="19964"/>
                  </a:cubicBezTo>
                  <a:cubicBezTo>
                    <a:pt x="20329" y="20291"/>
                    <a:pt x="21600" y="20945"/>
                    <a:pt x="21600" y="18655"/>
                  </a:cubicBezTo>
                  <a:cubicBezTo>
                    <a:pt x="21600" y="16364"/>
                    <a:pt x="20329" y="11127"/>
                    <a:pt x="19165" y="7527"/>
                  </a:cubicBezTo>
                  <a:cubicBezTo>
                    <a:pt x="18000" y="3927"/>
                    <a:pt x="16941" y="1964"/>
                    <a:pt x="158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0" name="Line"/>
            <p:cNvSpPr/>
            <p:nvPr/>
          </p:nvSpPr>
          <p:spPr>
            <a:xfrm>
              <a:off x="6382648" y="10116857"/>
              <a:ext cx="185420" cy="719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05" extrusionOk="0">
                  <a:moveTo>
                    <a:pt x="3600" y="676"/>
                  </a:moveTo>
                  <a:cubicBezTo>
                    <a:pt x="5200" y="367"/>
                    <a:pt x="6800" y="59"/>
                    <a:pt x="8600" y="7"/>
                  </a:cubicBezTo>
                  <a:cubicBezTo>
                    <a:pt x="10400" y="-44"/>
                    <a:pt x="12400" y="162"/>
                    <a:pt x="14000" y="1087"/>
                  </a:cubicBezTo>
                  <a:cubicBezTo>
                    <a:pt x="15600" y="2013"/>
                    <a:pt x="16800" y="3659"/>
                    <a:pt x="16600" y="4996"/>
                  </a:cubicBezTo>
                  <a:cubicBezTo>
                    <a:pt x="16400" y="6333"/>
                    <a:pt x="14800" y="7362"/>
                    <a:pt x="13800" y="8133"/>
                  </a:cubicBezTo>
                  <a:cubicBezTo>
                    <a:pt x="12800" y="8905"/>
                    <a:pt x="12400" y="9419"/>
                    <a:pt x="13400" y="10190"/>
                  </a:cubicBezTo>
                  <a:cubicBezTo>
                    <a:pt x="14400" y="10962"/>
                    <a:pt x="16800" y="11990"/>
                    <a:pt x="18400" y="13533"/>
                  </a:cubicBezTo>
                  <a:cubicBezTo>
                    <a:pt x="20000" y="15076"/>
                    <a:pt x="20800" y="17133"/>
                    <a:pt x="21200" y="18419"/>
                  </a:cubicBezTo>
                  <a:cubicBezTo>
                    <a:pt x="21600" y="19705"/>
                    <a:pt x="21600" y="20219"/>
                    <a:pt x="20400" y="20682"/>
                  </a:cubicBezTo>
                  <a:cubicBezTo>
                    <a:pt x="19200" y="21145"/>
                    <a:pt x="16800" y="21556"/>
                    <a:pt x="13200" y="21350"/>
                  </a:cubicBezTo>
                  <a:cubicBezTo>
                    <a:pt x="9600" y="21145"/>
                    <a:pt x="4800" y="20322"/>
                    <a:pt x="0" y="19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1" name="Line"/>
            <p:cNvSpPr/>
            <p:nvPr/>
          </p:nvSpPr>
          <p:spPr>
            <a:xfrm>
              <a:off x="6994966" y="10419802"/>
              <a:ext cx="31055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0" y="21600"/>
                  </a:moveTo>
                  <a:cubicBezTo>
                    <a:pt x="3798" y="14400"/>
                    <a:pt x="7596" y="7200"/>
                    <a:pt x="10444" y="3600"/>
                  </a:cubicBezTo>
                  <a:cubicBezTo>
                    <a:pt x="13292" y="0"/>
                    <a:pt x="15191" y="0"/>
                    <a:pt x="17090" y="0"/>
                  </a:cubicBezTo>
                  <a:cubicBezTo>
                    <a:pt x="18989" y="0"/>
                    <a:pt x="20888" y="0"/>
                    <a:pt x="21244" y="3600"/>
                  </a:cubicBezTo>
                  <a:cubicBezTo>
                    <a:pt x="21600" y="7200"/>
                    <a:pt x="20413" y="14400"/>
                    <a:pt x="19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2" name="Line"/>
            <p:cNvSpPr/>
            <p:nvPr/>
          </p:nvSpPr>
          <p:spPr>
            <a:xfrm>
              <a:off x="7036480" y="10533964"/>
              <a:ext cx="34248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6109" y="8640"/>
                    <a:pt x="12218" y="17280"/>
                    <a:pt x="15818" y="19440"/>
                  </a:cubicBezTo>
                  <a:cubicBezTo>
                    <a:pt x="19418" y="21600"/>
                    <a:pt x="20509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3" name="Line"/>
            <p:cNvSpPr/>
            <p:nvPr/>
          </p:nvSpPr>
          <p:spPr>
            <a:xfrm>
              <a:off x="7834735" y="10298044"/>
              <a:ext cx="566932" cy="59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40" extrusionOk="0">
                  <a:moveTo>
                    <a:pt x="3960" y="652"/>
                  </a:moveTo>
                  <a:cubicBezTo>
                    <a:pt x="3044" y="276"/>
                    <a:pt x="2127" y="-101"/>
                    <a:pt x="1735" y="25"/>
                  </a:cubicBezTo>
                  <a:cubicBezTo>
                    <a:pt x="1342" y="150"/>
                    <a:pt x="1473" y="778"/>
                    <a:pt x="2520" y="2097"/>
                  </a:cubicBezTo>
                  <a:cubicBezTo>
                    <a:pt x="3567" y="3415"/>
                    <a:pt x="5531" y="5425"/>
                    <a:pt x="6644" y="6743"/>
                  </a:cubicBezTo>
                  <a:cubicBezTo>
                    <a:pt x="7757" y="8062"/>
                    <a:pt x="8018" y="8690"/>
                    <a:pt x="8215" y="9318"/>
                  </a:cubicBezTo>
                  <a:cubicBezTo>
                    <a:pt x="8411" y="9946"/>
                    <a:pt x="8542" y="10573"/>
                    <a:pt x="7691" y="11076"/>
                  </a:cubicBezTo>
                  <a:cubicBezTo>
                    <a:pt x="6840" y="11578"/>
                    <a:pt x="5007" y="11955"/>
                    <a:pt x="3633" y="11829"/>
                  </a:cubicBezTo>
                  <a:cubicBezTo>
                    <a:pt x="2258" y="11704"/>
                    <a:pt x="1342" y="11076"/>
                    <a:pt x="753" y="10448"/>
                  </a:cubicBezTo>
                  <a:cubicBezTo>
                    <a:pt x="164" y="9820"/>
                    <a:pt x="-98" y="9192"/>
                    <a:pt x="33" y="8690"/>
                  </a:cubicBezTo>
                  <a:cubicBezTo>
                    <a:pt x="164" y="8187"/>
                    <a:pt x="687" y="7811"/>
                    <a:pt x="2389" y="7120"/>
                  </a:cubicBezTo>
                  <a:cubicBezTo>
                    <a:pt x="4091" y="6429"/>
                    <a:pt x="6971" y="5425"/>
                    <a:pt x="8738" y="4797"/>
                  </a:cubicBezTo>
                  <a:cubicBezTo>
                    <a:pt x="10506" y="4169"/>
                    <a:pt x="11160" y="3918"/>
                    <a:pt x="11749" y="3415"/>
                  </a:cubicBezTo>
                  <a:cubicBezTo>
                    <a:pt x="12338" y="2913"/>
                    <a:pt x="12862" y="2159"/>
                    <a:pt x="13189" y="2097"/>
                  </a:cubicBezTo>
                  <a:cubicBezTo>
                    <a:pt x="13517" y="2034"/>
                    <a:pt x="13647" y="2662"/>
                    <a:pt x="13909" y="5048"/>
                  </a:cubicBezTo>
                  <a:cubicBezTo>
                    <a:pt x="14171" y="7434"/>
                    <a:pt x="14564" y="11578"/>
                    <a:pt x="14760" y="14341"/>
                  </a:cubicBezTo>
                  <a:cubicBezTo>
                    <a:pt x="14957" y="17104"/>
                    <a:pt x="14957" y="18485"/>
                    <a:pt x="14957" y="19552"/>
                  </a:cubicBezTo>
                  <a:cubicBezTo>
                    <a:pt x="14957" y="20620"/>
                    <a:pt x="14957" y="21373"/>
                    <a:pt x="14826" y="21436"/>
                  </a:cubicBezTo>
                  <a:cubicBezTo>
                    <a:pt x="14695" y="21499"/>
                    <a:pt x="14433" y="20871"/>
                    <a:pt x="14171" y="18736"/>
                  </a:cubicBezTo>
                  <a:cubicBezTo>
                    <a:pt x="13909" y="16601"/>
                    <a:pt x="13647" y="12959"/>
                    <a:pt x="14237" y="10197"/>
                  </a:cubicBezTo>
                  <a:cubicBezTo>
                    <a:pt x="14826" y="7434"/>
                    <a:pt x="16266" y="5550"/>
                    <a:pt x="17378" y="4546"/>
                  </a:cubicBezTo>
                  <a:cubicBezTo>
                    <a:pt x="18491" y="3541"/>
                    <a:pt x="19277" y="3415"/>
                    <a:pt x="19866" y="3604"/>
                  </a:cubicBezTo>
                  <a:cubicBezTo>
                    <a:pt x="20455" y="3792"/>
                    <a:pt x="20847" y="4294"/>
                    <a:pt x="21109" y="5173"/>
                  </a:cubicBezTo>
                  <a:cubicBezTo>
                    <a:pt x="21371" y="6052"/>
                    <a:pt x="21502" y="7308"/>
                    <a:pt x="21437" y="8250"/>
                  </a:cubicBezTo>
                  <a:cubicBezTo>
                    <a:pt x="21371" y="9192"/>
                    <a:pt x="21109" y="9820"/>
                    <a:pt x="20651" y="10197"/>
                  </a:cubicBezTo>
                  <a:cubicBezTo>
                    <a:pt x="20193" y="10573"/>
                    <a:pt x="19538" y="10699"/>
                    <a:pt x="18426" y="10573"/>
                  </a:cubicBezTo>
                  <a:cubicBezTo>
                    <a:pt x="17313" y="10448"/>
                    <a:pt x="15742" y="10071"/>
                    <a:pt x="14826" y="9506"/>
                  </a:cubicBezTo>
                  <a:cubicBezTo>
                    <a:pt x="13909" y="8941"/>
                    <a:pt x="13647" y="8187"/>
                    <a:pt x="13386" y="7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4" name="Line"/>
            <p:cNvSpPr/>
            <p:nvPr/>
          </p:nvSpPr>
          <p:spPr>
            <a:xfrm>
              <a:off x="8492673" y="10437297"/>
              <a:ext cx="609088" cy="30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343" extrusionOk="0">
                  <a:moveTo>
                    <a:pt x="4279" y="228"/>
                  </a:moveTo>
                  <a:cubicBezTo>
                    <a:pt x="3669" y="-14"/>
                    <a:pt x="3059" y="-257"/>
                    <a:pt x="2327" y="592"/>
                  </a:cubicBezTo>
                  <a:cubicBezTo>
                    <a:pt x="1594" y="1442"/>
                    <a:pt x="740" y="3383"/>
                    <a:pt x="313" y="4961"/>
                  </a:cubicBezTo>
                  <a:cubicBezTo>
                    <a:pt x="-114" y="6538"/>
                    <a:pt x="-114" y="7752"/>
                    <a:pt x="374" y="9208"/>
                  </a:cubicBezTo>
                  <a:cubicBezTo>
                    <a:pt x="862" y="10664"/>
                    <a:pt x="1839" y="12363"/>
                    <a:pt x="2876" y="12970"/>
                  </a:cubicBezTo>
                  <a:cubicBezTo>
                    <a:pt x="3913" y="13577"/>
                    <a:pt x="5011" y="13091"/>
                    <a:pt x="5622" y="11514"/>
                  </a:cubicBezTo>
                  <a:cubicBezTo>
                    <a:pt x="6232" y="9936"/>
                    <a:pt x="6354" y="7267"/>
                    <a:pt x="6171" y="5325"/>
                  </a:cubicBezTo>
                  <a:cubicBezTo>
                    <a:pt x="5988" y="3383"/>
                    <a:pt x="5500" y="2170"/>
                    <a:pt x="5256" y="2170"/>
                  </a:cubicBezTo>
                  <a:cubicBezTo>
                    <a:pt x="5011" y="2170"/>
                    <a:pt x="5011" y="3383"/>
                    <a:pt x="5317" y="5204"/>
                  </a:cubicBezTo>
                  <a:cubicBezTo>
                    <a:pt x="5622" y="7024"/>
                    <a:pt x="6232" y="9451"/>
                    <a:pt x="6720" y="11150"/>
                  </a:cubicBezTo>
                  <a:cubicBezTo>
                    <a:pt x="7208" y="12849"/>
                    <a:pt x="7574" y="13819"/>
                    <a:pt x="8062" y="14547"/>
                  </a:cubicBezTo>
                  <a:cubicBezTo>
                    <a:pt x="8550" y="15276"/>
                    <a:pt x="9161" y="15761"/>
                    <a:pt x="9710" y="14790"/>
                  </a:cubicBezTo>
                  <a:cubicBezTo>
                    <a:pt x="10259" y="13819"/>
                    <a:pt x="10747" y="11392"/>
                    <a:pt x="11113" y="9330"/>
                  </a:cubicBezTo>
                  <a:cubicBezTo>
                    <a:pt x="11479" y="7267"/>
                    <a:pt x="11723" y="5568"/>
                    <a:pt x="11967" y="5325"/>
                  </a:cubicBezTo>
                  <a:cubicBezTo>
                    <a:pt x="12211" y="5082"/>
                    <a:pt x="12456" y="6296"/>
                    <a:pt x="12578" y="7509"/>
                  </a:cubicBezTo>
                  <a:cubicBezTo>
                    <a:pt x="12700" y="8723"/>
                    <a:pt x="12700" y="9936"/>
                    <a:pt x="12761" y="11150"/>
                  </a:cubicBezTo>
                  <a:cubicBezTo>
                    <a:pt x="12822" y="12363"/>
                    <a:pt x="12944" y="13577"/>
                    <a:pt x="13371" y="13213"/>
                  </a:cubicBezTo>
                  <a:cubicBezTo>
                    <a:pt x="13798" y="12849"/>
                    <a:pt x="14530" y="10907"/>
                    <a:pt x="15201" y="10058"/>
                  </a:cubicBezTo>
                  <a:cubicBezTo>
                    <a:pt x="15872" y="9208"/>
                    <a:pt x="16483" y="9451"/>
                    <a:pt x="17093" y="10664"/>
                  </a:cubicBezTo>
                  <a:cubicBezTo>
                    <a:pt x="17703" y="11878"/>
                    <a:pt x="18313" y="14062"/>
                    <a:pt x="19045" y="16004"/>
                  </a:cubicBezTo>
                  <a:cubicBezTo>
                    <a:pt x="19778" y="17945"/>
                    <a:pt x="20632" y="19644"/>
                    <a:pt x="21486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5" name="Line"/>
            <p:cNvSpPr/>
            <p:nvPr/>
          </p:nvSpPr>
          <p:spPr>
            <a:xfrm>
              <a:off x="9340460" y="10235774"/>
              <a:ext cx="228324" cy="659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8836" y="585"/>
                  </a:moveTo>
                  <a:cubicBezTo>
                    <a:pt x="7527" y="248"/>
                    <a:pt x="6218" y="-90"/>
                    <a:pt x="5073" y="23"/>
                  </a:cubicBezTo>
                  <a:cubicBezTo>
                    <a:pt x="3927" y="135"/>
                    <a:pt x="2945" y="698"/>
                    <a:pt x="3273" y="1710"/>
                  </a:cubicBezTo>
                  <a:cubicBezTo>
                    <a:pt x="3600" y="2723"/>
                    <a:pt x="5236" y="4185"/>
                    <a:pt x="6218" y="5591"/>
                  </a:cubicBezTo>
                  <a:cubicBezTo>
                    <a:pt x="7200" y="6998"/>
                    <a:pt x="7527" y="8348"/>
                    <a:pt x="7036" y="9191"/>
                  </a:cubicBezTo>
                  <a:cubicBezTo>
                    <a:pt x="6545" y="10035"/>
                    <a:pt x="5236" y="10373"/>
                    <a:pt x="3600" y="10598"/>
                  </a:cubicBezTo>
                  <a:cubicBezTo>
                    <a:pt x="1964" y="10823"/>
                    <a:pt x="0" y="10935"/>
                    <a:pt x="0" y="10935"/>
                  </a:cubicBezTo>
                  <a:cubicBezTo>
                    <a:pt x="0" y="10935"/>
                    <a:pt x="1964" y="10823"/>
                    <a:pt x="3600" y="10935"/>
                  </a:cubicBezTo>
                  <a:cubicBezTo>
                    <a:pt x="5236" y="11048"/>
                    <a:pt x="6545" y="11385"/>
                    <a:pt x="7200" y="12398"/>
                  </a:cubicBezTo>
                  <a:cubicBezTo>
                    <a:pt x="7855" y="13410"/>
                    <a:pt x="7855" y="15098"/>
                    <a:pt x="7527" y="16448"/>
                  </a:cubicBezTo>
                  <a:cubicBezTo>
                    <a:pt x="7200" y="17798"/>
                    <a:pt x="6545" y="18810"/>
                    <a:pt x="6218" y="19598"/>
                  </a:cubicBezTo>
                  <a:cubicBezTo>
                    <a:pt x="5891" y="20385"/>
                    <a:pt x="5891" y="20948"/>
                    <a:pt x="7364" y="21229"/>
                  </a:cubicBezTo>
                  <a:cubicBezTo>
                    <a:pt x="8836" y="21510"/>
                    <a:pt x="11782" y="21510"/>
                    <a:pt x="14400" y="21285"/>
                  </a:cubicBezTo>
                  <a:cubicBezTo>
                    <a:pt x="17018" y="21060"/>
                    <a:pt x="19309" y="2061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6" name="Line"/>
            <p:cNvSpPr/>
            <p:nvPr/>
          </p:nvSpPr>
          <p:spPr>
            <a:xfrm>
              <a:off x="9880131" y="10453301"/>
              <a:ext cx="269837" cy="27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15785" y="3818"/>
                  </a:moveTo>
                  <a:cubicBezTo>
                    <a:pt x="15231" y="2485"/>
                    <a:pt x="14677" y="1151"/>
                    <a:pt x="13431" y="485"/>
                  </a:cubicBezTo>
                  <a:cubicBezTo>
                    <a:pt x="12185" y="-182"/>
                    <a:pt x="10246" y="-182"/>
                    <a:pt x="7892" y="618"/>
                  </a:cubicBezTo>
                  <a:cubicBezTo>
                    <a:pt x="5538" y="1418"/>
                    <a:pt x="2769" y="3018"/>
                    <a:pt x="1385" y="4485"/>
                  </a:cubicBezTo>
                  <a:cubicBezTo>
                    <a:pt x="0" y="5951"/>
                    <a:pt x="0" y="7285"/>
                    <a:pt x="0" y="8618"/>
                  </a:cubicBezTo>
                  <a:cubicBezTo>
                    <a:pt x="0" y="9951"/>
                    <a:pt x="0" y="11285"/>
                    <a:pt x="1385" y="12218"/>
                  </a:cubicBezTo>
                  <a:cubicBezTo>
                    <a:pt x="2769" y="13151"/>
                    <a:pt x="5538" y="13685"/>
                    <a:pt x="7615" y="13951"/>
                  </a:cubicBezTo>
                  <a:cubicBezTo>
                    <a:pt x="9692" y="14218"/>
                    <a:pt x="11077" y="14218"/>
                    <a:pt x="12323" y="13818"/>
                  </a:cubicBezTo>
                  <a:cubicBezTo>
                    <a:pt x="13569" y="13418"/>
                    <a:pt x="14677" y="12618"/>
                    <a:pt x="15231" y="11018"/>
                  </a:cubicBezTo>
                  <a:cubicBezTo>
                    <a:pt x="15785" y="9418"/>
                    <a:pt x="15785" y="7018"/>
                    <a:pt x="15646" y="6485"/>
                  </a:cubicBezTo>
                  <a:cubicBezTo>
                    <a:pt x="15508" y="5951"/>
                    <a:pt x="15231" y="7285"/>
                    <a:pt x="15092" y="9551"/>
                  </a:cubicBezTo>
                  <a:cubicBezTo>
                    <a:pt x="14954" y="11818"/>
                    <a:pt x="14954" y="15018"/>
                    <a:pt x="15369" y="17151"/>
                  </a:cubicBezTo>
                  <a:cubicBezTo>
                    <a:pt x="15785" y="19285"/>
                    <a:pt x="16615" y="20351"/>
                    <a:pt x="17723" y="20885"/>
                  </a:cubicBezTo>
                  <a:cubicBezTo>
                    <a:pt x="18831" y="21418"/>
                    <a:pt x="20215" y="21418"/>
                    <a:pt x="21600" y="21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7" name="Line"/>
            <p:cNvSpPr/>
            <p:nvPr/>
          </p:nvSpPr>
          <p:spPr>
            <a:xfrm>
              <a:off x="10253750" y="10679259"/>
              <a:ext cx="93406" cy="11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0"/>
                  </a:moveTo>
                  <a:cubicBezTo>
                    <a:pt x="0" y="3176"/>
                    <a:pt x="0" y="6353"/>
                    <a:pt x="0" y="9529"/>
                  </a:cubicBezTo>
                  <a:cubicBezTo>
                    <a:pt x="0" y="12706"/>
                    <a:pt x="0" y="15882"/>
                    <a:pt x="2400" y="18106"/>
                  </a:cubicBezTo>
                  <a:cubicBezTo>
                    <a:pt x="4800" y="20329"/>
                    <a:pt x="9600" y="21600"/>
                    <a:pt x="13200" y="20965"/>
                  </a:cubicBezTo>
                  <a:cubicBezTo>
                    <a:pt x="16800" y="20329"/>
                    <a:pt x="19200" y="17788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8" name="Line"/>
            <p:cNvSpPr/>
            <p:nvPr/>
          </p:nvSpPr>
          <p:spPr>
            <a:xfrm>
              <a:off x="10295262" y="10544342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9" name="Line"/>
            <p:cNvSpPr/>
            <p:nvPr/>
          </p:nvSpPr>
          <p:spPr>
            <a:xfrm>
              <a:off x="9848997" y="10170723"/>
              <a:ext cx="32932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900" y="19800"/>
                    <a:pt x="1800" y="18000"/>
                    <a:pt x="4950" y="18000"/>
                  </a:cubicBezTo>
                  <a:cubicBezTo>
                    <a:pt x="8100" y="18000"/>
                    <a:pt x="13500" y="19800"/>
                    <a:pt x="16762" y="20700"/>
                  </a:cubicBezTo>
                  <a:cubicBezTo>
                    <a:pt x="20025" y="21600"/>
                    <a:pt x="21150" y="21600"/>
                    <a:pt x="21375" y="20100"/>
                  </a:cubicBezTo>
                  <a:cubicBezTo>
                    <a:pt x="21600" y="18600"/>
                    <a:pt x="20925" y="15600"/>
                    <a:pt x="20250" y="12000"/>
                  </a:cubicBezTo>
                  <a:cubicBezTo>
                    <a:pt x="19575" y="8400"/>
                    <a:pt x="18900" y="4200"/>
                    <a:pt x="182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0" name="Line"/>
            <p:cNvSpPr/>
            <p:nvPr/>
          </p:nvSpPr>
          <p:spPr>
            <a:xfrm>
              <a:off x="10658503" y="10793421"/>
              <a:ext cx="6227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1" name="Line"/>
            <p:cNvSpPr/>
            <p:nvPr/>
          </p:nvSpPr>
          <p:spPr>
            <a:xfrm>
              <a:off x="11211178" y="10465124"/>
              <a:ext cx="267211" cy="26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295" extrusionOk="0">
                  <a:moveTo>
                    <a:pt x="12096" y="1357"/>
                  </a:moveTo>
                  <a:cubicBezTo>
                    <a:pt x="10729" y="526"/>
                    <a:pt x="9362" y="-305"/>
                    <a:pt x="7448" y="110"/>
                  </a:cubicBezTo>
                  <a:cubicBezTo>
                    <a:pt x="5534" y="526"/>
                    <a:pt x="3073" y="2187"/>
                    <a:pt x="1570" y="3849"/>
                  </a:cubicBezTo>
                  <a:cubicBezTo>
                    <a:pt x="66" y="5510"/>
                    <a:pt x="-481" y="7172"/>
                    <a:pt x="476" y="9526"/>
                  </a:cubicBezTo>
                  <a:cubicBezTo>
                    <a:pt x="1433" y="11880"/>
                    <a:pt x="3894" y="14926"/>
                    <a:pt x="6491" y="16587"/>
                  </a:cubicBezTo>
                  <a:cubicBezTo>
                    <a:pt x="9089" y="18249"/>
                    <a:pt x="11823" y="18526"/>
                    <a:pt x="13737" y="18249"/>
                  </a:cubicBezTo>
                  <a:cubicBezTo>
                    <a:pt x="15651" y="17972"/>
                    <a:pt x="16744" y="17141"/>
                    <a:pt x="17291" y="15341"/>
                  </a:cubicBezTo>
                  <a:cubicBezTo>
                    <a:pt x="17838" y="13541"/>
                    <a:pt x="17838" y="10772"/>
                    <a:pt x="17291" y="8972"/>
                  </a:cubicBezTo>
                  <a:cubicBezTo>
                    <a:pt x="16744" y="7172"/>
                    <a:pt x="15651" y="6341"/>
                    <a:pt x="15104" y="6757"/>
                  </a:cubicBezTo>
                  <a:cubicBezTo>
                    <a:pt x="14557" y="7172"/>
                    <a:pt x="14557" y="8833"/>
                    <a:pt x="15651" y="11464"/>
                  </a:cubicBezTo>
                  <a:cubicBezTo>
                    <a:pt x="16744" y="14095"/>
                    <a:pt x="18932" y="17695"/>
                    <a:pt x="21119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2" name="Line"/>
            <p:cNvSpPr/>
            <p:nvPr/>
          </p:nvSpPr>
          <p:spPr>
            <a:xfrm>
              <a:off x="11497544" y="10720772"/>
              <a:ext cx="126141" cy="305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6" h="21442" extrusionOk="0">
                  <a:moveTo>
                    <a:pt x="19021" y="0"/>
                  </a:moveTo>
                  <a:cubicBezTo>
                    <a:pt x="19589" y="4854"/>
                    <a:pt x="20158" y="9708"/>
                    <a:pt x="19589" y="13227"/>
                  </a:cubicBezTo>
                  <a:cubicBezTo>
                    <a:pt x="19021" y="16746"/>
                    <a:pt x="17315" y="18930"/>
                    <a:pt x="15042" y="20144"/>
                  </a:cubicBezTo>
                  <a:cubicBezTo>
                    <a:pt x="12768" y="21357"/>
                    <a:pt x="9926" y="21600"/>
                    <a:pt x="7368" y="21357"/>
                  </a:cubicBezTo>
                  <a:cubicBezTo>
                    <a:pt x="4810" y="21115"/>
                    <a:pt x="2537" y="20387"/>
                    <a:pt x="1115" y="19052"/>
                  </a:cubicBezTo>
                  <a:cubicBezTo>
                    <a:pt x="-306" y="17717"/>
                    <a:pt x="-874" y="15775"/>
                    <a:pt x="2537" y="14198"/>
                  </a:cubicBezTo>
                  <a:cubicBezTo>
                    <a:pt x="5947" y="12620"/>
                    <a:pt x="13337" y="11407"/>
                    <a:pt x="20726" y="10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3" name="Line"/>
            <p:cNvSpPr/>
            <p:nvPr/>
          </p:nvSpPr>
          <p:spPr>
            <a:xfrm>
              <a:off x="11602928" y="10596233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4" name="Line"/>
            <p:cNvSpPr/>
            <p:nvPr/>
          </p:nvSpPr>
          <p:spPr>
            <a:xfrm>
              <a:off x="11198174" y="10243371"/>
              <a:ext cx="294261" cy="8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0989" extrusionOk="0">
                  <a:moveTo>
                    <a:pt x="0" y="17446"/>
                  </a:moveTo>
                  <a:cubicBezTo>
                    <a:pt x="4966" y="18277"/>
                    <a:pt x="9931" y="19108"/>
                    <a:pt x="13655" y="19939"/>
                  </a:cubicBezTo>
                  <a:cubicBezTo>
                    <a:pt x="17379" y="20769"/>
                    <a:pt x="19862" y="21600"/>
                    <a:pt x="20731" y="20354"/>
                  </a:cubicBezTo>
                  <a:cubicBezTo>
                    <a:pt x="21600" y="19108"/>
                    <a:pt x="20855" y="15785"/>
                    <a:pt x="19986" y="12046"/>
                  </a:cubicBezTo>
                  <a:cubicBezTo>
                    <a:pt x="19117" y="8308"/>
                    <a:pt x="18124" y="4154"/>
                    <a:pt x="171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5" name="Line"/>
            <p:cNvSpPr/>
            <p:nvPr/>
          </p:nvSpPr>
          <p:spPr>
            <a:xfrm>
              <a:off x="11997303" y="10565098"/>
              <a:ext cx="261896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600" extrusionOk="0">
                  <a:moveTo>
                    <a:pt x="0" y="0"/>
                  </a:moveTo>
                  <a:cubicBezTo>
                    <a:pt x="5049" y="4320"/>
                    <a:pt x="10099" y="8640"/>
                    <a:pt x="14026" y="12960"/>
                  </a:cubicBezTo>
                  <a:cubicBezTo>
                    <a:pt x="17953" y="17280"/>
                    <a:pt x="20758" y="21600"/>
                    <a:pt x="21179" y="21600"/>
                  </a:cubicBezTo>
                  <a:cubicBezTo>
                    <a:pt x="21600" y="21600"/>
                    <a:pt x="19636" y="17280"/>
                    <a:pt x="17673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6" name="Line"/>
            <p:cNvSpPr/>
            <p:nvPr/>
          </p:nvSpPr>
          <p:spPr>
            <a:xfrm>
              <a:off x="12101086" y="10450937"/>
              <a:ext cx="51892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7" name="Line"/>
            <p:cNvSpPr/>
            <p:nvPr/>
          </p:nvSpPr>
          <p:spPr>
            <a:xfrm>
              <a:off x="12536974" y="10585855"/>
              <a:ext cx="18680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686"/>
                    <a:pt x="12000" y="13371"/>
                    <a:pt x="8400" y="16971"/>
                  </a:cubicBezTo>
                  <a:cubicBezTo>
                    <a:pt x="4800" y="20571"/>
                    <a:pt x="2400" y="210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8" name="Line"/>
            <p:cNvSpPr/>
            <p:nvPr/>
          </p:nvSpPr>
          <p:spPr>
            <a:xfrm>
              <a:off x="12568108" y="10447676"/>
              <a:ext cx="238701" cy="29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236"/>
                  </a:moveTo>
                  <a:cubicBezTo>
                    <a:pt x="1565" y="-15"/>
                    <a:pt x="3130" y="-266"/>
                    <a:pt x="5009" y="613"/>
                  </a:cubicBezTo>
                  <a:cubicBezTo>
                    <a:pt x="6887" y="1492"/>
                    <a:pt x="9078" y="3501"/>
                    <a:pt x="10957" y="6641"/>
                  </a:cubicBezTo>
                  <a:cubicBezTo>
                    <a:pt x="12835" y="9781"/>
                    <a:pt x="14400" y="14050"/>
                    <a:pt x="15652" y="16688"/>
                  </a:cubicBezTo>
                  <a:cubicBezTo>
                    <a:pt x="16904" y="19325"/>
                    <a:pt x="17844" y="20329"/>
                    <a:pt x="18783" y="20832"/>
                  </a:cubicBezTo>
                  <a:cubicBezTo>
                    <a:pt x="19722" y="21334"/>
                    <a:pt x="20661" y="21334"/>
                    <a:pt x="2160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9" name="Line"/>
            <p:cNvSpPr/>
            <p:nvPr/>
          </p:nvSpPr>
          <p:spPr>
            <a:xfrm>
              <a:off x="13067592" y="10528350"/>
              <a:ext cx="175106" cy="296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505" extrusionOk="0">
                  <a:moveTo>
                    <a:pt x="17288" y="4175"/>
                  </a:moveTo>
                  <a:cubicBezTo>
                    <a:pt x="16872" y="2919"/>
                    <a:pt x="16457" y="1663"/>
                    <a:pt x="14795" y="910"/>
                  </a:cubicBezTo>
                  <a:cubicBezTo>
                    <a:pt x="13134" y="156"/>
                    <a:pt x="10226" y="-95"/>
                    <a:pt x="7734" y="31"/>
                  </a:cubicBezTo>
                  <a:cubicBezTo>
                    <a:pt x="5241" y="156"/>
                    <a:pt x="3164" y="658"/>
                    <a:pt x="1711" y="2165"/>
                  </a:cubicBezTo>
                  <a:cubicBezTo>
                    <a:pt x="257" y="3672"/>
                    <a:pt x="-574" y="6184"/>
                    <a:pt x="464" y="8445"/>
                  </a:cubicBezTo>
                  <a:cubicBezTo>
                    <a:pt x="1503" y="10705"/>
                    <a:pt x="4411" y="12714"/>
                    <a:pt x="6903" y="13719"/>
                  </a:cubicBezTo>
                  <a:cubicBezTo>
                    <a:pt x="9395" y="14724"/>
                    <a:pt x="11472" y="14724"/>
                    <a:pt x="13134" y="14221"/>
                  </a:cubicBezTo>
                  <a:cubicBezTo>
                    <a:pt x="14795" y="13719"/>
                    <a:pt x="16041" y="12714"/>
                    <a:pt x="16457" y="11082"/>
                  </a:cubicBezTo>
                  <a:cubicBezTo>
                    <a:pt x="16872" y="9449"/>
                    <a:pt x="16457" y="7189"/>
                    <a:pt x="16249" y="6686"/>
                  </a:cubicBezTo>
                  <a:cubicBezTo>
                    <a:pt x="16041" y="6184"/>
                    <a:pt x="16041" y="7440"/>
                    <a:pt x="16872" y="10203"/>
                  </a:cubicBezTo>
                  <a:cubicBezTo>
                    <a:pt x="17703" y="12965"/>
                    <a:pt x="19364" y="17235"/>
                    <a:pt x="21026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0" name="Line"/>
            <p:cNvSpPr/>
            <p:nvPr/>
          </p:nvSpPr>
          <p:spPr>
            <a:xfrm>
              <a:off x="13398372" y="10793421"/>
              <a:ext cx="134919" cy="15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0"/>
                  </a:moveTo>
                  <a:cubicBezTo>
                    <a:pt x="0" y="5760"/>
                    <a:pt x="0" y="11520"/>
                    <a:pt x="1108" y="15120"/>
                  </a:cubicBezTo>
                  <a:cubicBezTo>
                    <a:pt x="2215" y="18720"/>
                    <a:pt x="4431" y="20160"/>
                    <a:pt x="6923" y="20880"/>
                  </a:cubicBezTo>
                  <a:cubicBezTo>
                    <a:pt x="9415" y="21600"/>
                    <a:pt x="12184" y="21600"/>
                    <a:pt x="14677" y="18240"/>
                  </a:cubicBezTo>
                  <a:cubicBezTo>
                    <a:pt x="17169" y="14880"/>
                    <a:pt x="19385" y="8160"/>
                    <a:pt x="21600" y="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1" name="Line"/>
            <p:cNvSpPr/>
            <p:nvPr/>
          </p:nvSpPr>
          <p:spPr>
            <a:xfrm>
              <a:off x="13502155" y="10720772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2" name="Line"/>
            <p:cNvSpPr/>
            <p:nvPr/>
          </p:nvSpPr>
          <p:spPr>
            <a:xfrm>
              <a:off x="12983240" y="10243371"/>
              <a:ext cx="305112" cy="12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21148" extrusionOk="0">
                  <a:moveTo>
                    <a:pt x="0" y="13642"/>
                  </a:moveTo>
                  <a:cubicBezTo>
                    <a:pt x="5280" y="15916"/>
                    <a:pt x="10560" y="18189"/>
                    <a:pt x="14280" y="19611"/>
                  </a:cubicBezTo>
                  <a:cubicBezTo>
                    <a:pt x="18000" y="21032"/>
                    <a:pt x="20160" y="21600"/>
                    <a:pt x="20880" y="20747"/>
                  </a:cubicBezTo>
                  <a:cubicBezTo>
                    <a:pt x="21600" y="19895"/>
                    <a:pt x="20880" y="17621"/>
                    <a:pt x="19680" y="13926"/>
                  </a:cubicBezTo>
                  <a:cubicBezTo>
                    <a:pt x="18480" y="10232"/>
                    <a:pt x="16800" y="5116"/>
                    <a:pt x="151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3" name="Line"/>
            <p:cNvSpPr/>
            <p:nvPr/>
          </p:nvSpPr>
          <p:spPr>
            <a:xfrm>
              <a:off x="13688964" y="10250052"/>
              <a:ext cx="173642" cy="862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51" extrusionOk="0">
                  <a:moveTo>
                    <a:pt x="8894" y="92"/>
                  </a:moveTo>
                  <a:cubicBezTo>
                    <a:pt x="11012" y="6"/>
                    <a:pt x="13129" y="-80"/>
                    <a:pt x="14612" y="135"/>
                  </a:cubicBezTo>
                  <a:cubicBezTo>
                    <a:pt x="16094" y="350"/>
                    <a:pt x="16941" y="867"/>
                    <a:pt x="17153" y="1942"/>
                  </a:cubicBezTo>
                  <a:cubicBezTo>
                    <a:pt x="17365" y="3018"/>
                    <a:pt x="16941" y="4653"/>
                    <a:pt x="16729" y="5987"/>
                  </a:cubicBezTo>
                  <a:cubicBezTo>
                    <a:pt x="16518" y="7321"/>
                    <a:pt x="16518" y="8353"/>
                    <a:pt x="17576" y="9730"/>
                  </a:cubicBezTo>
                  <a:cubicBezTo>
                    <a:pt x="18635" y="11107"/>
                    <a:pt x="20753" y="12828"/>
                    <a:pt x="21176" y="14679"/>
                  </a:cubicBezTo>
                  <a:cubicBezTo>
                    <a:pt x="21600" y="16529"/>
                    <a:pt x="20329" y="18508"/>
                    <a:pt x="18635" y="19713"/>
                  </a:cubicBezTo>
                  <a:cubicBezTo>
                    <a:pt x="16941" y="20918"/>
                    <a:pt x="14824" y="21348"/>
                    <a:pt x="11647" y="21434"/>
                  </a:cubicBezTo>
                  <a:cubicBezTo>
                    <a:pt x="8471" y="21520"/>
                    <a:pt x="4235" y="21262"/>
                    <a:pt x="0" y="21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4" name="Line"/>
            <p:cNvSpPr/>
            <p:nvPr/>
          </p:nvSpPr>
          <p:spPr>
            <a:xfrm>
              <a:off x="14332418" y="11052878"/>
              <a:ext cx="5189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5" name="Line"/>
            <p:cNvSpPr/>
            <p:nvPr/>
          </p:nvSpPr>
          <p:spPr>
            <a:xfrm>
              <a:off x="15209242" y="10487744"/>
              <a:ext cx="455712" cy="57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09" extrusionOk="0">
                  <a:moveTo>
                    <a:pt x="4635" y="940"/>
                  </a:moveTo>
                  <a:cubicBezTo>
                    <a:pt x="3985" y="557"/>
                    <a:pt x="3336" y="174"/>
                    <a:pt x="2605" y="46"/>
                  </a:cubicBezTo>
                  <a:cubicBezTo>
                    <a:pt x="1874" y="-82"/>
                    <a:pt x="1062" y="46"/>
                    <a:pt x="656" y="557"/>
                  </a:cubicBezTo>
                  <a:cubicBezTo>
                    <a:pt x="250" y="1068"/>
                    <a:pt x="250" y="1963"/>
                    <a:pt x="1224" y="3113"/>
                  </a:cubicBezTo>
                  <a:cubicBezTo>
                    <a:pt x="2199" y="4264"/>
                    <a:pt x="4148" y="5669"/>
                    <a:pt x="5366" y="7011"/>
                  </a:cubicBezTo>
                  <a:cubicBezTo>
                    <a:pt x="6584" y="8353"/>
                    <a:pt x="7071" y="9632"/>
                    <a:pt x="6990" y="10462"/>
                  </a:cubicBezTo>
                  <a:cubicBezTo>
                    <a:pt x="6908" y="11293"/>
                    <a:pt x="6259" y="11677"/>
                    <a:pt x="5284" y="11996"/>
                  </a:cubicBezTo>
                  <a:cubicBezTo>
                    <a:pt x="4310" y="12316"/>
                    <a:pt x="3011" y="12571"/>
                    <a:pt x="1955" y="12635"/>
                  </a:cubicBezTo>
                  <a:cubicBezTo>
                    <a:pt x="899" y="12699"/>
                    <a:pt x="87" y="12571"/>
                    <a:pt x="6" y="12188"/>
                  </a:cubicBezTo>
                  <a:cubicBezTo>
                    <a:pt x="-75" y="11804"/>
                    <a:pt x="575" y="11165"/>
                    <a:pt x="2523" y="10079"/>
                  </a:cubicBezTo>
                  <a:cubicBezTo>
                    <a:pt x="4472" y="8993"/>
                    <a:pt x="7720" y="7459"/>
                    <a:pt x="9669" y="6500"/>
                  </a:cubicBezTo>
                  <a:cubicBezTo>
                    <a:pt x="11618" y="5542"/>
                    <a:pt x="12268" y="5158"/>
                    <a:pt x="12999" y="4903"/>
                  </a:cubicBezTo>
                  <a:cubicBezTo>
                    <a:pt x="13730" y="4647"/>
                    <a:pt x="14542" y="4519"/>
                    <a:pt x="14704" y="4136"/>
                  </a:cubicBezTo>
                  <a:cubicBezTo>
                    <a:pt x="14866" y="3752"/>
                    <a:pt x="14379" y="3113"/>
                    <a:pt x="14136" y="3113"/>
                  </a:cubicBezTo>
                  <a:cubicBezTo>
                    <a:pt x="13892" y="3113"/>
                    <a:pt x="13892" y="3752"/>
                    <a:pt x="14298" y="5861"/>
                  </a:cubicBezTo>
                  <a:cubicBezTo>
                    <a:pt x="14704" y="7970"/>
                    <a:pt x="15516" y="11549"/>
                    <a:pt x="16084" y="14105"/>
                  </a:cubicBezTo>
                  <a:cubicBezTo>
                    <a:pt x="16653" y="16661"/>
                    <a:pt x="16978" y="18195"/>
                    <a:pt x="17302" y="19345"/>
                  </a:cubicBezTo>
                  <a:cubicBezTo>
                    <a:pt x="17627" y="20496"/>
                    <a:pt x="17952" y="21262"/>
                    <a:pt x="17871" y="21390"/>
                  </a:cubicBezTo>
                  <a:cubicBezTo>
                    <a:pt x="17790" y="21518"/>
                    <a:pt x="17302" y="21007"/>
                    <a:pt x="16653" y="19090"/>
                  </a:cubicBezTo>
                  <a:cubicBezTo>
                    <a:pt x="16003" y="17172"/>
                    <a:pt x="15191" y="13849"/>
                    <a:pt x="15029" y="11421"/>
                  </a:cubicBezTo>
                  <a:cubicBezTo>
                    <a:pt x="14866" y="8993"/>
                    <a:pt x="15354" y="7459"/>
                    <a:pt x="15841" y="6436"/>
                  </a:cubicBezTo>
                  <a:cubicBezTo>
                    <a:pt x="16328" y="5414"/>
                    <a:pt x="16815" y="4903"/>
                    <a:pt x="17465" y="4519"/>
                  </a:cubicBezTo>
                  <a:cubicBezTo>
                    <a:pt x="18115" y="4136"/>
                    <a:pt x="18927" y="3880"/>
                    <a:pt x="19657" y="3944"/>
                  </a:cubicBezTo>
                  <a:cubicBezTo>
                    <a:pt x="20388" y="4008"/>
                    <a:pt x="21038" y="4391"/>
                    <a:pt x="21281" y="5222"/>
                  </a:cubicBezTo>
                  <a:cubicBezTo>
                    <a:pt x="21525" y="6053"/>
                    <a:pt x="21363" y="7331"/>
                    <a:pt x="20875" y="8162"/>
                  </a:cubicBezTo>
                  <a:cubicBezTo>
                    <a:pt x="20388" y="8993"/>
                    <a:pt x="19576" y="9376"/>
                    <a:pt x="18764" y="9440"/>
                  </a:cubicBezTo>
                  <a:cubicBezTo>
                    <a:pt x="17952" y="9504"/>
                    <a:pt x="17140" y="9248"/>
                    <a:pt x="16328" y="8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6" name="Line"/>
            <p:cNvSpPr/>
            <p:nvPr/>
          </p:nvSpPr>
          <p:spPr>
            <a:xfrm>
              <a:off x="15750249" y="10642476"/>
              <a:ext cx="533288" cy="17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41" extrusionOk="0">
                  <a:moveTo>
                    <a:pt x="5177" y="705"/>
                  </a:moveTo>
                  <a:cubicBezTo>
                    <a:pt x="4481" y="273"/>
                    <a:pt x="3784" y="-159"/>
                    <a:pt x="3087" y="57"/>
                  </a:cubicBezTo>
                  <a:cubicBezTo>
                    <a:pt x="2390" y="273"/>
                    <a:pt x="1694" y="1137"/>
                    <a:pt x="1066" y="2217"/>
                  </a:cubicBezTo>
                  <a:cubicBezTo>
                    <a:pt x="439" y="3297"/>
                    <a:pt x="-118" y="4593"/>
                    <a:pt x="21" y="6753"/>
                  </a:cubicBezTo>
                  <a:cubicBezTo>
                    <a:pt x="161" y="8913"/>
                    <a:pt x="997" y="11937"/>
                    <a:pt x="1833" y="13449"/>
                  </a:cubicBezTo>
                  <a:cubicBezTo>
                    <a:pt x="2669" y="14961"/>
                    <a:pt x="3505" y="14961"/>
                    <a:pt x="4202" y="14097"/>
                  </a:cubicBezTo>
                  <a:cubicBezTo>
                    <a:pt x="4899" y="13233"/>
                    <a:pt x="5456" y="11505"/>
                    <a:pt x="5735" y="9561"/>
                  </a:cubicBezTo>
                  <a:cubicBezTo>
                    <a:pt x="6014" y="7617"/>
                    <a:pt x="6014" y="5457"/>
                    <a:pt x="6014" y="5457"/>
                  </a:cubicBezTo>
                  <a:cubicBezTo>
                    <a:pt x="6014" y="5457"/>
                    <a:pt x="6014" y="7617"/>
                    <a:pt x="6362" y="9777"/>
                  </a:cubicBezTo>
                  <a:cubicBezTo>
                    <a:pt x="6710" y="11937"/>
                    <a:pt x="7407" y="14097"/>
                    <a:pt x="8383" y="14529"/>
                  </a:cubicBezTo>
                  <a:cubicBezTo>
                    <a:pt x="9358" y="14961"/>
                    <a:pt x="10612" y="13665"/>
                    <a:pt x="11379" y="11937"/>
                  </a:cubicBezTo>
                  <a:cubicBezTo>
                    <a:pt x="12145" y="10209"/>
                    <a:pt x="12424" y="8049"/>
                    <a:pt x="12633" y="5889"/>
                  </a:cubicBezTo>
                  <a:cubicBezTo>
                    <a:pt x="12842" y="3729"/>
                    <a:pt x="12981" y="1569"/>
                    <a:pt x="13260" y="1569"/>
                  </a:cubicBezTo>
                  <a:cubicBezTo>
                    <a:pt x="13539" y="1569"/>
                    <a:pt x="13957" y="3729"/>
                    <a:pt x="14166" y="5889"/>
                  </a:cubicBezTo>
                  <a:cubicBezTo>
                    <a:pt x="14375" y="8049"/>
                    <a:pt x="14375" y="10209"/>
                    <a:pt x="14723" y="10641"/>
                  </a:cubicBezTo>
                  <a:cubicBezTo>
                    <a:pt x="15072" y="11073"/>
                    <a:pt x="15768" y="9777"/>
                    <a:pt x="16326" y="8049"/>
                  </a:cubicBezTo>
                  <a:cubicBezTo>
                    <a:pt x="16883" y="6321"/>
                    <a:pt x="17301" y="4161"/>
                    <a:pt x="17789" y="3729"/>
                  </a:cubicBezTo>
                  <a:cubicBezTo>
                    <a:pt x="18277" y="3297"/>
                    <a:pt x="18834" y="4593"/>
                    <a:pt x="19461" y="7833"/>
                  </a:cubicBezTo>
                  <a:cubicBezTo>
                    <a:pt x="20088" y="11073"/>
                    <a:pt x="20785" y="16257"/>
                    <a:pt x="21482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7" name="Line"/>
            <p:cNvSpPr/>
            <p:nvPr/>
          </p:nvSpPr>
          <p:spPr>
            <a:xfrm>
              <a:off x="16581048" y="10352196"/>
              <a:ext cx="211026" cy="609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10977" y="915"/>
                  </a:moveTo>
                  <a:cubicBezTo>
                    <a:pt x="9561" y="429"/>
                    <a:pt x="8144" y="-56"/>
                    <a:pt x="7082" y="5"/>
                  </a:cubicBezTo>
                  <a:cubicBezTo>
                    <a:pt x="6020" y="65"/>
                    <a:pt x="5312" y="672"/>
                    <a:pt x="5489" y="1886"/>
                  </a:cubicBezTo>
                  <a:cubicBezTo>
                    <a:pt x="5666" y="3099"/>
                    <a:pt x="6728" y="4919"/>
                    <a:pt x="7082" y="6436"/>
                  </a:cubicBezTo>
                  <a:cubicBezTo>
                    <a:pt x="7436" y="7953"/>
                    <a:pt x="7082" y="9166"/>
                    <a:pt x="6374" y="10016"/>
                  </a:cubicBezTo>
                  <a:cubicBezTo>
                    <a:pt x="5666" y="10865"/>
                    <a:pt x="4603" y="11351"/>
                    <a:pt x="3187" y="11715"/>
                  </a:cubicBezTo>
                  <a:cubicBezTo>
                    <a:pt x="1770" y="12079"/>
                    <a:pt x="0" y="12322"/>
                    <a:pt x="0" y="12261"/>
                  </a:cubicBezTo>
                  <a:cubicBezTo>
                    <a:pt x="0" y="12200"/>
                    <a:pt x="1770" y="11836"/>
                    <a:pt x="3718" y="11775"/>
                  </a:cubicBezTo>
                  <a:cubicBezTo>
                    <a:pt x="5666" y="11715"/>
                    <a:pt x="7790" y="11957"/>
                    <a:pt x="9207" y="12382"/>
                  </a:cubicBezTo>
                  <a:cubicBezTo>
                    <a:pt x="10623" y="12807"/>
                    <a:pt x="11331" y="13414"/>
                    <a:pt x="11685" y="14445"/>
                  </a:cubicBezTo>
                  <a:cubicBezTo>
                    <a:pt x="12039" y="15477"/>
                    <a:pt x="12039" y="16933"/>
                    <a:pt x="11862" y="18207"/>
                  </a:cubicBezTo>
                  <a:cubicBezTo>
                    <a:pt x="11685" y="19481"/>
                    <a:pt x="11331" y="20573"/>
                    <a:pt x="12216" y="21059"/>
                  </a:cubicBezTo>
                  <a:cubicBezTo>
                    <a:pt x="13102" y="21544"/>
                    <a:pt x="15226" y="21423"/>
                    <a:pt x="16997" y="21119"/>
                  </a:cubicBezTo>
                  <a:cubicBezTo>
                    <a:pt x="18767" y="20816"/>
                    <a:pt x="20184" y="20331"/>
                    <a:pt x="21600" y="19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8" name="Line"/>
            <p:cNvSpPr/>
            <p:nvPr/>
          </p:nvSpPr>
          <p:spPr>
            <a:xfrm>
              <a:off x="17015652" y="10557261"/>
              <a:ext cx="264201" cy="28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411" extrusionOk="0">
                  <a:moveTo>
                    <a:pt x="12841" y="3668"/>
                  </a:moveTo>
                  <a:cubicBezTo>
                    <a:pt x="12011" y="2382"/>
                    <a:pt x="11180" y="1097"/>
                    <a:pt x="9934" y="454"/>
                  </a:cubicBezTo>
                  <a:cubicBezTo>
                    <a:pt x="8688" y="-189"/>
                    <a:pt x="7026" y="-189"/>
                    <a:pt x="5088" y="711"/>
                  </a:cubicBezTo>
                  <a:cubicBezTo>
                    <a:pt x="3149" y="1611"/>
                    <a:pt x="934" y="3411"/>
                    <a:pt x="241" y="5725"/>
                  </a:cubicBezTo>
                  <a:cubicBezTo>
                    <a:pt x="-451" y="8040"/>
                    <a:pt x="380" y="10868"/>
                    <a:pt x="2318" y="12925"/>
                  </a:cubicBezTo>
                  <a:cubicBezTo>
                    <a:pt x="4257" y="14982"/>
                    <a:pt x="7303" y="16268"/>
                    <a:pt x="9518" y="16654"/>
                  </a:cubicBezTo>
                  <a:cubicBezTo>
                    <a:pt x="11734" y="17040"/>
                    <a:pt x="13118" y="16525"/>
                    <a:pt x="14088" y="14854"/>
                  </a:cubicBezTo>
                  <a:cubicBezTo>
                    <a:pt x="15057" y="13182"/>
                    <a:pt x="15611" y="10354"/>
                    <a:pt x="15749" y="8297"/>
                  </a:cubicBezTo>
                  <a:cubicBezTo>
                    <a:pt x="15887" y="6240"/>
                    <a:pt x="15611" y="4954"/>
                    <a:pt x="15472" y="4954"/>
                  </a:cubicBezTo>
                  <a:cubicBezTo>
                    <a:pt x="15334" y="4954"/>
                    <a:pt x="15334" y="6240"/>
                    <a:pt x="15334" y="8297"/>
                  </a:cubicBezTo>
                  <a:cubicBezTo>
                    <a:pt x="15334" y="10354"/>
                    <a:pt x="15334" y="13182"/>
                    <a:pt x="16303" y="15497"/>
                  </a:cubicBezTo>
                  <a:cubicBezTo>
                    <a:pt x="17272" y="17811"/>
                    <a:pt x="19211" y="19611"/>
                    <a:pt x="21149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9" name="Line"/>
            <p:cNvSpPr/>
            <p:nvPr/>
          </p:nvSpPr>
          <p:spPr>
            <a:xfrm>
              <a:off x="17374726" y="10783042"/>
              <a:ext cx="112693" cy="11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128" extrusionOk="0">
                  <a:moveTo>
                    <a:pt x="3649" y="0"/>
                  </a:moveTo>
                  <a:cubicBezTo>
                    <a:pt x="2340" y="3176"/>
                    <a:pt x="1031" y="6353"/>
                    <a:pt x="377" y="9529"/>
                  </a:cubicBezTo>
                  <a:cubicBezTo>
                    <a:pt x="-278" y="12706"/>
                    <a:pt x="-278" y="15882"/>
                    <a:pt x="2013" y="18106"/>
                  </a:cubicBezTo>
                  <a:cubicBezTo>
                    <a:pt x="4304" y="20329"/>
                    <a:pt x="8886" y="21600"/>
                    <a:pt x="12486" y="20965"/>
                  </a:cubicBezTo>
                  <a:cubicBezTo>
                    <a:pt x="16086" y="20329"/>
                    <a:pt x="18704" y="17788"/>
                    <a:pt x="21322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0" name="Line"/>
            <p:cNvSpPr/>
            <p:nvPr/>
          </p:nvSpPr>
          <p:spPr>
            <a:xfrm>
              <a:off x="17394014" y="10627368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1" name="Line"/>
            <p:cNvSpPr/>
            <p:nvPr/>
          </p:nvSpPr>
          <p:spPr>
            <a:xfrm>
              <a:off x="16999638" y="10336776"/>
              <a:ext cx="282065" cy="8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63" extrusionOk="0">
                  <a:moveTo>
                    <a:pt x="0" y="18900"/>
                  </a:moveTo>
                  <a:cubicBezTo>
                    <a:pt x="6059" y="19800"/>
                    <a:pt x="12117" y="20700"/>
                    <a:pt x="15937" y="21150"/>
                  </a:cubicBezTo>
                  <a:cubicBezTo>
                    <a:pt x="19756" y="21600"/>
                    <a:pt x="21337" y="21600"/>
                    <a:pt x="21468" y="18450"/>
                  </a:cubicBezTo>
                  <a:cubicBezTo>
                    <a:pt x="21600" y="15300"/>
                    <a:pt x="20283" y="9000"/>
                    <a:pt x="19624" y="5400"/>
                  </a:cubicBezTo>
                  <a:cubicBezTo>
                    <a:pt x="18966" y="1800"/>
                    <a:pt x="18966" y="900"/>
                    <a:pt x="18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2" name="Line"/>
            <p:cNvSpPr/>
            <p:nvPr/>
          </p:nvSpPr>
          <p:spPr>
            <a:xfrm>
              <a:off x="17663848" y="10917960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000"/>
                    <a:pt x="21600" y="8000"/>
                    <a:pt x="18000" y="11600"/>
                  </a:cubicBezTo>
                  <a:cubicBezTo>
                    <a:pt x="14400" y="15200"/>
                    <a:pt x="72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3" name="Line"/>
            <p:cNvSpPr/>
            <p:nvPr/>
          </p:nvSpPr>
          <p:spPr>
            <a:xfrm>
              <a:off x="17991142" y="10581983"/>
              <a:ext cx="212379" cy="25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343" extrusionOk="0">
                  <a:moveTo>
                    <a:pt x="12819" y="2954"/>
                  </a:moveTo>
                  <a:cubicBezTo>
                    <a:pt x="11791" y="1786"/>
                    <a:pt x="10762" y="619"/>
                    <a:pt x="8877" y="181"/>
                  </a:cubicBezTo>
                  <a:cubicBezTo>
                    <a:pt x="6991" y="-257"/>
                    <a:pt x="4248" y="35"/>
                    <a:pt x="2362" y="1786"/>
                  </a:cubicBezTo>
                  <a:cubicBezTo>
                    <a:pt x="477" y="3538"/>
                    <a:pt x="-552" y="6748"/>
                    <a:pt x="305" y="9375"/>
                  </a:cubicBezTo>
                  <a:cubicBezTo>
                    <a:pt x="1162" y="12002"/>
                    <a:pt x="3905" y="14046"/>
                    <a:pt x="6134" y="15213"/>
                  </a:cubicBezTo>
                  <a:cubicBezTo>
                    <a:pt x="8362" y="16381"/>
                    <a:pt x="10077" y="16673"/>
                    <a:pt x="11791" y="15651"/>
                  </a:cubicBezTo>
                  <a:cubicBezTo>
                    <a:pt x="13505" y="14629"/>
                    <a:pt x="15220" y="12294"/>
                    <a:pt x="15562" y="10251"/>
                  </a:cubicBezTo>
                  <a:cubicBezTo>
                    <a:pt x="15905" y="8208"/>
                    <a:pt x="14877" y="6457"/>
                    <a:pt x="14362" y="6311"/>
                  </a:cubicBezTo>
                  <a:cubicBezTo>
                    <a:pt x="13848" y="6165"/>
                    <a:pt x="13848" y="7624"/>
                    <a:pt x="15048" y="10397"/>
                  </a:cubicBezTo>
                  <a:cubicBezTo>
                    <a:pt x="16248" y="13170"/>
                    <a:pt x="18648" y="17257"/>
                    <a:pt x="21048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4" name="Line"/>
            <p:cNvSpPr/>
            <p:nvPr/>
          </p:nvSpPr>
          <p:spPr>
            <a:xfrm>
              <a:off x="18241162" y="10814178"/>
              <a:ext cx="137300" cy="423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9" h="21474" extrusionOk="0">
                  <a:moveTo>
                    <a:pt x="16395" y="0"/>
                  </a:moveTo>
                  <a:cubicBezTo>
                    <a:pt x="17975" y="4566"/>
                    <a:pt x="19556" y="9132"/>
                    <a:pt x="20346" y="12380"/>
                  </a:cubicBezTo>
                  <a:cubicBezTo>
                    <a:pt x="21136" y="15629"/>
                    <a:pt x="21136" y="17561"/>
                    <a:pt x="20082" y="18878"/>
                  </a:cubicBezTo>
                  <a:cubicBezTo>
                    <a:pt x="19029" y="20195"/>
                    <a:pt x="16921" y="20898"/>
                    <a:pt x="14287" y="21249"/>
                  </a:cubicBezTo>
                  <a:cubicBezTo>
                    <a:pt x="11653" y="21600"/>
                    <a:pt x="8492" y="21600"/>
                    <a:pt x="5858" y="20810"/>
                  </a:cubicBezTo>
                  <a:cubicBezTo>
                    <a:pt x="3224" y="20020"/>
                    <a:pt x="1116" y="18439"/>
                    <a:pt x="326" y="17210"/>
                  </a:cubicBezTo>
                  <a:cubicBezTo>
                    <a:pt x="-464" y="15980"/>
                    <a:pt x="63" y="15102"/>
                    <a:pt x="3224" y="14137"/>
                  </a:cubicBezTo>
                  <a:cubicBezTo>
                    <a:pt x="6385" y="13171"/>
                    <a:pt x="12180" y="12117"/>
                    <a:pt x="15341" y="11415"/>
                  </a:cubicBezTo>
                  <a:cubicBezTo>
                    <a:pt x="18502" y="10712"/>
                    <a:pt x="19029" y="10361"/>
                    <a:pt x="19556" y="10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5" name="Line"/>
            <p:cNvSpPr/>
            <p:nvPr/>
          </p:nvSpPr>
          <p:spPr>
            <a:xfrm>
              <a:off x="18348816" y="1062736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6" name="Line"/>
            <p:cNvSpPr/>
            <p:nvPr/>
          </p:nvSpPr>
          <p:spPr>
            <a:xfrm>
              <a:off x="18608273" y="10253750"/>
              <a:ext cx="188651" cy="878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4629" y="0"/>
                  </a:moveTo>
                  <a:cubicBezTo>
                    <a:pt x="6171" y="1446"/>
                    <a:pt x="7714" y="2891"/>
                    <a:pt x="7907" y="4465"/>
                  </a:cubicBezTo>
                  <a:cubicBezTo>
                    <a:pt x="8100" y="6038"/>
                    <a:pt x="6943" y="7739"/>
                    <a:pt x="7714" y="8929"/>
                  </a:cubicBezTo>
                  <a:cubicBezTo>
                    <a:pt x="8486" y="10120"/>
                    <a:pt x="11186" y="10800"/>
                    <a:pt x="14079" y="11906"/>
                  </a:cubicBezTo>
                  <a:cubicBezTo>
                    <a:pt x="16971" y="13011"/>
                    <a:pt x="20057" y="14542"/>
                    <a:pt x="20829" y="16115"/>
                  </a:cubicBezTo>
                  <a:cubicBezTo>
                    <a:pt x="21600" y="17688"/>
                    <a:pt x="20057" y="19304"/>
                    <a:pt x="18514" y="20282"/>
                  </a:cubicBezTo>
                  <a:cubicBezTo>
                    <a:pt x="16971" y="21260"/>
                    <a:pt x="15429" y="21600"/>
                    <a:pt x="12343" y="21600"/>
                  </a:cubicBezTo>
                  <a:cubicBezTo>
                    <a:pt x="9257" y="21600"/>
                    <a:pt x="4629" y="21260"/>
                    <a:pt x="0" y="20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7" name="Line"/>
            <p:cNvSpPr/>
            <p:nvPr/>
          </p:nvSpPr>
          <p:spPr>
            <a:xfrm>
              <a:off x="19116809" y="10554720"/>
              <a:ext cx="31320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0" y="21600"/>
                  </a:moveTo>
                  <a:cubicBezTo>
                    <a:pt x="5222" y="14400"/>
                    <a:pt x="10444" y="7200"/>
                    <a:pt x="13648" y="3600"/>
                  </a:cubicBezTo>
                  <a:cubicBezTo>
                    <a:pt x="16853" y="0"/>
                    <a:pt x="18040" y="0"/>
                    <a:pt x="19226" y="0"/>
                  </a:cubicBezTo>
                  <a:cubicBezTo>
                    <a:pt x="20413" y="0"/>
                    <a:pt x="21600" y="0"/>
                    <a:pt x="21481" y="1800"/>
                  </a:cubicBezTo>
                  <a:cubicBezTo>
                    <a:pt x="21363" y="3600"/>
                    <a:pt x="19938" y="7200"/>
                    <a:pt x="18514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8" name="Line"/>
            <p:cNvSpPr/>
            <p:nvPr/>
          </p:nvSpPr>
          <p:spPr>
            <a:xfrm>
              <a:off x="19147944" y="10689638"/>
              <a:ext cx="32172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4800"/>
                    <a:pt x="12077" y="9600"/>
                    <a:pt x="15677" y="13200"/>
                  </a:cubicBezTo>
                  <a:cubicBezTo>
                    <a:pt x="19277" y="16800"/>
                    <a:pt x="2043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9" name="Line"/>
            <p:cNvSpPr/>
            <p:nvPr/>
          </p:nvSpPr>
          <p:spPr>
            <a:xfrm>
              <a:off x="19843289" y="10407439"/>
              <a:ext cx="233081" cy="43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57" extrusionOk="0">
                  <a:moveTo>
                    <a:pt x="18106" y="1109"/>
                  </a:moveTo>
                  <a:cubicBezTo>
                    <a:pt x="16835" y="603"/>
                    <a:pt x="15565" y="97"/>
                    <a:pt x="13341" y="12"/>
                  </a:cubicBezTo>
                  <a:cubicBezTo>
                    <a:pt x="11118" y="-72"/>
                    <a:pt x="7941" y="266"/>
                    <a:pt x="5718" y="1194"/>
                  </a:cubicBezTo>
                  <a:cubicBezTo>
                    <a:pt x="3494" y="2122"/>
                    <a:pt x="2224" y="3641"/>
                    <a:pt x="2065" y="4737"/>
                  </a:cubicBezTo>
                  <a:cubicBezTo>
                    <a:pt x="1906" y="5834"/>
                    <a:pt x="2859" y="6509"/>
                    <a:pt x="5400" y="7606"/>
                  </a:cubicBezTo>
                  <a:cubicBezTo>
                    <a:pt x="7941" y="8703"/>
                    <a:pt x="12071" y="10222"/>
                    <a:pt x="14929" y="11741"/>
                  </a:cubicBezTo>
                  <a:cubicBezTo>
                    <a:pt x="17788" y="13259"/>
                    <a:pt x="19376" y="14778"/>
                    <a:pt x="20329" y="15959"/>
                  </a:cubicBezTo>
                  <a:cubicBezTo>
                    <a:pt x="21282" y="17141"/>
                    <a:pt x="21600" y="17984"/>
                    <a:pt x="21282" y="18744"/>
                  </a:cubicBezTo>
                  <a:cubicBezTo>
                    <a:pt x="20965" y="19503"/>
                    <a:pt x="20012" y="20178"/>
                    <a:pt x="17153" y="20684"/>
                  </a:cubicBezTo>
                  <a:cubicBezTo>
                    <a:pt x="14294" y="21190"/>
                    <a:pt x="9529" y="21528"/>
                    <a:pt x="6512" y="21444"/>
                  </a:cubicBezTo>
                  <a:cubicBezTo>
                    <a:pt x="3494" y="21359"/>
                    <a:pt x="2224" y="20853"/>
                    <a:pt x="1429" y="19756"/>
                  </a:cubicBezTo>
                  <a:cubicBezTo>
                    <a:pt x="635" y="18659"/>
                    <a:pt x="318" y="16972"/>
                    <a:pt x="0" y="15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0" name="Line"/>
            <p:cNvSpPr/>
            <p:nvPr/>
          </p:nvSpPr>
          <p:spPr>
            <a:xfrm>
              <a:off x="20175394" y="10538721"/>
              <a:ext cx="186116" cy="522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179" extrusionOk="0">
                  <a:moveTo>
                    <a:pt x="0" y="228"/>
                  </a:moveTo>
                  <a:cubicBezTo>
                    <a:pt x="800" y="5698"/>
                    <a:pt x="1600" y="11168"/>
                    <a:pt x="2600" y="14885"/>
                  </a:cubicBezTo>
                  <a:cubicBezTo>
                    <a:pt x="3600" y="18602"/>
                    <a:pt x="4800" y="20565"/>
                    <a:pt x="5200" y="21056"/>
                  </a:cubicBezTo>
                  <a:cubicBezTo>
                    <a:pt x="5600" y="21547"/>
                    <a:pt x="5200" y="20565"/>
                    <a:pt x="4000" y="17970"/>
                  </a:cubicBezTo>
                  <a:cubicBezTo>
                    <a:pt x="2800" y="15376"/>
                    <a:pt x="800" y="11168"/>
                    <a:pt x="800" y="8222"/>
                  </a:cubicBezTo>
                  <a:cubicBezTo>
                    <a:pt x="800" y="5277"/>
                    <a:pt x="2800" y="3594"/>
                    <a:pt x="4400" y="2472"/>
                  </a:cubicBezTo>
                  <a:cubicBezTo>
                    <a:pt x="6000" y="1350"/>
                    <a:pt x="7200" y="789"/>
                    <a:pt x="8800" y="438"/>
                  </a:cubicBezTo>
                  <a:cubicBezTo>
                    <a:pt x="10400" y="87"/>
                    <a:pt x="12400" y="-53"/>
                    <a:pt x="14400" y="17"/>
                  </a:cubicBezTo>
                  <a:cubicBezTo>
                    <a:pt x="16400" y="87"/>
                    <a:pt x="18400" y="368"/>
                    <a:pt x="19600" y="859"/>
                  </a:cubicBezTo>
                  <a:cubicBezTo>
                    <a:pt x="20800" y="1350"/>
                    <a:pt x="21200" y="2051"/>
                    <a:pt x="21400" y="2752"/>
                  </a:cubicBezTo>
                  <a:cubicBezTo>
                    <a:pt x="21600" y="3453"/>
                    <a:pt x="21600" y="4155"/>
                    <a:pt x="21000" y="4786"/>
                  </a:cubicBezTo>
                  <a:cubicBezTo>
                    <a:pt x="20400" y="5417"/>
                    <a:pt x="19200" y="5978"/>
                    <a:pt x="15800" y="6399"/>
                  </a:cubicBezTo>
                  <a:cubicBezTo>
                    <a:pt x="12400" y="6820"/>
                    <a:pt x="6800" y="7100"/>
                    <a:pt x="1200" y="7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1" name="Line"/>
            <p:cNvSpPr/>
            <p:nvPr/>
          </p:nvSpPr>
          <p:spPr>
            <a:xfrm>
              <a:off x="20445232" y="10598162"/>
              <a:ext cx="508537" cy="20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3" extrusionOk="0">
                  <a:moveTo>
                    <a:pt x="4408" y="3987"/>
                  </a:moveTo>
                  <a:cubicBezTo>
                    <a:pt x="3967" y="2593"/>
                    <a:pt x="3527" y="1200"/>
                    <a:pt x="2939" y="503"/>
                  </a:cubicBezTo>
                  <a:cubicBezTo>
                    <a:pt x="2351" y="-194"/>
                    <a:pt x="1616" y="-194"/>
                    <a:pt x="1029" y="677"/>
                  </a:cubicBezTo>
                  <a:cubicBezTo>
                    <a:pt x="441" y="1548"/>
                    <a:pt x="0" y="3290"/>
                    <a:pt x="0" y="5729"/>
                  </a:cubicBezTo>
                  <a:cubicBezTo>
                    <a:pt x="0" y="8167"/>
                    <a:pt x="441" y="11303"/>
                    <a:pt x="1029" y="13045"/>
                  </a:cubicBezTo>
                  <a:cubicBezTo>
                    <a:pt x="1616" y="14787"/>
                    <a:pt x="2351" y="15135"/>
                    <a:pt x="3086" y="13916"/>
                  </a:cubicBezTo>
                  <a:cubicBezTo>
                    <a:pt x="3820" y="12696"/>
                    <a:pt x="4555" y="9909"/>
                    <a:pt x="4922" y="8690"/>
                  </a:cubicBezTo>
                  <a:cubicBezTo>
                    <a:pt x="5290" y="7470"/>
                    <a:pt x="5290" y="7819"/>
                    <a:pt x="5731" y="9387"/>
                  </a:cubicBezTo>
                  <a:cubicBezTo>
                    <a:pt x="6171" y="10954"/>
                    <a:pt x="7053" y="13741"/>
                    <a:pt x="7861" y="15483"/>
                  </a:cubicBezTo>
                  <a:cubicBezTo>
                    <a:pt x="8669" y="17225"/>
                    <a:pt x="9404" y="17922"/>
                    <a:pt x="9845" y="17400"/>
                  </a:cubicBezTo>
                  <a:cubicBezTo>
                    <a:pt x="10286" y="16877"/>
                    <a:pt x="10433" y="15135"/>
                    <a:pt x="10580" y="13393"/>
                  </a:cubicBezTo>
                  <a:cubicBezTo>
                    <a:pt x="10727" y="11651"/>
                    <a:pt x="10873" y="9909"/>
                    <a:pt x="11020" y="8167"/>
                  </a:cubicBezTo>
                  <a:cubicBezTo>
                    <a:pt x="11167" y="6425"/>
                    <a:pt x="11314" y="4683"/>
                    <a:pt x="11755" y="4335"/>
                  </a:cubicBezTo>
                  <a:cubicBezTo>
                    <a:pt x="12196" y="3987"/>
                    <a:pt x="12931" y="5032"/>
                    <a:pt x="13371" y="6600"/>
                  </a:cubicBezTo>
                  <a:cubicBezTo>
                    <a:pt x="13812" y="8167"/>
                    <a:pt x="13959" y="10258"/>
                    <a:pt x="14106" y="13045"/>
                  </a:cubicBezTo>
                  <a:cubicBezTo>
                    <a:pt x="14253" y="15832"/>
                    <a:pt x="14400" y="19316"/>
                    <a:pt x="14694" y="20361"/>
                  </a:cubicBezTo>
                  <a:cubicBezTo>
                    <a:pt x="14988" y="21406"/>
                    <a:pt x="15429" y="20012"/>
                    <a:pt x="15796" y="18445"/>
                  </a:cubicBezTo>
                  <a:cubicBezTo>
                    <a:pt x="16163" y="16877"/>
                    <a:pt x="16457" y="15135"/>
                    <a:pt x="16971" y="13393"/>
                  </a:cubicBezTo>
                  <a:cubicBezTo>
                    <a:pt x="17486" y="11651"/>
                    <a:pt x="18220" y="9909"/>
                    <a:pt x="18955" y="10083"/>
                  </a:cubicBezTo>
                  <a:cubicBezTo>
                    <a:pt x="19690" y="10258"/>
                    <a:pt x="20424" y="12348"/>
                    <a:pt x="20865" y="14438"/>
                  </a:cubicBezTo>
                  <a:cubicBezTo>
                    <a:pt x="21306" y="16529"/>
                    <a:pt x="21453" y="18619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2" name="Line"/>
            <p:cNvSpPr/>
            <p:nvPr/>
          </p:nvSpPr>
          <p:spPr>
            <a:xfrm>
              <a:off x="21130992" y="10305560"/>
              <a:ext cx="144502" cy="68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389" extrusionOk="0">
                  <a:moveTo>
                    <a:pt x="13447" y="327"/>
                  </a:moveTo>
                  <a:cubicBezTo>
                    <a:pt x="10935" y="111"/>
                    <a:pt x="8424" y="-105"/>
                    <a:pt x="6666" y="57"/>
                  </a:cubicBezTo>
                  <a:cubicBezTo>
                    <a:pt x="4908" y="219"/>
                    <a:pt x="3903" y="759"/>
                    <a:pt x="4908" y="2055"/>
                  </a:cubicBezTo>
                  <a:cubicBezTo>
                    <a:pt x="5912" y="3351"/>
                    <a:pt x="8926" y="5403"/>
                    <a:pt x="10936" y="6699"/>
                  </a:cubicBezTo>
                  <a:cubicBezTo>
                    <a:pt x="12945" y="7995"/>
                    <a:pt x="13950" y="8535"/>
                    <a:pt x="14452" y="9075"/>
                  </a:cubicBezTo>
                  <a:cubicBezTo>
                    <a:pt x="14954" y="9615"/>
                    <a:pt x="14954" y="10155"/>
                    <a:pt x="13950" y="10587"/>
                  </a:cubicBezTo>
                  <a:cubicBezTo>
                    <a:pt x="12945" y="11019"/>
                    <a:pt x="10936" y="11343"/>
                    <a:pt x="7922" y="11505"/>
                  </a:cubicBezTo>
                  <a:cubicBezTo>
                    <a:pt x="4908" y="11667"/>
                    <a:pt x="889" y="11667"/>
                    <a:pt x="135" y="11667"/>
                  </a:cubicBezTo>
                  <a:cubicBezTo>
                    <a:pt x="-618" y="11667"/>
                    <a:pt x="1894" y="11667"/>
                    <a:pt x="4405" y="12045"/>
                  </a:cubicBezTo>
                  <a:cubicBezTo>
                    <a:pt x="6917" y="12423"/>
                    <a:pt x="9429" y="13179"/>
                    <a:pt x="10684" y="14205"/>
                  </a:cubicBezTo>
                  <a:cubicBezTo>
                    <a:pt x="11940" y="15231"/>
                    <a:pt x="11940" y="16527"/>
                    <a:pt x="11689" y="17553"/>
                  </a:cubicBezTo>
                  <a:cubicBezTo>
                    <a:pt x="11438" y="18579"/>
                    <a:pt x="10936" y="19335"/>
                    <a:pt x="11187" y="19983"/>
                  </a:cubicBezTo>
                  <a:cubicBezTo>
                    <a:pt x="11438" y="20631"/>
                    <a:pt x="12442" y="21171"/>
                    <a:pt x="14201" y="21333"/>
                  </a:cubicBezTo>
                  <a:cubicBezTo>
                    <a:pt x="15959" y="21495"/>
                    <a:pt x="18470" y="21279"/>
                    <a:pt x="20982" y="21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3" name="Line"/>
            <p:cNvSpPr/>
            <p:nvPr/>
          </p:nvSpPr>
          <p:spPr>
            <a:xfrm>
              <a:off x="21479155" y="10525233"/>
              <a:ext cx="175588" cy="29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482" extrusionOk="0">
                  <a:moveTo>
                    <a:pt x="12930" y="3606"/>
                  </a:moveTo>
                  <a:cubicBezTo>
                    <a:pt x="12100" y="2365"/>
                    <a:pt x="11269" y="1123"/>
                    <a:pt x="9815" y="503"/>
                  </a:cubicBezTo>
                  <a:cubicBezTo>
                    <a:pt x="8361" y="-118"/>
                    <a:pt x="6284" y="-118"/>
                    <a:pt x="4415" y="254"/>
                  </a:cubicBezTo>
                  <a:cubicBezTo>
                    <a:pt x="2546" y="627"/>
                    <a:pt x="884" y="1372"/>
                    <a:pt x="261" y="3606"/>
                  </a:cubicBezTo>
                  <a:cubicBezTo>
                    <a:pt x="-362" y="5841"/>
                    <a:pt x="53" y="9565"/>
                    <a:pt x="2338" y="11799"/>
                  </a:cubicBezTo>
                  <a:cubicBezTo>
                    <a:pt x="4623" y="14034"/>
                    <a:pt x="8777" y="14779"/>
                    <a:pt x="11892" y="15151"/>
                  </a:cubicBezTo>
                  <a:cubicBezTo>
                    <a:pt x="15007" y="15523"/>
                    <a:pt x="17084" y="15523"/>
                    <a:pt x="18538" y="14903"/>
                  </a:cubicBezTo>
                  <a:cubicBezTo>
                    <a:pt x="19992" y="14282"/>
                    <a:pt x="20823" y="13041"/>
                    <a:pt x="21030" y="11799"/>
                  </a:cubicBezTo>
                  <a:cubicBezTo>
                    <a:pt x="21238" y="10558"/>
                    <a:pt x="20823" y="9316"/>
                    <a:pt x="19992" y="8075"/>
                  </a:cubicBezTo>
                  <a:cubicBezTo>
                    <a:pt x="19161" y="6834"/>
                    <a:pt x="17915" y="5592"/>
                    <a:pt x="17292" y="5592"/>
                  </a:cubicBezTo>
                  <a:cubicBezTo>
                    <a:pt x="16669" y="5592"/>
                    <a:pt x="16669" y="6834"/>
                    <a:pt x="17292" y="9689"/>
                  </a:cubicBezTo>
                  <a:cubicBezTo>
                    <a:pt x="17915" y="12544"/>
                    <a:pt x="19161" y="17013"/>
                    <a:pt x="20407" y="21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4" name="Line"/>
            <p:cNvSpPr/>
            <p:nvPr/>
          </p:nvSpPr>
          <p:spPr>
            <a:xfrm>
              <a:off x="21705349" y="10814178"/>
              <a:ext cx="138588" cy="35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506" extrusionOk="0">
                  <a:moveTo>
                    <a:pt x="13240" y="0"/>
                  </a:moveTo>
                  <a:cubicBezTo>
                    <a:pt x="15811" y="5506"/>
                    <a:pt x="18383" y="11012"/>
                    <a:pt x="19668" y="14400"/>
                  </a:cubicBezTo>
                  <a:cubicBezTo>
                    <a:pt x="20954" y="17788"/>
                    <a:pt x="20954" y="19059"/>
                    <a:pt x="19411" y="20012"/>
                  </a:cubicBezTo>
                  <a:cubicBezTo>
                    <a:pt x="17868" y="20965"/>
                    <a:pt x="14783" y="21600"/>
                    <a:pt x="11183" y="21494"/>
                  </a:cubicBezTo>
                  <a:cubicBezTo>
                    <a:pt x="7583" y="21388"/>
                    <a:pt x="3468" y="20541"/>
                    <a:pt x="1411" y="19376"/>
                  </a:cubicBezTo>
                  <a:cubicBezTo>
                    <a:pt x="-646" y="18212"/>
                    <a:pt x="-646" y="16729"/>
                    <a:pt x="2697" y="14612"/>
                  </a:cubicBezTo>
                  <a:cubicBezTo>
                    <a:pt x="6040" y="12494"/>
                    <a:pt x="12725" y="9741"/>
                    <a:pt x="19411" y="6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5" name="Line"/>
            <p:cNvSpPr/>
            <p:nvPr/>
          </p:nvSpPr>
          <p:spPr>
            <a:xfrm>
              <a:off x="21846300" y="10658503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6" name="Line"/>
            <p:cNvSpPr/>
            <p:nvPr/>
          </p:nvSpPr>
          <p:spPr>
            <a:xfrm>
              <a:off x="21389655" y="10326398"/>
              <a:ext cx="346475" cy="7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063" extrusionOk="0">
                  <a:moveTo>
                    <a:pt x="0" y="16904"/>
                  </a:moveTo>
                  <a:cubicBezTo>
                    <a:pt x="4919" y="17843"/>
                    <a:pt x="9838" y="18783"/>
                    <a:pt x="12939" y="19252"/>
                  </a:cubicBezTo>
                  <a:cubicBezTo>
                    <a:pt x="16040" y="19722"/>
                    <a:pt x="17323" y="19722"/>
                    <a:pt x="18606" y="20191"/>
                  </a:cubicBezTo>
                  <a:cubicBezTo>
                    <a:pt x="19889" y="20661"/>
                    <a:pt x="21172" y="21600"/>
                    <a:pt x="21386" y="20661"/>
                  </a:cubicBezTo>
                  <a:cubicBezTo>
                    <a:pt x="21600" y="19722"/>
                    <a:pt x="20745" y="16904"/>
                    <a:pt x="19568" y="13148"/>
                  </a:cubicBezTo>
                  <a:cubicBezTo>
                    <a:pt x="18392" y="9391"/>
                    <a:pt x="16895" y="4696"/>
                    <a:pt x="15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7" name="Line"/>
            <p:cNvSpPr/>
            <p:nvPr/>
          </p:nvSpPr>
          <p:spPr>
            <a:xfrm>
              <a:off x="22085000" y="10938716"/>
              <a:ext cx="7591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4500"/>
                    <a:pt x="21600" y="9000"/>
                    <a:pt x="18313" y="12600"/>
                  </a:cubicBezTo>
                  <a:cubicBezTo>
                    <a:pt x="15026" y="16200"/>
                    <a:pt x="7513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8" name="Line"/>
            <p:cNvSpPr/>
            <p:nvPr/>
          </p:nvSpPr>
          <p:spPr>
            <a:xfrm>
              <a:off x="22294074" y="10553830"/>
              <a:ext cx="247572" cy="301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418" extrusionOk="0">
                  <a:moveTo>
                    <a:pt x="14074" y="4482"/>
                  </a:moveTo>
                  <a:cubicBezTo>
                    <a:pt x="13778" y="3254"/>
                    <a:pt x="13482" y="2027"/>
                    <a:pt x="12594" y="1168"/>
                  </a:cubicBezTo>
                  <a:cubicBezTo>
                    <a:pt x="11706" y="309"/>
                    <a:pt x="10227" y="-182"/>
                    <a:pt x="8156" y="63"/>
                  </a:cubicBezTo>
                  <a:cubicBezTo>
                    <a:pt x="6085" y="309"/>
                    <a:pt x="3422" y="1291"/>
                    <a:pt x="1794" y="3132"/>
                  </a:cubicBezTo>
                  <a:cubicBezTo>
                    <a:pt x="167" y="4973"/>
                    <a:pt x="-425" y="7673"/>
                    <a:pt x="315" y="9882"/>
                  </a:cubicBezTo>
                  <a:cubicBezTo>
                    <a:pt x="1054" y="12091"/>
                    <a:pt x="3126" y="13809"/>
                    <a:pt x="5937" y="14668"/>
                  </a:cubicBezTo>
                  <a:cubicBezTo>
                    <a:pt x="8748" y="15527"/>
                    <a:pt x="12298" y="15527"/>
                    <a:pt x="14369" y="14913"/>
                  </a:cubicBezTo>
                  <a:cubicBezTo>
                    <a:pt x="16441" y="14300"/>
                    <a:pt x="17032" y="13073"/>
                    <a:pt x="17328" y="11845"/>
                  </a:cubicBezTo>
                  <a:cubicBezTo>
                    <a:pt x="17624" y="10618"/>
                    <a:pt x="17624" y="9391"/>
                    <a:pt x="17032" y="8163"/>
                  </a:cubicBezTo>
                  <a:cubicBezTo>
                    <a:pt x="16441" y="6936"/>
                    <a:pt x="15257" y="5709"/>
                    <a:pt x="14665" y="5954"/>
                  </a:cubicBezTo>
                  <a:cubicBezTo>
                    <a:pt x="14074" y="6200"/>
                    <a:pt x="14074" y="7918"/>
                    <a:pt x="15257" y="10741"/>
                  </a:cubicBezTo>
                  <a:cubicBezTo>
                    <a:pt x="16441" y="13563"/>
                    <a:pt x="18808" y="17491"/>
                    <a:pt x="21175" y="21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9" name="Line"/>
            <p:cNvSpPr/>
            <p:nvPr/>
          </p:nvSpPr>
          <p:spPr>
            <a:xfrm>
              <a:off x="22624671" y="10824556"/>
              <a:ext cx="114163" cy="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7" extrusionOk="0">
                  <a:moveTo>
                    <a:pt x="0" y="0"/>
                  </a:moveTo>
                  <a:cubicBezTo>
                    <a:pt x="2618" y="7513"/>
                    <a:pt x="5236" y="15026"/>
                    <a:pt x="8836" y="18313"/>
                  </a:cubicBezTo>
                  <a:cubicBezTo>
                    <a:pt x="12436" y="21600"/>
                    <a:pt x="17018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0" name="Line"/>
            <p:cNvSpPr/>
            <p:nvPr/>
          </p:nvSpPr>
          <p:spPr>
            <a:xfrm>
              <a:off x="22603914" y="10648125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1" name="Line"/>
            <p:cNvSpPr/>
            <p:nvPr/>
          </p:nvSpPr>
          <p:spPr>
            <a:xfrm>
              <a:off x="22178405" y="10305641"/>
              <a:ext cx="338664" cy="81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291" extrusionOk="0">
                  <a:moveTo>
                    <a:pt x="0" y="10800"/>
                  </a:moveTo>
                  <a:cubicBezTo>
                    <a:pt x="4582" y="12600"/>
                    <a:pt x="9164" y="14400"/>
                    <a:pt x="12218" y="16200"/>
                  </a:cubicBezTo>
                  <a:cubicBezTo>
                    <a:pt x="15273" y="18000"/>
                    <a:pt x="16800" y="19800"/>
                    <a:pt x="18218" y="20700"/>
                  </a:cubicBezTo>
                  <a:cubicBezTo>
                    <a:pt x="19636" y="21600"/>
                    <a:pt x="20945" y="21600"/>
                    <a:pt x="21273" y="19800"/>
                  </a:cubicBezTo>
                  <a:cubicBezTo>
                    <a:pt x="21600" y="18000"/>
                    <a:pt x="20945" y="14400"/>
                    <a:pt x="20182" y="10800"/>
                  </a:cubicBezTo>
                  <a:cubicBezTo>
                    <a:pt x="19418" y="7200"/>
                    <a:pt x="18545" y="3600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2" name="Line"/>
            <p:cNvSpPr/>
            <p:nvPr/>
          </p:nvSpPr>
          <p:spPr>
            <a:xfrm>
              <a:off x="22686942" y="10274507"/>
              <a:ext cx="216398" cy="101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10286" y="0"/>
                  </a:moveTo>
                  <a:cubicBezTo>
                    <a:pt x="12000" y="73"/>
                    <a:pt x="13714" y="147"/>
                    <a:pt x="15257" y="624"/>
                  </a:cubicBezTo>
                  <a:cubicBezTo>
                    <a:pt x="16800" y="1102"/>
                    <a:pt x="18171" y="1984"/>
                    <a:pt x="18686" y="3269"/>
                  </a:cubicBezTo>
                  <a:cubicBezTo>
                    <a:pt x="19200" y="4555"/>
                    <a:pt x="18857" y="6245"/>
                    <a:pt x="19371" y="7714"/>
                  </a:cubicBezTo>
                  <a:cubicBezTo>
                    <a:pt x="19886" y="9184"/>
                    <a:pt x="21257" y="10433"/>
                    <a:pt x="21429" y="11976"/>
                  </a:cubicBezTo>
                  <a:cubicBezTo>
                    <a:pt x="21600" y="13518"/>
                    <a:pt x="20571" y="15355"/>
                    <a:pt x="17829" y="16971"/>
                  </a:cubicBezTo>
                  <a:cubicBezTo>
                    <a:pt x="15086" y="18588"/>
                    <a:pt x="10629" y="19984"/>
                    <a:pt x="7371" y="20718"/>
                  </a:cubicBezTo>
                  <a:cubicBezTo>
                    <a:pt x="4114" y="21453"/>
                    <a:pt x="2057" y="215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3" name="Line"/>
            <p:cNvSpPr/>
            <p:nvPr/>
          </p:nvSpPr>
          <p:spPr>
            <a:xfrm>
              <a:off x="2834598" y="11416118"/>
              <a:ext cx="320147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600" extrusionOk="0">
                  <a:moveTo>
                    <a:pt x="16284" y="0"/>
                  </a:moveTo>
                  <a:cubicBezTo>
                    <a:pt x="14010" y="0"/>
                    <a:pt x="11737" y="0"/>
                    <a:pt x="9918" y="540"/>
                  </a:cubicBezTo>
                  <a:cubicBezTo>
                    <a:pt x="8099" y="1080"/>
                    <a:pt x="6734" y="2160"/>
                    <a:pt x="6393" y="3132"/>
                  </a:cubicBezTo>
                  <a:cubicBezTo>
                    <a:pt x="6052" y="4104"/>
                    <a:pt x="6734" y="4968"/>
                    <a:pt x="8894" y="6372"/>
                  </a:cubicBezTo>
                  <a:cubicBezTo>
                    <a:pt x="11054" y="7776"/>
                    <a:pt x="14692" y="9720"/>
                    <a:pt x="17080" y="11664"/>
                  </a:cubicBezTo>
                  <a:cubicBezTo>
                    <a:pt x="19467" y="13608"/>
                    <a:pt x="20604" y="15552"/>
                    <a:pt x="20945" y="17064"/>
                  </a:cubicBezTo>
                  <a:cubicBezTo>
                    <a:pt x="21286" y="18576"/>
                    <a:pt x="20831" y="19656"/>
                    <a:pt x="17875" y="20412"/>
                  </a:cubicBezTo>
                  <a:cubicBezTo>
                    <a:pt x="14920" y="21168"/>
                    <a:pt x="9463" y="21600"/>
                    <a:pt x="6166" y="21600"/>
                  </a:cubicBezTo>
                  <a:cubicBezTo>
                    <a:pt x="2869" y="21600"/>
                    <a:pt x="1732" y="21168"/>
                    <a:pt x="937" y="20304"/>
                  </a:cubicBezTo>
                  <a:cubicBezTo>
                    <a:pt x="141" y="19440"/>
                    <a:pt x="-314" y="18144"/>
                    <a:pt x="254" y="17172"/>
                  </a:cubicBezTo>
                  <a:cubicBezTo>
                    <a:pt x="823" y="16200"/>
                    <a:pt x="2414" y="15552"/>
                    <a:pt x="4006" y="14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4" name="Line"/>
            <p:cNvSpPr/>
            <p:nvPr/>
          </p:nvSpPr>
          <p:spPr>
            <a:xfrm>
              <a:off x="3219633" y="11540657"/>
              <a:ext cx="222979" cy="482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529" extrusionOk="0">
                  <a:moveTo>
                    <a:pt x="3703" y="0"/>
                  </a:moveTo>
                  <a:cubicBezTo>
                    <a:pt x="5012" y="4783"/>
                    <a:pt x="6321" y="9566"/>
                    <a:pt x="7140" y="12883"/>
                  </a:cubicBezTo>
                  <a:cubicBezTo>
                    <a:pt x="7958" y="16200"/>
                    <a:pt x="8285" y="18051"/>
                    <a:pt x="8449" y="19363"/>
                  </a:cubicBezTo>
                  <a:cubicBezTo>
                    <a:pt x="8612" y="20674"/>
                    <a:pt x="8612" y="21446"/>
                    <a:pt x="8121" y="21523"/>
                  </a:cubicBezTo>
                  <a:cubicBezTo>
                    <a:pt x="7631" y="21600"/>
                    <a:pt x="6649" y="20983"/>
                    <a:pt x="5176" y="19440"/>
                  </a:cubicBezTo>
                  <a:cubicBezTo>
                    <a:pt x="3703" y="17897"/>
                    <a:pt x="1740" y="15429"/>
                    <a:pt x="758" y="13114"/>
                  </a:cubicBezTo>
                  <a:cubicBezTo>
                    <a:pt x="-224" y="10800"/>
                    <a:pt x="-224" y="8640"/>
                    <a:pt x="594" y="6866"/>
                  </a:cubicBezTo>
                  <a:cubicBezTo>
                    <a:pt x="1412" y="5091"/>
                    <a:pt x="3049" y="3703"/>
                    <a:pt x="4685" y="2854"/>
                  </a:cubicBezTo>
                  <a:cubicBezTo>
                    <a:pt x="6321" y="2006"/>
                    <a:pt x="7958" y="1697"/>
                    <a:pt x="9758" y="1620"/>
                  </a:cubicBezTo>
                  <a:cubicBezTo>
                    <a:pt x="11558" y="1543"/>
                    <a:pt x="13521" y="1697"/>
                    <a:pt x="15485" y="2469"/>
                  </a:cubicBezTo>
                  <a:cubicBezTo>
                    <a:pt x="17449" y="3240"/>
                    <a:pt x="19412" y="4629"/>
                    <a:pt x="20394" y="5940"/>
                  </a:cubicBezTo>
                  <a:cubicBezTo>
                    <a:pt x="21376" y="7251"/>
                    <a:pt x="21376" y="8486"/>
                    <a:pt x="20067" y="9103"/>
                  </a:cubicBezTo>
                  <a:cubicBezTo>
                    <a:pt x="18758" y="9720"/>
                    <a:pt x="16140" y="9720"/>
                    <a:pt x="13194" y="9334"/>
                  </a:cubicBezTo>
                  <a:cubicBezTo>
                    <a:pt x="10249" y="8949"/>
                    <a:pt x="6976" y="8177"/>
                    <a:pt x="3703" y="7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5" name="Line"/>
            <p:cNvSpPr/>
            <p:nvPr/>
          </p:nvSpPr>
          <p:spPr>
            <a:xfrm>
              <a:off x="3457295" y="11635453"/>
              <a:ext cx="569482" cy="17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33" extrusionOk="0">
                  <a:moveTo>
                    <a:pt x="4244" y="2325"/>
                  </a:moveTo>
                  <a:cubicBezTo>
                    <a:pt x="3593" y="1495"/>
                    <a:pt x="2943" y="664"/>
                    <a:pt x="2292" y="248"/>
                  </a:cubicBezTo>
                  <a:cubicBezTo>
                    <a:pt x="1642" y="-167"/>
                    <a:pt x="991" y="-167"/>
                    <a:pt x="536" y="1079"/>
                  </a:cubicBezTo>
                  <a:cubicBezTo>
                    <a:pt x="80" y="2325"/>
                    <a:pt x="-180" y="4818"/>
                    <a:pt x="145" y="7518"/>
                  </a:cubicBezTo>
                  <a:cubicBezTo>
                    <a:pt x="471" y="10218"/>
                    <a:pt x="1381" y="13125"/>
                    <a:pt x="2292" y="14579"/>
                  </a:cubicBezTo>
                  <a:cubicBezTo>
                    <a:pt x="3203" y="16033"/>
                    <a:pt x="4114" y="16033"/>
                    <a:pt x="4895" y="16033"/>
                  </a:cubicBezTo>
                  <a:cubicBezTo>
                    <a:pt x="5675" y="16033"/>
                    <a:pt x="6326" y="16033"/>
                    <a:pt x="6847" y="14995"/>
                  </a:cubicBezTo>
                  <a:cubicBezTo>
                    <a:pt x="7367" y="13956"/>
                    <a:pt x="7757" y="11879"/>
                    <a:pt x="7757" y="10010"/>
                  </a:cubicBezTo>
                  <a:cubicBezTo>
                    <a:pt x="7757" y="8141"/>
                    <a:pt x="7367" y="6479"/>
                    <a:pt x="6847" y="5233"/>
                  </a:cubicBezTo>
                  <a:cubicBezTo>
                    <a:pt x="6326" y="3987"/>
                    <a:pt x="5675" y="3156"/>
                    <a:pt x="5415" y="3987"/>
                  </a:cubicBezTo>
                  <a:cubicBezTo>
                    <a:pt x="5155" y="4818"/>
                    <a:pt x="5285" y="7310"/>
                    <a:pt x="5740" y="10218"/>
                  </a:cubicBezTo>
                  <a:cubicBezTo>
                    <a:pt x="6196" y="13125"/>
                    <a:pt x="6977" y="16448"/>
                    <a:pt x="7692" y="18525"/>
                  </a:cubicBezTo>
                  <a:cubicBezTo>
                    <a:pt x="8408" y="20602"/>
                    <a:pt x="9059" y="21433"/>
                    <a:pt x="9709" y="21433"/>
                  </a:cubicBezTo>
                  <a:cubicBezTo>
                    <a:pt x="10360" y="21433"/>
                    <a:pt x="11010" y="20602"/>
                    <a:pt x="11401" y="19148"/>
                  </a:cubicBezTo>
                  <a:cubicBezTo>
                    <a:pt x="11791" y="17695"/>
                    <a:pt x="11921" y="15618"/>
                    <a:pt x="12116" y="13541"/>
                  </a:cubicBezTo>
                  <a:cubicBezTo>
                    <a:pt x="12312" y="11464"/>
                    <a:pt x="12572" y="9387"/>
                    <a:pt x="12962" y="8971"/>
                  </a:cubicBezTo>
                  <a:cubicBezTo>
                    <a:pt x="13353" y="8556"/>
                    <a:pt x="13873" y="9802"/>
                    <a:pt x="14198" y="12087"/>
                  </a:cubicBezTo>
                  <a:cubicBezTo>
                    <a:pt x="14524" y="14371"/>
                    <a:pt x="14654" y="17695"/>
                    <a:pt x="14914" y="18110"/>
                  </a:cubicBezTo>
                  <a:cubicBezTo>
                    <a:pt x="15174" y="18525"/>
                    <a:pt x="15565" y="16033"/>
                    <a:pt x="16020" y="13748"/>
                  </a:cubicBezTo>
                  <a:cubicBezTo>
                    <a:pt x="16475" y="11464"/>
                    <a:pt x="16996" y="9387"/>
                    <a:pt x="17581" y="8141"/>
                  </a:cubicBezTo>
                  <a:cubicBezTo>
                    <a:pt x="18167" y="6895"/>
                    <a:pt x="18818" y="6479"/>
                    <a:pt x="19468" y="8764"/>
                  </a:cubicBezTo>
                  <a:cubicBezTo>
                    <a:pt x="20119" y="11048"/>
                    <a:pt x="20769" y="16033"/>
                    <a:pt x="21420" y="21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6" name="Line"/>
            <p:cNvSpPr/>
            <p:nvPr/>
          </p:nvSpPr>
          <p:spPr>
            <a:xfrm>
              <a:off x="4391557" y="11322713"/>
              <a:ext cx="154135" cy="601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4106" y="0"/>
                  </a:moveTo>
                  <a:cubicBezTo>
                    <a:pt x="2186" y="372"/>
                    <a:pt x="266" y="745"/>
                    <a:pt x="26" y="1303"/>
                  </a:cubicBezTo>
                  <a:cubicBezTo>
                    <a:pt x="-214" y="1862"/>
                    <a:pt x="1226" y="2607"/>
                    <a:pt x="3146" y="3600"/>
                  </a:cubicBezTo>
                  <a:cubicBezTo>
                    <a:pt x="5066" y="4593"/>
                    <a:pt x="7466" y="5834"/>
                    <a:pt x="8666" y="6766"/>
                  </a:cubicBezTo>
                  <a:cubicBezTo>
                    <a:pt x="9866" y="7697"/>
                    <a:pt x="9866" y="8317"/>
                    <a:pt x="9146" y="8938"/>
                  </a:cubicBezTo>
                  <a:cubicBezTo>
                    <a:pt x="8426" y="9559"/>
                    <a:pt x="6986" y="10179"/>
                    <a:pt x="5066" y="10552"/>
                  </a:cubicBezTo>
                  <a:cubicBezTo>
                    <a:pt x="3146" y="10924"/>
                    <a:pt x="746" y="11048"/>
                    <a:pt x="266" y="10862"/>
                  </a:cubicBezTo>
                  <a:cubicBezTo>
                    <a:pt x="-214" y="10676"/>
                    <a:pt x="1226" y="10179"/>
                    <a:pt x="3386" y="9931"/>
                  </a:cubicBezTo>
                  <a:cubicBezTo>
                    <a:pt x="5546" y="9683"/>
                    <a:pt x="8426" y="9683"/>
                    <a:pt x="10826" y="9993"/>
                  </a:cubicBezTo>
                  <a:cubicBezTo>
                    <a:pt x="13226" y="10303"/>
                    <a:pt x="15146" y="10924"/>
                    <a:pt x="16106" y="12352"/>
                  </a:cubicBezTo>
                  <a:cubicBezTo>
                    <a:pt x="17066" y="13779"/>
                    <a:pt x="17066" y="16014"/>
                    <a:pt x="16826" y="17441"/>
                  </a:cubicBezTo>
                  <a:cubicBezTo>
                    <a:pt x="16586" y="18869"/>
                    <a:pt x="16106" y="19490"/>
                    <a:pt x="16826" y="20048"/>
                  </a:cubicBezTo>
                  <a:cubicBezTo>
                    <a:pt x="17546" y="20607"/>
                    <a:pt x="19466" y="21103"/>
                    <a:pt x="213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7" name="Line"/>
            <p:cNvSpPr/>
            <p:nvPr/>
          </p:nvSpPr>
          <p:spPr>
            <a:xfrm>
              <a:off x="4806570" y="11526064"/>
              <a:ext cx="237280" cy="30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7" h="21172" extrusionOk="0">
                  <a:moveTo>
                    <a:pt x="13566" y="4612"/>
                  </a:moveTo>
                  <a:cubicBezTo>
                    <a:pt x="13261" y="3412"/>
                    <a:pt x="12957" y="2212"/>
                    <a:pt x="12197" y="1252"/>
                  </a:cubicBezTo>
                  <a:cubicBezTo>
                    <a:pt x="11436" y="292"/>
                    <a:pt x="10219" y="-428"/>
                    <a:pt x="7785" y="292"/>
                  </a:cubicBezTo>
                  <a:cubicBezTo>
                    <a:pt x="5352" y="1012"/>
                    <a:pt x="1701" y="3172"/>
                    <a:pt x="484" y="5812"/>
                  </a:cubicBezTo>
                  <a:cubicBezTo>
                    <a:pt x="-733" y="8452"/>
                    <a:pt x="484" y="11572"/>
                    <a:pt x="2613" y="13492"/>
                  </a:cubicBezTo>
                  <a:cubicBezTo>
                    <a:pt x="4743" y="15412"/>
                    <a:pt x="7785" y="16132"/>
                    <a:pt x="10675" y="15532"/>
                  </a:cubicBezTo>
                  <a:cubicBezTo>
                    <a:pt x="13566" y="14932"/>
                    <a:pt x="16304" y="13012"/>
                    <a:pt x="17673" y="11452"/>
                  </a:cubicBezTo>
                  <a:cubicBezTo>
                    <a:pt x="19042" y="9892"/>
                    <a:pt x="19042" y="8692"/>
                    <a:pt x="18585" y="7612"/>
                  </a:cubicBezTo>
                  <a:cubicBezTo>
                    <a:pt x="18129" y="6532"/>
                    <a:pt x="17216" y="5572"/>
                    <a:pt x="16456" y="5692"/>
                  </a:cubicBezTo>
                  <a:cubicBezTo>
                    <a:pt x="15695" y="5812"/>
                    <a:pt x="15087" y="7012"/>
                    <a:pt x="15087" y="9412"/>
                  </a:cubicBezTo>
                  <a:cubicBezTo>
                    <a:pt x="15087" y="11812"/>
                    <a:pt x="15695" y="15412"/>
                    <a:pt x="16760" y="17572"/>
                  </a:cubicBezTo>
                  <a:cubicBezTo>
                    <a:pt x="17825" y="19732"/>
                    <a:pt x="19346" y="20452"/>
                    <a:pt x="20867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8" name="Line"/>
            <p:cNvSpPr/>
            <p:nvPr/>
          </p:nvSpPr>
          <p:spPr>
            <a:xfrm>
              <a:off x="5209901" y="11789737"/>
              <a:ext cx="93406" cy="11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0" extrusionOk="0">
                  <a:moveTo>
                    <a:pt x="0" y="0"/>
                  </a:moveTo>
                  <a:cubicBezTo>
                    <a:pt x="0" y="3086"/>
                    <a:pt x="0" y="6171"/>
                    <a:pt x="0" y="9566"/>
                  </a:cubicBezTo>
                  <a:cubicBezTo>
                    <a:pt x="0" y="12960"/>
                    <a:pt x="0" y="16663"/>
                    <a:pt x="2000" y="18823"/>
                  </a:cubicBezTo>
                  <a:cubicBezTo>
                    <a:pt x="4000" y="20983"/>
                    <a:pt x="8000" y="21600"/>
                    <a:pt x="11600" y="20983"/>
                  </a:cubicBezTo>
                  <a:cubicBezTo>
                    <a:pt x="15200" y="20366"/>
                    <a:pt x="18400" y="18514"/>
                    <a:pt x="21600" y="16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9" name="Line"/>
            <p:cNvSpPr/>
            <p:nvPr/>
          </p:nvSpPr>
          <p:spPr>
            <a:xfrm>
              <a:off x="5230658" y="11665197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0" name="Line"/>
            <p:cNvSpPr/>
            <p:nvPr/>
          </p:nvSpPr>
          <p:spPr>
            <a:xfrm>
              <a:off x="4805148" y="11291579"/>
              <a:ext cx="301908" cy="12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249" extrusionOk="0">
                  <a:moveTo>
                    <a:pt x="0" y="11937"/>
                  </a:moveTo>
                  <a:cubicBezTo>
                    <a:pt x="2670" y="12505"/>
                    <a:pt x="5339" y="13074"/>
                    <a:pt x="8009" y="14495"/>
                  </a:cubicBezTo>
                  <a:cubicBezTo>
                    <a:pt x="10679" y="15916"/>
                    <a:pt x="13348" y="18189"/>
                    <a:pt x="15290" y="19611"/>
                  </a:cubicBezTo>
                  <a:cubicBezTo>
                    <a:pt x="17231" y="21032"/>
                    <a:pt x="18445" y="21600"/>
                    <a:pt x="19537" y="21032"/>
                  </a:cubicBezTo>
                  <a:cubicBezTo>
                    <a:pt x="20629" y="20463"/>
                    <a:pt x="21600" y="18758"/>
                    <a:pt x="20993" y="15063"/>
                  </a:cubicBezTo>
                  <a:cubicBezTo>
                    <a:pt x="20387" y="11368"/>
                    <a:pt x="18202" y="5684"/>
                    <a:pt x="16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1" name="Line"/>
            <p:cNvSpPr/>
            <p:nvPr/>
          </p:nvSpPr>
          <p:spPr>
            <a:xfrm>
              <a:off x="5583519" y="11343470"/>
              <a:ext cx="170719" cy="6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551" extrusionOk="0">
                  <a:moveTo>
                    <a:pt x="0" y="0"/>
                  </a:moveTo>
                  <a:cubicBezTo>
                    <a:pt x="2592" y="1200"/>
                    <a:pt x="5184" y="2400"/>
                    <a:pt x="6480" y="3818"/>
                  </a:cubicBezTo>
                  <a:cubicBezTo>
                    <a:pt x="7776" y="5236"/>
                    <a:pt x="7776" y="6873"/>
                    <a:pt x="9504" y="8618"/>
                  </a:cubicBezTo>
                  <a:cubicBezTo>
                    <a:pt x="11232" y="10364"/>
                    <a:pt x="14688" y="12218"/>
                    <a:pt x="17064" y="13909"/>
                  </a:cubicBezTo>
                  <a:cubicBezTo>
                    <a:pt x="19440" y="15600"/>
                    <a:pt x="20736" y="17127"/>
                    <a:pt x="21168" y="18218"/>
                  </a:cubicBezTo>
                  <a:cubicBezTo>
                    <a:pt x="21600" y="19309"/>
                    <a:pt x="21168" y="19964"/>
                    <a:pt x="19008" y="20509"/>
                  </a:cubicBezTo>
                  <a:cubicBezTo>
                    <a:pt x="16848" y="21055"/>
                    <a:pt x="12960" y="21491"/>
                    <a:pt x="9936" y="21545"/>
                  </a:cubicBezTo>
                  <a:cubicBezTo>
                    <a:pt x="6912" y="21600"/>
                    <a:pt x="4752" y="21273"/>
                    <a:pt x="2592" y="20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2" name="Line"/>
            <p:cNvSpPr/>
            <p:nvPr/>
          </p:nvSpPr>
          <p:spPr>
            <a:xfrm>
              <a:off x="6102434" y="11634062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0"/>
                    <a:pt x="14400" y="3600"/>
                  </a:cubicBezTo>
                  <a:cubicBezTo>
                    <a:pt x="18000" y="7200"/>
                    <a:pt x="198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3" name="Line"/>
            <p:cNvSpPr/>
            <p:nvPr/>
          </p:nvSpPr>
          <p:spPr>
            <a:xfrm>
              <a:off x="6206217" y="11758602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4" name="Line"/>
            <p:cNvSpPr/>
            <p:nvPr/>
          </p:nvSpPr>
          <p:spPr>
            <a:xfrm>
              <a:off x="8697007" y="8396036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5" name="Line"/>
            <p:cNvSpPr/>
            <p:nvPr/>
          </p:nvSpPr>
          <p:spPr>
            <a:xfrm>
              <a:off x="9444243" y="8126201"/>
              <a:ext cx="20756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6442"/>
                    <a:pt x="10800" y="12884"/>
                    <a:pt x="7200" y="16484"/>
                  </a:cubicBezTo>
                  <a:cubicBezTo>
                    <a:pt x="3600" y="20084"/>
                    <a:pt x="1800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6" name="Line"/>
            <p:cNvSpPr/>
            <p:nvPr/>
          </p:nvSpPr>
          <p:spPr>
            <a:xfrm>
              <a:off x="9475378" y="7968064"/>
              <a:ext cx="311350" cy="37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3057"/>
                  </a:moveTo>
                  <a:cubicBezTo>
                    <a:pt x="720" y="1890"/>
                    <a:pt x="1440" y="722"/>
                    <a:pt x="2640" y="235"/>
                  </a:cubicBezTo>
                  <a:cubicBezTo>
                    <a:pt x="3840" y="-251"/>
                    <a:pt x="5520" y="-56"/>
                    <a:pt x="7320" y="1500"/>
                  </a:cubicBezTo>
                  <a:cubicBezTo>
                    <a:pt x="9120" y="3057"/>
                    <a:pt x="11040" y="5976"/>
                    <a:pt x="12480" y="9187"/>
                  </a:cubicBezTo>
                  <a:cubicBezTo>
                    <a:pt x="13920" y="12398"/>
                    <a:pt x="14880" y="15900"/>
                    <a:pt x="15720" y="18138"/>
                  </a:cubicBezTo>
                  <a:cubicBezTo>
                    <a:pt x="16560" y="20376"/>
                    <a:pt x="17280" y="21349"/>
                    <a:pt x="18240" y="21349"/>
                  </a:cubicBezTo>
                  <a:cubicBezTo>
                    <a:pt x="19200" y="21349"/>
                    <a:pt x="20400" y="20376"/>
                    <a:pt x="21600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7" name="Line"/>
            <p:cNvSpPr/>
            <p:nvPr/>
          </p:nvSpPr>
          <p:spPr>
            <a:xfrm>
              <a:off x="9973536" y="8106139"/>
              <a:ext cx="331247" cy="30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118" extrusionOk="0">
                  <a:moveTo>
                    <a:pt x="0" y="6718"/>
                  </a:moveTo>
                  <a:cubicBezTo>
                    <a:pt x="6458" y="4318"/>
                    <a:pt x="12915" y="1918"/>
                    <a:pt x="16701" y="718"/>
                  </a:cubicBezTo>
                  <a:cubicBezTo>
                    <a:pt x="20487" y="-482"/>
                    <a:pt x="21600" y="-482"/>
                    <a:pt x="21266" y="3118"/>
                  </a:cubicBezTo>
                  <a:cubicBezTo>
                    <a:pt x="20932" y="6718"/>
                    <a:pt x="19150" y="13918"/>
                    <a:pt x="17369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8" name="Line"/>
            <p:cNvSpPr/>
            <p:nvPr/>
          </p:nvSpPr>
          <p:spPr>
            <a:xfrm>
              <a:off x="10025427" y="8209226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9" name="Line"/>
            <p:cNvSpPr/>
            <p:nvPr/>
          </p:nvSpPr>
          <p:spPr>
            <a:xfrm>
              <a:off x="10098075" y="8032795"/>
              <a:ext cx="51893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0" name="Line"/>
            <p:cNvSpPr/>
            <p:nvPr/>
          </p:nvSpPr>
          <p:spPr>
            <a:xfrm>
              <a:off x="10584332" y="8019323"/>
              <a:ext cx="324049" cy="23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0775" extrusionOk="0">
                  <a:moveTo>
                    <a:pt x="10224" y="2068"/>
                  </a:moveTo>
                  <a:cubicBezTo>
                    <a:pt x="7974" y="1468"/>
                    <a:pt x="5724" y="868"/>
                    <a:pt x="4036" y="1168"/>
                  </a:cubicBezTo>
                  <a:cubicBezTo>
                    <a:pt x="2349" y="1468"/>
                    <a:pt x="1224" y="2668"/>
                    <a:pt x="549" y="4918"/>
                  </a:cubicBezTo>
                  <a:cubicBezTo>
                    <a:pt x="-126" y="7168"/>
                    <a:pt x="-351" y="10468"/>
                    <a:pt x="886" y="13468"/>
                  </a:cubicBezTo>
                  <a:cubicBezTo>
                    <a:pt x="2124" y="16468"/>
                    <a:pt x="4824" y="19168"/>
                    <a:pt x="8087" y="20218"/>
                  </a:cubicBezTo>
                  <a:cubicBezTo>
                    <a:pt x="11349" y="21268"/>
                    <a:pt x="15174" y="20668"/>
                    <a:pt x="17537" y="19768"/>
                  </a:cubicBezTo>
                  <a:cubicBezTo>
                    <a:pt x="19899" y="18868"/>
                    <a:pt x="20799" y="17668"/>
                    <a:pt x="21024" y="15568"/>
                  </a:cubicBezTo>
                  <a:cubicBezTo>
                    <a:pt x="21249" y="13468"/>
                    <a:pt x="20799" y="10468"/>
                    <a:pt x="18549" y="7618"/>
                  </a:cubicBezTo>
                  <a:cubicBezTo>
                    <a:pt x="16299" y="4768"/>
                    <a:pt x="12249" y="2068"/>
                    <a:pt x="9662" y="868"/>
                  </a:cubicBezTo>
                  <a:cubicBezTo>
                    <a:pt x="7074" y="-332"/>
                    <a:pt x="5949" y="-32"/>
                    <a:pt x="4824" y="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1" name="Line"/>
            <p:cNvSpPr/>
            <p:nvPr/>
          </p:nvSpPr>
          <p:spPr>
            <a:xfrm>
              <a:off x="7008152" y="11462396"/>
              <a:ext cx="312227" cy="438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383" extrusionOk="0">
                  <a:moveTo>
                    <a:pt x="17928" y="3311"/>
                  </a:moveTo>
                  <a:cubicBezTo>
                    <a:pt x="17696" y="2467"/>
                    <a:pt x="17464" y="1624"/>
                    <a:pt x="16767" y="1033"/>
                  </a:cubicBezTo>
                  <a:cubicBezTo>
                    <a:pt x="16070" y="442"/>
                    <a:pt x="14909" y="105"/>
                    <a:pt x="13167" y="20"/>
                  </a:cubicBezTo>
                  <a:cubicBezTo>
                    <a:pt x="11425" y="-64"/>
                    <a:pt x="9102" y="105"/>
                    <a:pt x="7709" y="611"/>
                  </a:cubicBezTo>
                  <a:cubicBezTo>
                    <a:pt x="6315" y="1117"/>
                    <a:pt x="5851" y="1961"/>
                    <a:pt x="6083" y="3142"/>
                  </a:cubicBezTo>
                  <a:cubicBezTo>
                    <a:pt x="6315" y="4323"/>
                    <a:pt x="7244" y="5842"/>
                    <a:pt x="9451" y="7361"/>
                  </a:cubicBezTo>
                  <a:cubicBezTo>
                    <a:pt x="11657" y="8880"/>
                    <a:pt x="15141" y="10398"/>
                    <a:pt x="17580" y="12002"/>
                  </a:cubicBezTo>
                  <a:cubicBezTo>
                    <a:pt x="20018" y="13605"/>
                    <a:pt x="21412" y="15292"/>
                    <a:pt x="20831" y="16895"/>
                  </a:cubicBezTo>
                  <a:cubicBezTo>
                    <a:pt x="20251" y="18499"/>
                    <a:pt x="17696" y="20017"/>
                    <a:pt x="15257" y="20777"/>
                  </a:cubicBezTo>
                  <a:cubicBezTo>
                    <a:pt x="12818" y="21536"/>
                    <a:pt x="10496" y="21536"/>
                    <a:pt x="8173" y="21030"/>
                  </a:cubicBezTo>
                  <a:cubicBezTo>
                    <a:pt x="5851" y="20524"/>
                    <a:pt x="3528" y="19511"/>
                    <a:pt x="2018" y="18583"/>
                  </a:cubicBezTo>
                  <a:cubicBezTo>
                    <a:pt x="509" y="17655"/>
                    <a:pt x="-188" y="16811"/>
                    <a:pt x="44" y="16305"/>
                  </a:cubicBezTo>
                  <a:cubicBezTo>
                    <a:pt x="277" y="15798"/>
                    <a:pt x="1438" y="15630"/>
                    <a:pt x="2599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2" name="Line"/>
            <p:cNvSpPr/>
            <p:nvPr/>
          </p:nvSpPr>
          <p:spPr>
            <a:xfrm>
              <a:off x="7460140" y="11644441"/>
              <a:ext cx="162256" cy="541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534" extrusionOk="0">
                  <a:moveTo>
                    <a:pt x="241" y="0"/>
                  </a:moveTo>
                  <a:cubicBezTo>
                    <a:pt x="1141" y="4540"/>
                    <a:pt x="2041" y="9080"/>
                    <a:pt x="2716" y="12245"/>
                  </a:cubicBezTo>
                  <a:cubicBezTo>
                    <a:pt x="3391" y="15409"/>
                    <a:pt x="3841" y="17197"/>
                    <a:pt x="4516" y="18711"/>
                  </a:cubicBezTo>
                  <a:cubicBezTo>
                    <a:pt x="5191" y="20224"/>
                    <a:pt x="6091" y="21462"/>
                    <a:pt x="6316" y="21531"/>
                  </a:cubicBezTo>
                  <a:cubicBezTo>
                    <a:pt x="6541" y="21600"/>
                    <a:pt x="6091" y="20499"/>
                    <a:pt x="4516" y="17954"/>
                  </a:cubicBezTo>
                  <a:cubicBezTo>
                    <a:pt x="2941" y="15409"/>
                    <a:pt x="241" y="11419"/>
                    <a:pt x="16" y="8324"/>
                  </a:cubicBezTo>
                  <a:cubicBezTo>
                    <a:pt x="-209" y="5228"/>
                    <a:pt x="2041" y="3027"/>
                    <a:pt x="4291" y="1789"/>
                  </a:cubicBezTo>
                  <a:cubicBezTo>
                    <a:pt x="6541" y="550"/>
                    <a:pt x="8791" y="275"/>
                    <a:pt x="11041" y="206"/>
                  </a:cubicBezTo>
                  <a:cubicBezTo>
                    <a:pt x="13291" y="138"/>
                    <a:pt x="15541" y="275"/>
                    <a:pt x="17341" y="825"/>
                  </a:cubicBezTo>
                  <a:cubicBezTo>
                    <a:pt x="19141" y="1376"/>
                    <a:pt x="20491" y="2339"/>
                    <a:pt x="20941" y="3164"/>
                  </a:cubicBezTo>
                  <a:cubicBezTo>
                    <a:pt x="21391" y="3990"/>
                    <a:pt x="20941" y="4678"/>
                    <a:pt x="19366" y="5228"/>
                  </a:cubicBezTo>
                  <a:cubicBezTo>
                    <a:pt x="17791" y="5778"/>
                    <a:pt x="15091" y="6191"/>
                    <a:pt x="12391" y="6329"/>
                  </a:cubicBezTo>
                  <a:cubicBezTo>
                    <a:pt x="9691" y="6466"/>
                    <a:pt x="6991" y="6329"/>
                    <a:pt x="5866" y="5916"/>
                  </a:cubicBezTo>
                  <a:cubicBezTo>
                    <a:pt x="4741" y="5503"/>
                    <a:pt x="5191" y="4815"/>
                    <a:pt x="5641" y="4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3" name="Line"/>
            <p:cNvSpPr/>
            <p:nvPr/>
          </p:nvSpPr>
          <p:spPr>
            <a:xfrm>
              <a:off x="7743502" y="11699792"/>
              <a:ext cx="579887" cy="17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5738" y="864"/>
                  </a:moveTo>
                  <a:cubicBezTo>
                    <a:pt x="4452" y="432"/>
                    <a:pt x="3166" y="0"/>
                    <a:pt x="2202" y="0"/>
                  </a:cubicBezTo>
                  <a:cubicBezTo>
                    <a:pt x="1238" y="0"/>
                    <a:pt x="595" y="432"/>
                    <a:pt x="273" y="1944"/>
                  </a:cubicBezTo>
                  <a:cubicBezTo>
                    <a:pt x="-48" y="3456"/>
                    <a:pt x="-48" y="6048"/>
                    <a:pt x="81" y="8424"/>
                  </a:cubicBezTo>
                  <a:cubicBezTo>
                    <a:pt x="209" y="10800"/>
                    <a:pt x="466" y="12960"/>
                    <a:pt x="1238" y="14472"/>
                  </a:cubicBezTo>
                  <a:cubicBezTo>
                    <a:pt x="2009" y="15984"/>
                    <a:pt x="3295" y="16848"/>
                    <a:pt x="4259" y="17064"/>
                  </a:cubicBezTo>
                  <a:cubicBezTo>
                    <a:pt x="5223" y="17280"/>
                    <a:pt x="5866" y="16848"/>
                    <a:pt x="6316" y="14472"/>
                  </a:cubicBezTo>
                  <a:cubicBezTo>
                    <a:pt x="6766" y="12096"/>
                    <a:pt x="7023" y="7776"/>
                    <a:pt x="6831" y="4752"/>
                  </a:cubicBezTo>
                  <a:cubicBezTo>
                    <a:pt x="6638" y="1728"/>
                    <a:pt x="5995" y="0"/>
                    <a:pt x="5738" y="432"/>
                  </a:cubicBezTo>
                  <a:cubicBezTo>
                    <a:pt x="5481" y="864"/>
                    <a:pt x="5609" y="3456"/>
                    <a:pt x="6059" y="6480"/>
                  </a:cubicBezTo>
                  <a:cubicBezTo>
                    <a:pt x="6509" y="9504"/>
                    <a:pt x="7281" y="12960"/>
                    <a:pt x="7988" y="15120"/>
                  </a:cubicBezTo>
                  <a:cubicBezTo>
                    <a:pt x="8695" y="17280"/>
                    <a:pt x="9338" y="18144"/>
                    <a:pt x="10173" y="16848"/>
                  </a:cubicBezTo>
                  <a:cubicBezTo>
                    <a:pt x="11009" y="15552"/>
                    <a:pt x="12038" y="12096"/>
                    <a:pt x="12873" y="8856"/>
                  </a:cubicBezTo>
                  <a:cubicBezTo>
                    <a:pt x="13709" y="5616"/>
                    <a:pt x="14352" y="2592"/>
                    <a:pt x="14738" y="3024"/>
                  </a:cubicBezTo>
                  <a:cubicBezTo>
                    <a:pt x="15123" y="3456"/>
                    <a:pt x="15252" y="7344"/>
                    <a:pt x="15381" y="10368"/>
                  </a:cubicBezTo>
                  <a:cubicBezTo>
                    <a:pt x="15509" y="13392"/>
                    <a:pt x="15638" y="15552"/>
                    <a:pt x="15959" y="15552"/>
                  </a:cubicBezTo>
                  <a:cubicBezTo>
                    <a:pt x="16281" y="15552"/>
                    <a:pt x="16795" y="13392"/>
                    <a:pt x="17245" y="11448"/>
                  </a:cubicBezTo>
                  <a:cubicBezTo>
                    <a:pt x="17695" y="9504"/>
                    <a:pt x="18081" y="7776"/>
                    <a:pt x="18595" y="6480"/>
                  </a:cubicBezTo>
                  <a:cubicBezTo>
                    <a:pt x="19109" y="5184"/>
                    <a:pt x="19752" y="4320"/>
                    <a:pt x="20202" y="4968"/>
                  </a:cubicBezTo>
                  <a:cubicBezTo>
                    <a:pt x="20652" y="5616"/>
                    <a:pt x="20909" y="7776"/>
                    <a:pt x="21102" y="10800"/>
                  </a:cubicBezTo>
                  <a:cubicBezTo>
                    <a:pt x="21295" y="13824"/>
                    <a:pt x="21423" y="17712"/>
                    <a:pt x="21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4" name="Line"/>
            <p:cNvSpPr/>
            <p:nvPr/>
          </p:nvSpPr>
          <p:spPr>
            <a:xfrm>
              <a:off x="8693547" y="11366617"/>
              <a:ext cx="148757" cy="59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12558" y="284"/>
                  </a:moveTo>
                  <a:cubicBezTo>
                    <a:pt x="10047" y="38"/>
                    <a:pt x="7535" y="-207"/>
                    <a:pt x="6279" y="284"/>
                  </a:cubicBezTo>
                  <a:cubicBezTo>
                    <a:pt x="5023" y="775"/>
                    <a:pt x="5023" y="2002"/>
                    <a:pt x="6279" y="3352"/>
                  </a:cubicBezTo>
                  <a:cubicBezTo>
                    <a:pt x="7535" y="4702"/>
                    <a:pt x="10047" y="6175"/>
                    <a:pt x="10047" y="7463"/>
                  </a:cubicBezTo>
                  <a:cubicBezTo>
                    <a:pt x="10047" y="8752"/>
                    <a:pt x="7535" y="9857"/>
                    <a:pt x="5023" y="10593"/>
                  </a:cubicBezTo>
                  <a:cubicBezTo>
                    <a:pt x="2512" y="11329"/>
                    <a:pt x="0" y="11698"/>
                    <a:pt x="0" y="11759"/>
                  </a:cubicBezTo>
                  <a:cubicBezTo>
                    <a:pt x="0" y="11820"/>
                    <a:pt x="2512" y="11575"/>
                    <a:pt x="5023" y="11452"/>
                  </a:cubicBezTo>
                  <a:cubicBezTo>
                    <a:pt x="7535" y="11329"/>
                    <a:pt x="10047" y="11329"/>
                    <a:pt x="12558" y="11636"/>
                  </a:cubicBezTo>
                  <a:cubicBezTo>
                    <a:pt x="15070" y="11943"/>
                    <a:pt x="17581" y="12557"/>
                    <a:pt x="18586" y="13661"/>
                  </a:cubicBezTo>
                  <a:cubicBezTo>
                    <a:pt x="19591" y="14766"/>
                    <a:pt x="19088" y="16361"/>
                    <a:pt x="18084" y="17466"/>
                  </a:cubicBezTo>
                  <a:cubicBezTo>
                    <a:pt x="17079" y="18570"/>
                    <a:pt x="15572" y="19184"/>
                    <a:pt x="14567" y="19798"/>
                  </a:cubicBezTo>
                  <a:cubicBezTo>
                    <a:pt x="13563" y="20411"/>
                    <a:pt x="13060" y="21025"/>
                    <a:pt x="14316" y="21209"/>
                  </a:cubicBezTo>
                  <a:cubicBezTo>
                    <a:pt x="15572" y="21393"/>
                    <a:pt x="18586" y="21148"/>
                    <a:pt x="21600" y="20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5" name="Line"/>
            <p:cNvSpPr/>
            <p:nvPr/>
          </p:nvSpPr>
          <p:spPr>
            <a:xfrm>
              <a:off x="9060246" y="11665197"/>
              <a:ext cx="186811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6" name="Line"/>
            <p:cNvSpPr/>
            <p:nvPr/>
          </p:nvSpPr>
          <p:spPr>
            <a:xfrm>
              <a:off x="9112138" y="11512304"/>
              <a:ext cx="186810" cy="35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1101"/>
                  </a:moveTo>
                  <a:cubicBezTo>
                    <a:pt x="1600" y="465"/>
                    <a:pt x="3200" y="-170"/>
                    <a:pt x="4800" y="42"/>
                  </a:cubicBezTo>
                  <a:cubicBezTo>
                    <a:pt x="6400" y="254"/>
                    <a:pt x="8000" y="1312"/>
                    <a:pt x="10600" y="4701"/>
                  </a:cubicBezTo>
                  <a:cubicBezTo>
                    <a:pt x="13200" y="8089"/>
                    <a:pt x="16800" y="13806"/>
                    <a:pt x="18800" y="16983"/>
                  </a:cubicBezTo>
                  <a:cubicBezTo>
                    <a:pt x="20800" y="20159"/>
                    <a:pt x="21200" y="20795"/>
                    <a:pt x="21600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7" name="Line"/>
            <p:cNvSpPr/>
            <p:nvPr/>
          </p:nvSpPr>
          <p:spPr>
            <a:xfrm>
              <a:off x="9529367" y="11650878"/>
              <a:ext cx="205470" cy="325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404" extrusionOk="0">
                  <a:moveTo>
                    <a:pt x="14902" y="2305"/>
                  </a:moveTo>
                  <a:cubicBezTo>
                    <a:pt x="13822" y="1396"/>
                    <a:pt x="12742" y="486"/>
                    <a:pt x="11302" y="145"/>
                  </a:cubicBezTo>
                  <a:cubicBezTo>
                    <a:pt x="9862" y="-196"/>
                    <a:pt x="8062" y="31"/>
                    <a:pt x="6082" y="1168"/>
                  </a:cubicBezTo>
                  <a:cubicBezTo>
                    <a:pt x="4102" y="2305"/>
                    <a:pt x="1942" y="4351"/>
                    <a:pt x="862" y="5943"/>
                  </a:cubicBezTo>
                  <a:cubicBezTo>
                    <a:pt x="-218" y="7535"/>
                    <a:pt x="-218" y="8671"/>
                    <a:pt x="502" y="9581"/>
                  </a:cubicBezTo>
                  <a:cubicBezTo>
                    <a:pt x="1222" y="10490"/>
                    <a:pt x="2662" y="11172"/>
                    <a:pt x="5182" y="11400"/>
                  </a:cubicBezTo>
                  <a:cubicBezTo>
                    <a:pt x="7702" y="11627"/>
                    <a:pt x="11302" y="11400"/>
                    <a:pt x="13462" y="10718"/>
                  </a:cubicBezTo>
                  <a:cubicBezTo>
                    <a:pt x="15622" y="10036"/>
                    <a:pt x="16342" y="8899"/>
                    <a:pt x="16522" y="7535"/>
                  </a:cubicBezTo>
                  <a:cubicBezTo>
                    <a:pt x="16702" y="6170"/>
                    <a:pt x="16342" y="4579"/>
                    <a:pt x="16162" y="4351"/>
                  </a:cubicBezTo>
                  <a:cubicBezTo>
                    <a:pt x="15982" y="4124"/>
                    <a:pt x="15982" y="5261"/>
                    <a:pt x="15982" y="7989"/>
                  </a:cubicBezTo>
                  <a:cubicBezTo>
                    <a:pt x="15982" y="10718"/>
                    <a:pt x="15982" y="15038"/>
                    <a:pt x="16882" y="17539"/>
                  </a:cubicBezTo>
                  <a:cubicBezTo>
                    <a:pt x="17782" y="20040"/>
                    <a:pt x="19582" y="20722"/>
                    <a:pt x="21382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8" name="Line"/>
            <p:cNvSpPr/>
            <p:nvPr/>
          </p:nvSpPr>
          <p:spPr>
            <a:xfrm>
              <a:off x="9902429" y="11862385"/>
              <a:ext cx="112621" cy="14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277" extrusionOk="0">
                  <a:moveTo>
                    <a:pt x="5599" y="0"/>
                  </a:moveTo>
                  <a:cubicBezTo>
                    <a:pt x="2981" y="1964"/>
                    <a:pt x="363" y="3927"/>
                    <a:pt x="35" y="7364"/>
                  </a:cubicBezTo>
                  <a:cubicBezTo>
                    <a:pt x="-292" y="10800"/>
                    <a:pt x="1672" y="15709"/>
                    <a:pt x="4290" y="18409"/>
                  </a:cubicBezTo>
                  <a:cubicBezTo>
                    <a:pt x="6908" y="21109"/>
                    <a:pt x="10181" y="21600"/>
                    <a:pt x="13126" y="21109"/>
                  </a:cubicBezTo>
                  <a:cubicBezTo>
                    <a:pt x="16072" y="20618"/>
                    <a:pt x="18690" y="19145"/>
                    <a:pt x="21308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9" name="Line"/>
            <p:cNvSpPr/>
            <p:nvPr/>
          </p:nvSpPr>
          <p:spPr>
            <a:xfrm>
              <a:off x="9952780" y="11789737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0" name="Line"/>
            <p:cNvSpPr/>
            <p:nvPr/>
          </p:nvSpPr>
          <p:spPr>
            <a:xfrm>
              <a:off x="9548026" y="11395361"/>
              <a:ext cx="284206" cy="12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42" extrusionOk="0">
                  <a:moveTo>
                    <a:pt x="0" y="14400"/>
                  </a:moveTo>
                  <a:cubicBezTo>
                    <a:pt x="5986" y="16800"/>
                    <a:pt x="11971" y="19200"/>
                    <a:pt x="15745" y="20400"/>
                  </a:cubicBezTo>
                  <a:cubicBezTo>
                    <a:pt x="19518" y="21600"/>
                    <a:pt x="21080" y="21600"/>
                    <a:pt x="21340" y="20700"/>
                  </a:cubicBezTo>
                  <a:cubicBezTo>
                    <a:pt x="21600" y="19800"/>
                    <a:pt x="20559" y="18000"/>
                    <a:pt x="19128" y="14400"/>
                  </a:cubicBezTo>
                  <a:cubicBezTo>
                    <a:pt x="17696" y="10800"/>
                    <a:pt x="15875" y="5400"/>
                    <a:pt x="14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1" name="Line"/>
            <p:cNvSpPr/>
            <p:nvPr/>
          </p:nvSpPr>
          <p:spPr>
            <a:xfrm>
              <a:off x="10201858" y="11392747"/>
              <a:ext cx="151827" cy="83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451" extrusionOk="0">
                  <a:moveTo>
                    <a:pt x="0" y="67"/>
                  </a:moveTo>
                  <a:cubicBezTo>
                    <a:pt x="2400" y="-22"/>
                    <a:pt x="4800" y="-111"/>
                    <a:pt x="7920" y="422"/>
                  </a:cubicBezTo>
                  <a:cubicBezTo>
                    <a:pt x="11040" y="956"/>
                    <a:pt x="14880" y="2111"/>
                    <a:pt x="16800" y="3445"/>
                  </a:cubicBezTo>
                  <a:cubicBezTo>
                    <a:pt x="18720" y="4778"/>
                    <a:pt x="18720" y="6289"/>
                    <a:pt x="18000" y="7756"/>
                  </a:cubicBezTo>
                  <a:cubicBezTo>
                    <a:pt x="17280" y="9222"/>
                    <a:pt x="15840" y="10645"/>
                    <a:pt x="16560" y="12333"/>
                  </a:cubicBezTo>
                  <a:cubicBezTo>
                    <a:pt x="17280" y="14022"/>
                    <a:pt x="20160" y="15978"/>
                    <a:pt x="20880" y="17489"/>
                  </a:cubicBezTo>
                  <a:cubicBezTo>
                    <a:pt x="21600" y="19000"/>
                    <a:pt x="20160" y="20067"/>
                    <a:pt x="17760" y="20689"/>
                  </a:cubicBezTo>
                  <a:cubicBezTo>
                    <a:pt x="15360" y="21311"/>
                    <a:pt x="12000" y="21489"/>
                    <a:pt x="9120" y="21445"/>
                  </a:cubicBezTo>
                  <a:cubicBezTo>
                    <a:pt x="6240" y="21400"/>
                    <a:pt x="3840" y="21133"/>
                    <a:pt x="1440" y="20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2" name="Line"/>
            <p:cNvSpPr/>
            <p:nvPr/>
          </p:nvSpPr>
          <p:spPr>
            <a:xfrm>
              <a:off x="10679259" y="12007681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5" name="Drawing"/>
          <p:cNvGrpSpPr/>
          <p:nvPr/>
        </p:nvGrpSpPr>
        <p:grpSpPr>
          <a:xfrm>
            <a:off x="2342034" y="998477"/>
            <a:ext cx="21512034" cy="8046290"/>
            <a:chOff x="0" y="0"/>
            <a:chExt cx="21512033" cy="8046288"/>
          </a:xfrm>
        </p:grpSpPr>
        <p:sp>
          <p:nvSpPr>
            <p:cNvPr id="4515" name="Line"/>
            <p:cNvSpPr/>
            <p:nvPr/>
          </p:nvSpPr>
          <p:spPr>
            <a:xfrm>
              <a:off x="0" y="310373"/>
              <a:ext cx="403423" cy="462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5" extrusionOk="0">
                  <a:moveTo>
                    <a:pt x="17908" y="1879"/>
                  </a:moveTo>
                  <a:cubicBezTo>
                    <a:pt x="17354" y="1235"/>
                    <a:pt x="16800" y="590"/>
                    <a:pt x="15600" y="267"/>
                  </a:cubicBezTo>
                  <a:cubicBezTo>
                    <a:pt x="14400" y="-55"/>
                    <a:pt x="12554" y="-55"/>
                    <a:pt x="11169" y="106"/>
                  </a:cubicBezTo>
                  <a:cubicBezTo>
                    <a:pt x="9785" y="267"/>
                    <a:pt x="8862" y="590"/>
                    <a:pt x="8400" y="1235"/>
                  </a:cubicBezTo>
                  <a:cubicBezTo>
                    <a:pt x="7938" y="1879"/>
                    <a:pt x="7938" y="2846"/>
                    <a:pt x="9323" y="4378"/>
                  </a:cubicBezTo>
                  <a:cubicBezTo>
                    <a:pt x="10708" y="5909"/>
                    <a:pt x="13477" y="8005"/>
                    <a:pt x="15692" y="9778"/>
                  </a:cubicBezTo>
                  <a:cubicBezTo>
                    <a:pt x="17908" y="11551"/>
                    <a:pt x="19569" y="13002"/>
                    <a:pt x="20492" y="14291"/>
                  </a:cubicBezTo>
                  <a:cubicBezTo>
                    <a:pt x="21415" y="15581"/>
                    <a:pt x="21600" y="16709"/>
                    <a:pt x="21508" y="17676"/>
                  </a:cubicBezTo>
                  <a:cubicBezTo>
                    <a:pt x="21415" y="18644"/>
                    <a:pt x="21046" y="19449"/>
                    <a:pt x="19846" y="20175"/>
                  </a:cubicBezTo>
                  <a:cubicBezTo>
                    <a:pt x="18646" y="20900"/>
                    <a:pt x="16615" y="21545"/>
                    <a:pt x="13938" y="21545"/>
                  </a:cubicBezTo>
                  <a:cubicBezTo>
                    <a:pt x="11262" y="21545"/>
                    <a:pt x="7938" y="20900"/>
                    <a:pt x="5815" y="20255"/>
                  </a:cubicBezTo>
                  <a:cubicBezTo>
                    <a:pt x="3692" y="19611"/>
                    <a:pt x="2769" y="18966"/>
                    <a:pt x="1846" y="18079"/>
                  </a:cubicBezTo>
                  <a:cubicBezTo>
                    <a:pt x="923" y="17193"/>
                    <a:pt x="0" y="16064"/>
                    <a:pt x="0" y="15420"/>
                  </a:cubicBezTo>
                  <a:cubicBezTo>
                    <a:pt x="0" y="14775"/>
                    <a:pt x="923" y="14614"/>
                    <a:pt x="1846" y="14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6" name="Line"/>
            <p:cNvSpPr/>
            <p:nvPr/>
          </p:nvSpPr>
          <p:spPr>
            <a:xfrm>
              <a:off x="563887" y="491210"/>
              <a:ext cx="230093" cy="15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297" extrusionOk="0">
                  <a:moveTo>
                    <a:pt x="0" y="19824"/>
                  </a:moveTo>
                  <a:cubicBezTo>
                    <a:pt x="5082" y="20315"/>
                    <a:pt x="10165" y="20806"/>
                    <a:pt x="13659" y="20315"/>
                  </a:cubicBezTo>
                  <a:cubicBezTo>
                    <a:pt x="17153" y="19824"/>
                    <a:pt x="19059" y="18352"/>
                    <a:pt x="20171" y="15406"/>
                  </a:cubicBezTo>
                  <a:cubicBezTo>
                    <a:pt x="21282" y="12461"/>
                    <a:pt x="21600" y="8042"/>
                    <a:pt x="20171" y="5097"/>
                  </a:cubicBezTo>
                  <a:cubicBezTo>
                    <a:pt x="18741" y="2152"/>
                    <a:pt x="15565" y="679"/>
                    <a:pt x="12388" y="188"/>
                  </a:cubicBezTo>
                  <a:cubicBezTo>
                    <a:pt x="9212" y="-303"/>
                    <a:pt x="6035" y="188"/>
                    <a:pt x="3971" y="1415"/>
                  </a:cubicBezTo>
                  <a:cubicBezTo>
                    <a:pt x="1906" y="2642"/>
                    <a:pt x="953" y="4606"/>
                    <a:pt x="1112" y="8042"/>
                  </a:cubicBezTo>
                  <a:cubicBezTo>
                    <a:pt x="1271" y="11479"/>
                    <a:pt x="2541" y="16388"/>
                    <a:pt x="3812" y="21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7" name="Line"/>
            <p:cNvSpPr/>
            <p:nvPr/>
          </p:nvSpPr>
          <p:spPr>
            <a:xfrm>
              <a:off x="1709307" y="87247"/>
              <a:ext cx="878347" cy="63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375" extrusionOk="0">
                  <a:moveTo>
                    <a:pt x="415" y="9942"/>
                  </a:moveTo>
                  <a:cubicBezTo>
                    <a:pt x="161" y="12627"/>
                    <a:pt x="-93" y="15313"/>
                    <a:pt x="34" y="17123"/>
                  </a:cubicBezTo>
                  <a:cubicBezTo>
                    <a:pt x="161" y="18932"/>
                    <a:pt x="669" y="19866"/>
                    <a:pt x="1347" y="20392"/>
                  </a:cubicBezTo>
                  <a:cubicBezTo>
                    <a:pt x="2025" y="20917"/>
                    <a:pt x="2872" y="21034"/>
                    <a:pt x="3888" y="19575"/>
                  </a:cubicBezTo>
                  <a:cubicBezTo>
                    <a:pt x="4905" y="18115"/>
                    <a:pt x="6091" y="15079"/>
                    <a:pt x="6599" y="11985"/>
                  </a:cubicBezTo>
                  <a:cubicBezTo>
                    <a:pt x="7107" y="8891"/>
                    <a:pt x="6938" y="5739"/>
                    <a:pt x="6768" y="3871"/>
                  </a:cubicBezTo>
                  <a:cubicBezTo>
                    <a:pt x="6599" y="2003"/>
                    <a:pt x="6429" y="1419"/>
                    <a:pt x="6175" y="893"/>
                  </a:cubicBezTo>
                  <a:cubicBezTo>
                    <a:pt x="5921" y="368"/>
                    <a:pt x="5582" y="-99"/>
                    <a:pt x="5371" y="18"/>
                  </a:cubicBezTo>
                  <a:cubicBezTo>
                    <a:pt x="5159" y="135"/>
                    <a:pt x="5074" y="835"/>
                    <a:pt x="5032" y="3462"/>
                  </a:cubicBezTo>
                  <a:cubicBezTo>
                    <a:pt x="4989" y="6089"/>
                    <a:pt x="4989" y="10643"/>
                    <a:pt x="4989" y="13328"/>
                  </a:cubicBezTo>
                  <a:cubicBezTo>
                    <a:pt x="4989" y="16013"/>
                    <a:pt x="4989" y="16831"/>
                    <a:pt x="5032" y="17531"/>
                  </a:cubicBezTo>
                  <a:cubicBezTo>
                    <a:pt x="5074" y="18232"/>
                    <a:pt x="5159" y="18816"/>
                    <a:pt x="5328" y="18874"/>
                  </a:cubicBezTo>
                  <a:cubicBezTo>
                    <a:pt x="5498" y="18932"/>
                    <a:pt x="5752" y="18465"/>
                    <a:pt x="6006" y="17998"/>
                  </a:cubicBezTo>
                  <a:cubicBezTo>
                    <a:pt x="6260" y="17531"/>
                    <a:pt x="6514" y="17064"/>
                    <a:pt x="6811" y="17006"/>
                  </a:cubicBezTo>
                  <a:cubicBezTo>
                    <a:pt x="7107" y="16947"/>
                    <a:pt x="7446" y="17298"/>
                    <a:pt x="7996" y="18115"/>
                  </a:cubicBezTo>
                  <a:cubicBezTo>
                    <a:pt x="8547" y="18932"/>
                    <a:pt x="9309" y="20217"/>
                    <a:pt x="10241" y="20859"/>
                  </a:cubicBezTo>
                  <a:cubicBezTo>
                    <a:pt x="11173" y="21501"/>
                    <a:pt x="12274" y="21501"/>
                    <a:pt x="13206" y="21092"/>
                  </a:cubicBezTo>
                  <a:cubicBezTo>
                    <a:pt x="14138" y="20684"/>
                    <a:pt x="14900" y="19866"/>
                    <a:pt x="15408" y="19166"/>
                  </a:cubicBezTo>
                  <a:cubicBezTo>
                    <a:pt x="15916" y="18465"/>
                    <a:pt x="16171" y="17882"/>
                    <a:pt x="16298" y="17298"/>
                  </a:cubicBezTo>
                  <a:cubicBezTo>
                    <a:pt x="16425" y="16714"/>
                    <a:pt x="16425" y="16130"/>
                    <a:pt x="16213" y="15780"/>
                  </a:cubicBezTo>
                  <a:cubicBezTo>
                    <a:pt x="16001" y="15430"/>
                    <a:pt x="15578" y="15313"/>
                    <a:pt x="15112" y="15255"/>
                  </a:cubicBezTo>
                  <a:cubicBezTo>
                    <a:pt x="14646" y="15196"/>
                    <a:pt x="14138" y="15196"/>
                    <a:pt x="13883" y="15488"/>
                  </a:cubicBezTo>
                  <a:cubicBezTo>
                    <a:pt x="13629" y="15780"/>
                    <a:pt x="13629" y="16364"/>
                    <a:pt x="14180" y="17123"/>
                  </a:cubicBezTo>
                  <a:cubicBezTo>
                    <a:pt x="14731" y="17882"/>
                    <a:pt x="15832" y="18816"/>
                    <a:pt x="17145" y="19399"/>
                  </a:cubicBezTo>
                  <a:cubicBezTo>
                    <a:pt x="18458" y="19983"/>
                    <a:pt x="19982" y="20217"/>
                    <a:pt x="21507" y="20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8" name="Line"/>
            <p:cNvSpPr/>
            <p:nvPr/>
          </p:nvSpPr>
          <p:spPr>
            <a:xfrm>
              <a:off x="1601716" y="506374"/>
              <a:ext cx="23870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9" name="Line"/>
            <p:cNvSpPr/>
            <p:nvPr/>
          </p:nvSpPr>
          <p:spPr>
            <a:xfrm>
              <a:off x="3376403" y="-1"/>
              <a:ext cx="892534" cy="63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16650"/>
                  </a:moveTo>
                  <a:cubicBezTo>
                    <a:pt x="1591" y="15953"/>
                    <a:pt x="3181" y="15256"/>
                    <a:pt x="4102" y="14675"/>
                  </a:cubicBezTo>
                  <a:cubicBezTo>
                    <a:pt x="5023" y="14095"/>
                    <a:pt x="5274" y="13630"/>
                    <a:pt x="5149" y="13398"/>
                  </a:cubicBezTo>
                  <a:cubicBezTo>
                    <a:pt x="5023" y="13166"/>
                    <a:pt x="4521" y="13166"/>
                    <a:pt x="3851" y="13340"/>
                  </a:cubicBezTo>
                  <a:cubicBezTo>
                    <a:pt x="3181" y="13514"/>
                    <a:pt x="2344" y="13862"/>
                    <a:pt x="1716" y="14501"/>
                  </a:cubicBezTo>
                  <a:cubicBezTo>
                    <a:pt x="1088" y="15140"/>
                    <a:pt x="670" y="16069"/>
                    <a:pt x="460" y="16824"/>
                  </a:cubicBezTo>
                  <a:cubicBezTo>
                    <a:pt x="251" y="17579"/>
                    <a:pt x="251" y="18159"/>
                    <a:pt x="795" y="18914"/>
                  </a:cubicBezTo>
                  <a:cubicBezTo>
                    <a:pt x="1340" y="19669"/>
                    <a:pt x="2428" y="20598"/>
                    <a:pt x="3433" y="21062"/>
                  </a:cubicBezTo>
                  <a:cubicBezTo>
                    <a:pt x="4437" y="21527"/>
                    <a:pt x="5358" y="21527"/>
                    <a:pt x="6488" y="20772"/>
                  </a:cubicBezTo>
                  <a:cubicBezTo>
                    <a:pt x="7619" y="20017"/>
                    <a:pt x="8958" y="18508"/>
                    <a:pt x="9879" y="16766"/>
                  </a:cubicBezTo>
                  <a:cubicBezTo>
                    <a:pt x="10800" y="15024"/>
                    <a:pt x="11302" y="13050"/>
                    <a:pt x="11470" y="10785"/>
                  </a:cubicBezTo>
                  <a:cubicBezTo>
                    <a:pt x="11637" y="8521"/>
                    <a:pt x="11470" y="5966"/>
                    <a:pt x="11302" y="4398"/>
                  </a:cubicBezTo>
                  <a:cubicBezTo>
                    <a:pt x="11135" y="2830"/>
                    <a:pt x="10967" y="2250"/>
                    <a:pt x="10800" y="1669"/>
                  </a:cubicBezTo>
                  <a:cubicBezTo>
                    <a:pt x="10633" y="1088"/>
                    <a:pt x="10465" y="508"/>
                    <a:pt x="10172" y="217"/>
                  </a:cubicBezTo>
                  <a:cubicBezTo>
                    <a:pt x="9879" y="-73"/>
                    <a:pt x="9460" y="-73"/>
                    <a:pt x="9167" y="217"/>
                  </a:cubicBezTo>
                  <a:cubicBezTo>
                    <a:pt x="8874" y="508"/>
                    <a:pt x="8707" y="1088"/>
                    <a:pt x="8540" y="2714"/>
                  </a:cubicBezTo>
                  <a:cubicBezTo>
                    <a:pt x="8372" y="4340"/>
                    <a:pt x="8205" y="7011"/>
                    <a:pt x="8247" y="9682"/>
                  </a:cubicBezTo>
                  <a:cubicBezTo>
                    <a:pt x="8288" y="12353"/>
                    <a:pt x="8540" y="15024"/>
                    <a:pt x="8874" y="16882"/>
                  </a:cubicBezTo>
                  <a:cubicBezTo>
                    <a:pt x="9209" y="18740"/>
                    <a:pt x="9628" y="19785"/>
                    <a:pt x="10381" y="20482"/>
                  </a:cubicBezTo>
                  <a:cubicBezTo>
                    <a:pt x="11135" y="21179"/>
                    <a:pt x="12223" y="21527"/>
                    <a:pt x="13312" y="21469"/>
                  </a:cubicBezTo>
                  <a:cubicBezTo>
                    <a:pt x="14400" y="21411"/>
                    <a:pt x="15488" y="20946"/>
                    <a:pt x="16200" y="20482"/>
                  </a:cubicBezTo>
                  <a:cubicBezTo>
                    <a:pt x="16912" y="20017"/>
                    <a:pt x="17247" y="19553"/>
                    <a:pt x="17456" y="19030"/>
                  </a:cubicBezTo>
                  <a:cubicBezTo>
                    <a:pt x="17665" y="18508"/>
                    <a:pt x="17749" y="17927"/>
                    <a:pt x="17707" y="17346"/>
                  </a:cubicBezTo>
                  <a:cubicBezTo>
                    <a:pt x="17665" y="16766"/>
                    <a:pt x="17498" y="16185"/>
                    <a:pt x="17121" y="15779"/>
                  </a:cubicBezTo>
                  <a:cubicBezTo>
                    <a:pt x="16744" y="15372"/>
                    <a:pt x="16158" y="15140"/>
                    <a:pt x="15823" y="15314"/>
                  </a:cubicBezTo>
                  <a:cubicBezTo>
                    <a:pt x="15488" y="15488"/>
                    <a:pt x="15405" y="16069"/>
                    <a:pt x="15405" y="16650"/>
                  </a:cubicBezTo>
                  <a:cubicBezTo>
                    <a:pt x="15405" y="17230"/>
                    <a:pt x="15488" y="17811"/>
                    <a:pt x="16535" y="18450"/>
                  </a:cubicBezTo>
                  <a:cubicBezTo>
                    <a:pt x="17581" y="19088"/>
                    <a:pt x="19591" y="19785"/>
                    <a:pt x="21600" y="20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0" name="Line"/>
            <p:cNvSpPr/>
            <p:nvPr/>
          </p:nvSpPr>
          <p:spPr>
            <a:xfrm>
              <a:off x="4331206" y="193178"/>
              <a:ext cx="1494475" cy="44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13652"/>
                  </a:moveTo>
                  <a:cubicBezTo>
                    <a:pt x="50" y="12815"/>
                    <a:pt x="100" y="11978"/>
                    <a:pt x="250" y="11559"/>
                  </a:cubicBezTo>
                  <a:cubicBezTo>
                    <a:pt x="400" y="11141"/>
                    <a:pt x="650" y="11141"/>
                    <a:pt x="975" y="11643"/>
                  </a:cubicBezTo>
                  <a:cubicBezTo>
                    <a:pt x="1300" y="12145"/>
                    <a:pt x="1700" y="13150"/>
                    <a:pt x="1950" y="14071"/>
                  </a:cubicBezTo>
                  <a:cubicBezTo>
                    <a:pt x="2200" y="14992"/>
                    <a:pt x="2300" y="15829"/>
                    <a:pt x="2375" y="16834"/>
                  </a:cubicBezTo>
                  <a:cubicBezTo>
                    <a:pt x="2450" y="17838"/>
                    <a:pt x="2500" y="19010"/>
                    <a:pt x="2500" y="19094"/>
                  </a:cubicBezTo>
                  <a:cubicBezTo>
                    <a:pt x="2500" y="19178"/>
                    <a:pt x="2450" y="18173"/>
                    <a:pt x="2475" y="17252"/>
                  </a:cubicBezTo>
                  <a:cubicBezTo>
                    <a:pt x="2500" y="16331"/>
                    <a:pt x="2600" y="15494"/>
                    <a:pt x="2725" y="14741"/>
                  </a:cubicBezTo>
                  <a:cubicBezTo>
                    <a:pt x="2850" y="13987"/>
                    <a:pt x="3000" y="13317"/>
                    <a:pt x="3200" y="12982"/>
                  </a:cubicBezTo>
                  <a:cubicBezTo>
                    <a:pt x="3400" y="12648"/>
                    <a:pt x="3650" y="12648"/>
                    <a:pt x="3825" y="13485"/>
                  </a:cubicBezTo>
                  <a:cubicBezTo>
                    <a:pt x="4000" y="14322"/>
                    <a:pt x="4100" y="15996"/>
                    <a:pt x="4150" y="17252"/>
                  </a:cubicBezTo>
                  <a:cubicBezTo>
                    <a:pt x="4200" y="18508"/>
                    <a:pt x="4200" y="19345"/>
                    <a:pt x="4225" y="19345"/>
                  </a:cubicBezTo>
                  <a:cubicBezTo>
                    <a:pt x="4250" y="19345"/>
                    <a:pt x="4300" y="18508"/>
                    <a:pt x="4375" y="17671"/>
                  </a:cubicBezTo>
                  <a:cubicBezTo>
                    <a:pt x="4450" y="16834"/>
                    <a:pt x="4550" y="15996"/>
                    <a:pt x="4725" y="15159"/>
                  </a:cubicBezTo>
                  <a:cubicBezTo>
                    <a:pt x="4900" y="14322"/>
                    <a:pt x="5150" y="13485"/>
                    <a:pt x="5300" y="13652"/>
                  </a:cubicBezTo>
                  <a:cubicBezTo>
                    <a:pt x="5450" y="13820"/>
                    <a:pt x="5500" y="14992"/>
                    <a:pt x="5575" y="16164"/>
                  </a:cubicBezTo>
                  <a:cubicBezTo>
                    <a:pt x="5650" y="17336"/>
                    <a:pt x="5750" y="18508"/>
                    <a:pt x="6025" y="19429"/>
                  </a:cubicBezTo>
                  <a:cubicBezTo>
                    <a:pt x="6300" y="20350"/>
                    <a:pt x="6750" y="21020"/>
                    <a:pt x="7350" y="20936"/>
                  </a:cubicBezTo>
                  <a:cubicBezTo>
                    <a:pt x="7950" y="20852"/>
                    <a:pt x="8700" y="20015"/>
                    <a:pt x="9175" y="19262"/>
                  </a:cubicBezTo>
                  <a:cubicBezTo>
                    <a:pt x="9650" y="18508"/>
                    <a:pt x="9850" y="17838"/>
                    <a:pt x="9975" y="17001"/>
                  </a:cubicBezTo>
                  <a:cubicBezTo>
                    <a:pt x="10100" y="16164"/>
                    <a:pt x="10150" y="15159"/>
                    <a:pt x="10050" y="14489"/>
                  </a:cubicBezTo>
                  <a:cubicBezTo>
                    <a:pt x="9950" y="13820"/>
                    <a:pt x="9700" y="13485"/>
                    <a:pt x="9450" y="13317"/>
                  </a:cubicBezTo>
                  <a:cubicBezTo>
                    <a:pt x="9200" y="13150"/>
                    <a:pt x="8950" y="13150"/>
                    <a:pt x="8825" y="13569"/>
                  </a:cubicBezTo>
                  <a:cubicBezTo>
                    <a:pt x="8700" y="13987"/>
                    <a:pt x="8700" y="14824"/>
                    <a:pt x="8925" y="16080"/>
                  </a:cubicBezTo>
                  <a:cubicBezTo>
                    <a:pt x="9150" y="17336"/>
                    <a:pt x="9600" y="19010"/>
                    <a:pt x="9950" y="19931"/>
                  </a:cubicBezTo>
                  <a:cubicBezTo>
                    <a:pt x="10300" y="20852"/>
                    <a:pt x="10550" y="21020"/>
                    <a:pt x="10825" y="21103"/>
                  </a:cubicBezTo>
                  <a:cubicBezTo>
                    <a:pt x="11100" y="21187"/>
                    <a:pt x="11400" y="21187"/>
                    <a:pt x="11725" y="20517"/>
                  </a:cubicBezTo>
                  <a:cubicBezTo>
                    <a:pt x="12050" y="19848"/>
                    <a:pt x="12400" y="18508"/>
                    <a:pt x="12650" y="17420"/>
                  </a:cubicBezTo>
                  <a:cubicBezTo>
                    <a:pt x="12900" y="16331"/>
                    <a:pt x="13050" y="15494"/>
                    <a:pt x="13150" y="15494"/>
                  </a:cubicBezTo>
                  <a:cubicBezTo>
                    <a:pt x="13250" y="15494"/>
                    <a:pt x="13300" y="16331"/>
                    <a:pt x="13350" y="17169"/>
                  </a:cubicBezTo>
                  <a:cubicBezTo>
                    <a:pt x="13400" y="18006"/>
                    <a:pt x="13450" y="18843"/>
                    <a:pt x="13575" y="18927"/>
                  </a:cubicBezTo>
                  <a:cubicBezTo>
                    <a:pt x="13700" y="19010"/>
                    <a:pt x="13900" y="18341"/>
                    <a:pt x="14100" y="17587"/>
                  </a:cubicBezTo>
                  <a:cubicBezTo>
                    <a:pt x="14300" y="16834"/>
                    <a:pt x="14500" y="15996"/>
                    <a:pt x="14725" y="15745"/>
                  </a:cubicBezTo>
                  <a:cubicBezTo>
                    <a:pt x="14950" y="15494"/>
                    <a:pt x="15200" y="15829"/>
                    <a:pt x="15400" y="16415"/>
                  </a:cubicBezTo>
                  <a:cubicBezTo>
                    <a:pt x="15600" y="17001"/>
                    <a:pt x="15750" y="17838"/>
                    <a:pt x="15900" y="18592"/>
                  </a:cubicBezTo>
                  <a:cubicBezTo>
                    <a:pt x="16050" y="19345"/>
                    <a:pt x="16200" y="20015"/>
                    <a:pt x="16400" y="20517"/>
                  </a:cubicBezTo>
                  <a:cubicBezTo>
                    <a:pt x="16600" y="21020"/>
                    <a:pt x="16850" y="21355"/>
                    <a:pt x="17100" y="21438"/>
                  </a:cubicBezTo>
                  <a:cubicBezTo>
                    <a:pt x="17350" y="21522"/>
                    <a:pt x="17600" y="21355"/>
                    <a:pt x="17900" y="19931"/>
                  </a:cubicBezTo>
                  <a:cubicBezTo>
                    <a:pt x="18200" y="18508"/>
                    <a:pt x="18550" y="15829"/>
                    <a:pt x="18750" y="12564"/>
                  </a:cubicBezTo>
                  <a:cubicBezTo>
                    <a:pt x="18950" y="9299"/>
                    <a:pt x="19000" y="5448"/>
                    <a:pt x="18975" y="3103"/>
                  </a:cubicBezTo>
                  <a:cubicBezTo>
                    <a:pt x="18950" y="759"/>
                    <a:pt x="18850" y="-78"/>
                    <a:pt x="18800" y="6"/>
                  </a:cubicBezTo>
                  <a:cubicBezTo>
                    <a:pt x="18750" y="89"/>
                    <a:pt x="18750" y="1094"/>
                    <a:pt x="18775" y="3941"/>
                  </a:cubicBezTo>
                  <a:cubicBezTo>
                    <a:pt x="18800" y="6787"/>
                    <a:pt x="18850" y="11475"/>
                    <a:pt x="18900" y="14238"/>
                  </a:cubicBezTo>
                  <a:cubicBezTo>
                    <a:pt x="18950" y="17001"/>
                    <a:pt x="19000" y="17838"/>
                    <a:pt x="19225" y="18675"/>
                  </a:cubicBezTo>
                  <a:cubicBezTo>
                    <a:pt x="19450" y="19513"/>
                    <a:pt x="19850" y="20350"/>
                    <a:pt x="20275" y="20015"/>
                  </a:cubicBezTo>
                  <a:cubicBezTo>
                    <a:pt x="20700" y="19680"/>
                    <a:pt x="21150" y="18173"/>
                    <a:pt x="21600" y="16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1" name="Line"/>
            <p:cNvSpPr/>
            <p:nvPr/>
          </p:nvSpPr>
          <p:spPr>
            <a:xfrm>
              <a:off x="5586979" y="392212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2" name="Line"/>
            <p:cNvSpPr/>
            <p:nvPr/>
          </p:nvSpPr>
          <p:spPr>
            <a:xfrm>
              <a:off x="5928465" y="361077"/>
              <a:ext cx="602939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6295" y="0"/>
                  </a:moveTo>
                  <a:cubicBezTo>
                    <a:pt x="4822" y="1080"/>
                    <a:pt x="3349" y="2160"/>
                    <a:pt x="2306" y="3780"/>
                  </a:cubicBezTo>
                  <a:cubicBezTo>
                    <a:pt x="1263" y="5400"/>
                    <a:pt x="649" y="7560"/>
                    <a:pt x="281" y="9540"/>
                  </a:cubicBezTo>
                  <a:cubicBezTo>
                    <a:pt x="-87" y="11520"/>
                    <a:pt x="-210" y="13320"/>
                    <a:pt x="649" y="14940"/>
                  </a:cubicBezTo>
                  <a:cubicBezTo>
                    <a:pt x="1508" y="16560"/>
                    <a:pt x="3349" y="18000"/>
                    <a:pt x="4822" y="17820"/>
                  </a:cubicBezTo>
                  <a:cubicBezTo>
                    <a:pt x="6295" y="17640"/>
                    <a:pt x="7399" y="15840"/>
                    <a:pt x="8013" y="14040"/>
                  </a:cubicBezTo>
                  <a:cubicBezTo>
                    <a:pt x="8626" y="12240"/>
                    <a:pt x="8749" y="10440"/>
                    <a:pt x="8626" y="8460"/>
                  </a:cubicBezTo>
                  <a:cubicBezTo>
                    <a:pt x="8504" y="6480"/>
                    <a:pt x="8135" y="4320"/>
                    <a:pt x="7583" y="3060"/>
                  </a:cubicBezTo>
                  <a:cubicBezTo>
                    <a:pt x="7031" y="1800"/>
                    <a:pt x="6295" y="1440"/>
                    <a:pt x="5926" y="2160"/>
                  </a:cubicBezTo>
                  <a:cubicBezTo>
                    <a:pt x="5558" y="2880"/>
                    <a:pt x="5558" y="4680"/>
                    <a:pt x="5988" y="7200"/>
                  </a:cubicBezTo>
                  <a:cubicBezTo>
                    <a:pt x="6417" y="9720"/>
                    <a:pt x="7276" y="12960"/>
                    <a:pt x="8442" y="15120"/>
                  </a:cubicBezTo>
                  <a:cubicBezTo>
                    <a:pt x="9608" y="17280"/>
                    <a:pt x="11081" y="18360"/>
                    <a:pt x="12370" y="16740"/>
                  </a:cubicBezTo>
                  <a:cubicBezTo>
                    <a:pt x="13658" y="15120"/>
                    <a:pt x="14763" y="10800"/>
                    <a:pt x="15560" y="7920"/>
                  </a:cubicBezTo>
                  <a:cubicBezTo>
                    <a:pt x="16358" y="5040"/>
                    <a:pt x="16849" y="3600"/>
                    <a:pt x="17279" y="3600"/>
                  </a:cubicBezTo>
                  <a:cubicBezTo>
                    <a:pt x="17708" y="3600"/>
                    <a:pt x="18076" y="5040"/>
                    <a:pt x="18751" y="8280"/>
                  </a:cubicBezTo>
                  <a:cubicBezTo>
                    <a:pt x="19426" y="11520"/>
                    <a:pt x="20408" y="16560"/>
                    <a:pt x="213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3" name="Line"/>
            <p:cNvSpPr/>
            <p:nvPr/>
          </p:nvSpPr>
          <p:spPr>
            <a:xfrm>
              <a:off x="6609644" y="392212"/>
              <a:ext cx="233109" cy="5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500" extrusionOk="0">
                  <a:moveTo>
                    <a:pt x="2345" y="0"/>
                  </a:moveTo>
                  <a:cubicBezTo>
                    <a:pt x="2345" y="675"/>
                    <a:pt x="2345" y="1350"/>
                    <a:pt x="3457" y="2160"/>
                  </a:cubicBezTo>
                  <a:cubicBezTo>
                    <a:pt x="4569" y="2970"/>
                    <a:pt x="6792" y="3915"/>
                    <a:pt x="8698" y="4252"/>
                  </a:cubicBezTo>
                  <a:cubicBezTo>
                    <a:pt x="10604" y="4590"/>
                    <a:pt x="12192" y="4320"/>
                    <a:pt x="13145" y="3780"/>
                  </a:cubicBezTo>
                  <a:cubicBezTo>
                    <a:pt x="14098" y="3240"/>
                    <a:pt x="14416" y="2430"/>
                    <a:pt x="14416" y="1687"/>
                  </a:cubicBezTo>
                  <a:cubicBezTo>
                    <a:pt x="14416" y="945"/>
                    <a:pt x="14098" y="270"/>
                    <a:pt x="14257" y="270"/>
                  </a:cubicBezTo>
                  <a:cubicBezTo>
                    <a:pt x="14416" y="270"/>
                    <a:pt x="15051" y="945"/>
                    <a:pt x="16163" y="3443"/>
                  </a:cubicBezTo>
                  <a:cubicBezTo>
                    <a:pt x="17275" y="5940"/>
                    <a:pt x="18863" y="10260"/>
                    <a:pt x="19657" y="13163"/>
                  </a:cubicBezTo>
                  <a:cubicBezTo>
                    <a:pt x="20451" y="16065"/>
                    <a:pt x="20451" y="17550"/>
                    <a:pt x="20292" y="18630"/>
                  </a:cubicBezTo>
                  <a:cubicBezTo>
                    <a:pt x="20133" y="19710"/>
                    <a:pt x="19816" y="20385"/>
                    <a:pt x="18863" y="20858"/>
                  </a:cubicBezTo>
                  <a:cubicBezTo>
                    <a:pt x="17910" y="21330"/>
                    <a:pt x="16322" y="21600"/>
                    <a:pt x="13780" y="21465"/>
                  </a:cubicBezTo>
                  <a:cubicBezTo>
                    <a:pt x="11239" y="21330"/>
                    <a:pt x="7745" y="20790"/>
                    <a:pt x="5363" y="20182"/>
                  </a:cubicBezTo>
                  <a:cubicBezTo>
                    <a:pt x="2980" y="19575"/>
                    <a:pt x="1710" y="18900"/>
                    <a:pt x="916" y="18225"/>
                  </a:cubicBezTo>
                  <a:cubicBezTo>
                    <a:pt x="122" y="17550"/>
                    <a:pt x="-196" y="16875"/>
                    <a:pt x="122" y="16268"/>
                  </a:cubicBezTo>
                  <a:cubicBezTo>
                    <a:pt x="439" y="15660"/>
                    <a:pt x="1392" y="15120"/>
                    <a:pt x="5045" y="14513"/>
                  </a:cubicBezTo>
                  <a:cubicBezTo>
                    <a:pt x="8698" y="13905"/>
                    <a:pt x="15051" y="13230"/>
                    <a:pt x="21404" y="12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4" name="Line"/>
            <p:cNvSpPr/>
            <p:nvPr/>
          </p:nvSpPr>
          <p:spPr>
            <a:xfrm>
              <a:off x="7517341" y="340321"/>
              <a:ext cx="563709" cy="216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074" extrusionOk="0">
                  <a:moveTo>
                    <a:pt x="0" y="0"/>
                  </a:moveTo>
                  <a:cubicBezTo>
                    <a:pt x="1054" y="4725"/>
                    <a:pt x="2107" y="9450"/>
                    <a:pt x="2832" y="13331"/>
                  </a:cubicBezTo>
                  <a:cubicBezTo>
                    <a:pt x="3556" y="17212"/>
                    <a:pt x="3951" y="20250"/>
                    <a:pt x="4017" y="20925"/>
                  </a:cubicBezTo>
                  <a:cubicBezTo>
                    <a:pt x="4083" y="21600"/>
                    <a:pt x="3820" y="19912"/>
                    <a:pt x="3622" y="17381"/>
                  </a:cubicBezTo>
                  <a:cubicBezTo>
                    <a:pt x="3424" y="14850"/>
                    <a:pt x="3293" y="11475"/>
                    <a:pt x="3424" y="8606"/>
                  </a:cubicBezTo>
                  <a:cubicBezTo>
                    <a:pt x="3556" y="5738"/>
                    <a:pt x="3951" y="3375"/>
                    <a:pt x="4478" y="2194"/>
                  </a:cubicBezTo>
                  <a:cubicBezTo>
                    <a:pt x="5005" y="1013"/>
                    <a:pt x="5663" y="1013"/>
                    <a:pt x="6915" y="2700"/>
                  </a:cubicBezTo>
                  <a:cubicBezTo>
                    <a:pt x="8166" y="4388"/>
                    <a:pt x="10010" y="7763"/>
                    <a:pt x="11788" y="10125"/>
                  </a:cubicBezTo>
                  <a:cubicBezTo>
                    <a:pt x="13566" y="12488"/>
                    <a:pt x="15278" y="13838"/>
                    <a:pt x="16595" y="14513"/>
                  </a:cubicBezTo>
                  <a:cubicBezTo>
                    <a:pt x="17912" y="15188"/>
                    <a:pt x="18834" y="15188"/>
                    <a:pt x="19559" y="14681"/>
                  </a:cubicBezTo>
                  <a:cubicBezTo>
                    <a:pt x="20283" y="14175"/>
                    <a:pt x="20810" y="13162"/>
                    <a:pt x="21139" y="11812"/>
                  </a:cubicBezTo>
                  <a:cubicBezTo>
                    <a:pt x="21468" y="10463"/>
                    <a:pt x="21600" y="8775"/>
                    <a:pt x="21271" y="7425"/>
                  </a:cubicBezTo>
                  <a:cubicBezTo>
                    <a:pt x="20941" y="6075"/>
                    <a:pt x="20151" y="5063"/>
                    <a:pt x="19098" y="4556"/>
                  </a:cubicBezTo>
                  <a:cubicBezTo>
                    <a:pt x="18044" y="4050"/>
                    <a:pt x="16727" y="4050"/>
                    <a:pt x="15805" y="4556"/>
                  </a:cubicBezTo>
                  <a:cubicBezTo>
                    <a:pt x="14883" y="5063"/>
                    <a:pt x="14356" y="6075"/>
                    <a:pt x="14224" y="7425"/>
                  </a:cubicBezTo>
                  <a:cubicBezTo>
                    <a:pt x="14093" y="8775"/>
                    <a:pt x="14356" y="10463"/>
                    <a:pt x="15015" y="11644"/>
                  </a:cubicBezTo>
                  <a:cubicBezTo>
                    <a:pt x="15673" y="12825"/>
                    <a:pt x="16727" y="13500"/>
                    <a:pt x="17780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5" name="Line"/>
            <p:cNvSpPr/>
            <p:nvPr/>
          </p:nvSpPr>
          <p:spPr>
            <a:xfrm>
              <a:off x="8212686" y="319564"/>
              <a:ext cx="467025" cy="25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0"/>
                  </a:moveTo>
                  <a:cubicBezTo>
                    <a:pt x="800" y="576"/>
                    <a:pt x="1600" y="1152"/>
                    <a:pt x="2240" y="2880"/>
                  </a:cubicBezTo>
                  <a:cubicBezTo>
                    <a:pt x="2880" y="4608"/>
                    <a:pt x="3360" y="7488"/>
                    <a:pt x="3760" y="9792"/>
                  </a:cubicBezTo>
                  <a:cubicBezTo>
                    <a:pt x="4160" y="12096"/>
                    <a:pt x="4480" y="13824"/>
                    <a:pt x="4960" y="15120"/>
                  </a:cubicBezTo>
                  <a:cubicBezTo>
                    <a:pt x="5440" y="16416"/>
                    <a:pt x="6080" y="17280"/>
                    <a:pt x="6560" y="16704"/>
                  </a:cubicBezTo>
                  <a:cubicBezTo>
                    <a:pt x="7040" y="16128"/>
                    <a:pt x="7360" y="14112"/>
                    <a:pt x="7520" y="12384"/>
                  </a:cubicBezTo>
                  <a:cubicBezTo>
                    <a:pt x="7680" y="10656"/>
                    <a:pt x="7680" y="9216"/>
                    <a:pt x="7600" y="7488"/>
                  </a:cubicBezTo>
                  <a:cubicBezTo>
                    <a:pt x="7520" y="5760"/>
                    <a:pt x="7360" y="3744"/>
                    <a:pt x="7440" y="3456"/>
                  </a:cubicBezTo>
                  <a:cubicBezTo>
                    <a:pt x="7520" y="3168"/>
                    <a:pt x="7840" y="4608"/>
                    <a:pt x="8880" y="7632"/>
                  </a:cubicBezTo>
                  <a:cubicBezTo>
                    <a:pt x="9920" y="10656"/>
                    <a:pt x="11680" y="15264"/>
                    <a:pt x="12880" y="18000"/>
                  </a:cubicBezTo>
                  <a:cubicBezTo>
                    <a:pt x="14080" y="20736"/>
                    <a:pt x="14720" y="21600"/>
                    <a:pt x="15120" y="21168"/>
                  </a:cubicBezTo>
                  <a:cubicBezTo>
                    <a:pt x="15520" y="20736"/>
                    <a:pt x="15680" y="19008"/>
                    <a:pt x="15520" y="16704"/>
                  </a:cubicBezTo>
                  <a:cubicBezTo>
                    <a:pt x="15360" y="14400"/>
                    <a:pt x="14880" y="11520"/>
                    <a:pt x="14640" y="9360"/>
                  </a:cubicBezTo>
                  <a:cubicBezTo>
                    <a:pt x="14400" y="7200"/>
                    <a:pt x="14400" y="5760"/>
                    <a:pt x="14800" y="5040"/>
                  </a:cubicBezTo>
                  <a:cubicBezTo>
                    <a:pt x="15200" y="4320"/>
                    <a:pt x="16000" y="4320"/>
                    <a:pt x="17200" y="4752"/>
                  </a:cubicBezTo>
                  <a:cubicBezTo>
                    <a:pt x="18400" y="5184"/>
                    <a:pt x="20000" y="6048"/>
                    <a:pt x="21600" y="6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6" name="Line"/>
            <p:cNvSpPr/>
            <p:nvPr/>
          </p:nvSpPr>
          <p:spPr>
            <a:xfrm>
              <a:off x="9242976" y="347173"/>
              <a:ext cx="279083" cy="17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0554" extrusionOk="0">
                  <a:moveTo>
                    <a:pt x="3690" y="4162"/>
                  </a:moveTo>
                  <a:cubicBezTo>
                    <a:pt x="2388" y="4578"/>
                    <a:pt x="1087" y="4993"/>
                    <a:pt x="437" y="6239"/>
                  </a:cubicBezTo>
                  <a:cubicBezTo>
                    <a:pt x="-214" y="7485"/>
                    <a:pt x="-214" y="9562"/>
                    <a:pt x="957" y="12055"/>
                  </a:cubicBezTo>
                  <a:cubicBezTo>
                    <a:pt x="2128" y="14547"/>
                    <a:pt x="4470" y="17455"/>
                    <a:pt x="7203" y="19116"/>
                  </a:cubicBezTo>
                  <a:cubicBezTo>
                    <a:pt x="9935" y="20778"/>
                    <a:pt x="13058" y="21193"/>
                    <a:pt x="15661" y="19324"/>
                  </a:cubicBezTo>
                  <a:cubicBezTo>
                    <a:pt x="18263" y="17455"/>
                    <a:pt x="20345" y="13301"/>
                    <a:pt x="20866" y="10601"/>
                  </a:cubicBezTo>
                  <a:cubicBezTo>
                    <a:pt x="21386" y="7901"/>
                    <a:pt x="20345" y="6655"/>
                    <a:pt x="17352" y="4993"/>
                  </a:cubicBezTo>
                  <a:cubicBezTo>
                    <a:pt x="14360" y="3331"/>
                    <a:pt x="9415" y="1255"/>
                    <a:pt x="6292" y="424"/>
                  </a:cubicBezTo>
                  <a:cubicBezTo>
                    <a:pt x="3169" y="-407"/>
                    <a:pt x="1868" y="8"/>
                    <a:pt x="1087" y="1462"/>
                  </a:cubicBezTo>
                  <a:cubicBezTo>
                    <a:pt x="306" y="2916"/>
                    <a:pt x="46" y="5408"/>
                    <a:pt x="437" y="7278"/>
                  </a:cubicBezTo>
                  <a:cubicBezTo>
                    <a:pt x="827" y="9147"/>
                    <a:pt x="1868" y="10393"/>
                    <a:pt x="2909" y="11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7" name="Line"/>
            <p:cNvSpPr/>
            <p:nvPr/>
          </p:nvSpPr>
          <p:spPr>
            <a:xfrm>
              <a:off x="9632664" y="278038"/>
              <a:ext cx="832112" cy="601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325" extrusionOk="0">
                  <a:moveTo>
                    <a:pt x="48" y="1105"/>
                  </a:moveTo>
                  <a:cubicBezTo>
                    <a:pt x="406" y="5278"/>
                    <a:pt x="765" y="9451"/>
                    <a:pt x="1078" y="12458"/>
                  </a:cubicBezTo>
                  <a:cubicBezTo>
                    <a:pt x="1392" y="15464"/>
                    <a:pt x="1661" y="17305"/>
                    <a:pt x="1930" y="18717"/>
                  </a:cubicBezTo>
                  <a:cubicBezTo>
                    <a:pt x="2199" y="20128"/>
                    <a:pt x="2468" y="21110"/>
                    <a:pt x="2557" y="21294"/>
                  </a:cubicBezTo>
                  <a:cubicBezTo>
                    <a:pt x="2647" y="21478"/>
                    <a:pt x="2557" y="20864"/>
                    <a:pt x="2199" y="19208"/>
                  </a:cubicBezTo>
                  <a:cubicBezTo>
                    <a:pt x="1840" y="17551"/>
                    <a:pt x="1213" y="14851"/>
                    <a:pt x="1078" y="11844"/>
                  </a:cubicBezTo>
                  <a:cubicBezTo>
                    <a:pt x="944" y="8837"/>
                    <a:pt x="1302" y="5523"/>
                    <a:pt x="1706" y="3560"/>
                  </a:cubicBezTo>
                  <a:cubicBezTo>
                    <a:pt x="2109" y="1596"/>
                    <a:pt x="2557" y="983"/>
                    <a:pt x="3050" y="553"/>
                  </a:cubicBezTo>
                  <a:cubicBezTo>
                    <a:pt x="3543" y="123"/>
                    <a:pt x="4081" y="-122"/>
                    <a:pt x="4574" y="62"/>
                  </a:cubicBezTo>
                  <a:cubicBezTo>
                    <a:pt x="5067" y="246"/>
                    <a:pt x="5515" y="860"/>
                    <a:pt x="5784" y="1780"/>
                  </a:cubicBezTo>
                  <a:cubicBezTo>
                    <a:pt x="6053" y="2701"/>
                    <a:pt x="6142" y="3928"/>
                    <a:pt x="6142" y="4848"/>
                  </a:cubicBezTo>
                  <a:cubicBezTo>
                    <a:pt x="6142" y="5769"/>
                    <a:pt x="6053" y="6383"/>
                    <a:pt x="5604" y="6996"/>
                  </a:cubicBezTo>
                  <a:cubicBezTo>
                    <a:pt x="5156" y="7610"/>
                    <a:pt x="4350" y="8223"/>
                    <a:pt x="3498" y="8592"/>
                  </a:cubicBezTo>
                  <a:cubicBezTo>
                    <a:pt x="2647" y="8960"/>
                    <a:pt x="1751" y="9083"/>
                    <a:pt x="1078" y="9021"/>
                  </a:cubicBezTo>
                  <a:cubicBezTo>
                    <a:pt x="406" y="8960"/>
                    <a:pt x="-42" y="8714"/>
                    <a:pt x="3" y="8469"/>
                  </a:cubicBezTo>
                  <a:cubicBezTo>
                    <a:pt x="48" y="8223"/>
                    <a:pt x="585" y="7978"/>
                    <a:pt x="2019" y="7671"/>
                  </a:cubicBezTo>
                  <a:cubicBezTo>
                    <a:pt x="3453" y="7364"/>
                    <a:pt x="5784" y="6996"/>
                    <a:pt x="7442" y="6689"/>
                  </a:cubicBezTo>
                  <a:cubicBezTo>
                    <a:pt x="9100" y="6383"/>
                    <a:pt x="10086" y="6137"/>
                    <a:pt x="10803" y="5830"/>
                  </a:cubicBezTo>
                  <a:cubicBezTo>
                    <a:pt x="11520" y="5523"/>
                    <a:pt x="11968" y="5155"/>
                    <a:pt x="12192" y="4664"/>
                  </a:cubicBezTo>
                  <a:cubicBezTo>
                    <a:pt x="12416" y="4173"/>
                    <a:pt x="12416" y="3560"/>
                    <a:pt x="12237" y="3069"/>
                  </a:cubicBezTo>
                  <a:cubicBezTo>
                    <a:pt x="12058" y="2578"/>
                    <a:pt x="11699" y="2210"/>
                    <a:pt x="11161" y="1842"/>
                  </a:cubicBezTo>
                  <a:cubicBezTo>
                    <a:pt x="10624" y="1473"/>
                    <a:pt x="9907" y="1105"/>
                    <a:pt x="9548" y="1228"/>
                  </a:cubicBezTo>
                  <a:cubicBezTo>
                    <a:pt x="9190" y="1351"/>
                    <a:pt x="9190" y="1964"/>
                    <a:pt x="9414" y="2885"/>
                  </a:cubicBezTo>
                  <a:cubicBezTo>
                    <a:pt x="9638" y="3805"/>
                    <a:pt x="10086" y="5033"/>
                    <a:pt x="10668" y="6137"/>
                  </a:cubicBezTo>
                  <a:cubicBezTo>
                    <a:pt x="11251" y="7242"/>
                    <a:pt x="11968" y="8223"/>
                    <a:pt x="12819" y="8714"/>
                  </a:cubicBezTo>
                  <a:cubicBezTo>
                    <a:pt x="13671" y="9205"/>
                    <a:pt x="14657" y="9205"/>
                    <a:pt x="15463" y="8653"/>
                  </a:cubicBezTo>
                  <a:cubicBezTo>
                    <a:pt x="16270" y="8101"/>
                    <a:pt x="16897" y="6996"/>
                    <a:pt x="17435" y="6260"/>
                  </a:cubicBezTo>
                  <a:cubicBezTo>
                    <a:pt x="17973" y="5523"/>
                    <a:pt x="18421" y="5155"/>
                    <a:pt x="18690" y="5278"/>
                  </a:cubicBezTo>
                  <a:cubicBezTo>
                    <a:pt x="18959" y="5401"/>
                    <a:pt x="19048" y="6014"/>
                    <a:pt x="19228" y="6751"/>
                  </a:cubicBezTo>
                  <a:cubicBezTo>
                    <a:pt x="19407" y="7487"/>
                    <a:pt x="19676" y="8346"/>
                    <a:pt x="19945" y="9021"/>
                  </a:cubicBezTo>
                  <a:cubicBezTo>
                    <a:pt x="20214" y="9696"/>
                    <a:pt x="20482" y="10187"/>
                    <a:pt x="20751" y="10187"/>
                  </a:cubicBezTo>
                  <a:cubicBezTo>
                    <a:pt x="21020" y="10187"/>
                    <a:pt x="21289" y="9696"/>
                    <a:pt x="21558" y="9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8" name="Line"/>
            <p:cNvSpPr/>
            <p:nvPr/>
          </p:nvSpPr>
          <p:spPr>
            <a:xfrm>
              <a:off x="10543045" y="58262"/>
              <a:ext cx="772751" cy="48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67" extrusionOk="0">
                  <a:moveTo>
                    <a:pt x="2158" y="15248"/>
                  </a:moveTo>
                  <a:cubicBezTo>
                    <a:pt x="1965" y="14482"/>
                    <a:pt x="1772" y="13716"/>
                    <a:pt x="1435" y="13563"/>
                  </a:cubicBezTo>
                  <a:cubicBezTo>
                    <a:pt x="1097" y="13410"/>
                    <a:pt x="615" y="13869"/>
                    <a:pt x="326" y="14559"/>
                  </a:cubicBezTo>
                  <a:cubicBezTo>
                    <a:pt x="36" y="15248"/>
                    <a:pt x="-60" y="16167"/>
                    <a:pt x="36" y="16933"/>
                  </a:cubicBezTo>
                  <a:cubicBezTo>
                    <a:pt x="133" y="17699"/>
                    <a:pt x="422" y="18312"/>
                    <a:pt x="1001" y="18465"/>
                  </a:cubicBezTo>
                  <a:cubicBezTo>
                    <a:pt x="1579" y="18618"/>
                    <a:pt x="2447" y="18312"/>
                    <a:pt x="2881" y="17776"/>
                  </a:cubicBezTo>
                  <a:cubicBezTo>
                    <a:pt x="3315" y="17240"/>
                    <a:pt x="3315" y="16474"/>
                    <a:pt x="3508" y="16397"/>
                  </a:cubicBezTo>
                  <a:cubicBezTo>
                    <a:pt x="3701" y="16320"/>
                    <a:pt x="4086" y="16933"/>
                    <a:pt x="4858" y="17469"/>
                  </a:cubicBezTo>
                  <a:cubicBezTo>
                    <a:pt x="5629" y="18006"/>
                    <a:pt x="6786" y="18465"/>
                    <a:pt x="7606" y="18695"/>
                  </a:cubicBezTo>
                  <a:cubicBezTo>
                    <a:pt x="8426" y="18925"/>
                    <a:pt x="8908" y="18925"/>
                    <a:pt x="9438" y="18159"/>
                  </a:cubicBezTo>
                  <a:cubicBezTo>
                    <a:pt x="9969" y="17393"/>
                    <a:pt x="10547" y="15861"/>
                    <a:pt x="10933" y="13027"/>
                  </a:cubicBezTo>
                  <a:cubicBezTo>
                    <a:pt x="11319" y="10193"/>
                    <a:pt x="11511" y="6057"/>
                    <a:pt x="11560" y="3529"/>
                  </a:cubicBezTo>
                  <a:cubicBezTo>
                    <a:pt x="11608" y="1001"/>
                    <a:pt x="11511" y="82"/>
                    <a:pt x="11463" y="6"/>
                  </a:cubicBezTo>
                  <a:cubicBezTo>
                    <a:pt x="11415" y="-71"/>
                    <a:pt x="11415" y="695"/>
                    <a:pt x="11367" y="3606"/>
                  </a:cubicBezTo>
                  <a:cubicBezTo>
                    <a:pt x="11319" y="6516"/>
                    <a:pt x="11222" y="11572"/>
                    <a:pt x="11222" y="14559"/>
                  </a:cubicBezTo>
                  <a:cubicBezTo>
                    <a:pt x="11222" y="17546"/>
                    <a:pt x="11319" y="18465"/>
                    <a:pt x="11511" y="19231"/>
                  </a:cubicBezTo>
                  <a:cubicBezTo>
                    <a:pt x="11704" y="19997"/>
                    <a:pt x="11994" y="20610"/>
                    <a:pt x="12379" y="20993"/>
                  </a:cubicBezTo>
                  <a:cubicBezTo>
                    <a:pt x="12765" y="21376"/>
                    <a:pt x="13247" y="21529"/>
                    <a:pt x="13970" y="21146"/>
                  </a:cubicBezTo>
                  <a:cubicBezTo>
                    <a:pt x="14694" y="20763"/>
                    <a:pt x="15658" y="19844"/>
                    <a:pt x="16429" y="18772"/>
                  </a:cubicBezTo>
                  <a:cubicBezTo>
                    <a:pt x="17201" y="17699"/>
                    <a:pt x="17779" y="16474"/>
                    <a:pt x="18069" y="16320"/>
                  </a:cubicBezTo>
                  <a:cubicBezTo>
                    <a:pt x="18358" y="16167"/>
                    <a:pt x="18358" y="17086"/>
                    <a:pt x="18502" y="17852"/>
                  </a:cubicBezTo>
                  <a:cubicBezTo>
                    <a:pt x="18647" y="18618"/>
                    <a:pt x="18936" y="19231"/>
                    <a:pt x="19322" y="19538"/>
                  </a:cubicBezTo>
                  <a:cubicBezTo>
                    <a:pt x="19708" y="19844"/>
                    <a:pt x="20190" y="19844"/>
                    <a:pt x="20576" y="19614"/>
                  </a:cubicBezTo>
                  <a:cubicBezTo>
                    <a:pt x="20961" y="19384"/>
                    <a:pt x="21251" y="18925"/>
                    <a:pt x="21540" y="18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9" name="Line"/>
            <p:cNvSpPr/>
            <p:nvPr/>
          </p:nvSpPr>
          <p:spPr>
            <a:xfrm>
              <a:off x="11201633" y="153512"/>
              <a:ext cx="1245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0" name="Line"/>
            <p:cNvSpPr/>
            <p:nvPr/>
          </p:nvSpPr>
          <p:spPr>
            <a:xfrm>
              <a:off x="10817637" y="298808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1" name="Line"/>
            <p:cNvSpPr/>
            <p:nvPr/>
          </p:nvSpPr>
          <p:spPr>
            <a:xfrm>
              <a:off x="11328495" y="333402"/>
              <a:ext cx="693024" cy="19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890" y="10029"/>
                  </a:moveTo>
                  <a:cubicBezTo>
                    <a:pt x="2815" y="11571"/>
                    <a:pt x="4740" y="13114"/>
                    <a:pt x="5970" y="13693"/>
                  </a:cubicBezTo>
                  <a:cubicBezTo>
                    <a:pt x="7199" y="14271"/>
                    <a:pt x="7734" y="13886"/>
                    <a:pt x="8108" y="12729"/>
                  </a:cubicBezTo>
                  <a:cubicBezTo>
                    <a:pt x="8482" y="11571"/>
                    <a:pt x="8696" y="9643"/>
                    <a:pt x="8375" y="7521"/>
                  </a:cubicBezTo>
                  <a:cubicBezTo>
                    <a:pt x="8055" y="5400"/>
                    <a:pt x="7199" y="3086"/>
                    <a:pt x="6023" y="1736"/>
                  </a:cubicBezTo>
                  <a:cubicBezTo>
                    <a:pt x="4847" y="386"/>
                    <a:pt x="3350" y="0"/>
                    <a:pt x="2334" y="0"/>
                  </a:cubicBezTo>
                  <a:cubicBezTo>
                    <a:pt x="1318" y="0"/>
                    <a:pt x="783" y="386"/>
                    <a:pt x="409" y="1543"/>
                  </a:cubicBezTo>
                  <a:cubicBezTo>
                    <a:pt x="35" y="2700"/>
                    <a:pt x="-179" y="4629"/>
                    <a:pt x="195" y="6557"/>
                  </a:cubicBezTo>
                  <a:cubicBezTo>
                    <a:pt x="570" y="8486"/>
                    <a:pt x="1532" y="10414"/>
                    <a:pt x="2815" y="11571"/>
                  </a:cubicBezTo>
                  <a:cubicBezTo>
                    <a:pt x="4098" y="12729"/>
                    <a:pt x="5702" y="13114"/>
                    <a:pt x="6932" y="12150"/>
                  </a:cubicBezTo>
                  <a:cubicBezTo>
                    <a:pt x="8162" y="11186"/>
                    <a:pt x="9017" y="8871"/>
                    <a:pt x="9712" y="6943"/>
                  </a:cubicBezTo>
                  <a:cubicBezTo>
                    <a:pt x="10407" y="5014"/>
                    <a:pt x="10942" y="3471"/>
                    <a:pt x="11476" y="3086"/>
                  </a:cubicBezTo>
                  <a:cubicBezTo>
                    <a:pt x="12011" y="2700"/>
                    <a:pt x="12546" y="3471"/>
                    <a:pt x="12867" y="4821"/>
                  </a:cubicBezTo>
                  <a:cubicBezTo>
                    <a:pt x="13187" y="6171"/>
                    <a:pt x="13294" y="8100"/>
                    <a:pt x="13348" y="10029"/>
                  </a:cubicBezTo>
                  <a:cubicBezTo>
                    <a:pt x="13401" y="11957"/>
                    <a:pt x="13401" y="13886"/>
                    <a:pt x="13455" y="15814"/>
                  </a:cubicBezTo>
                  <a:cubicBezTo>
                    <a:pt x="13508" y="17743"/>
                    <a:pt x="13615" y="19671"/>
                    <a:pt x="13775" y="19479"/>
                  </a:cubicBezTo>
                  <a:cubicBezTo>
                    <a:pt x="13936" y="19286"/>
                    <a:pt x="14150" y="16971"/>
                    <a:pt x="14471" y="14657"/>
                  </a:cubicBezTo>
                  <a:cubicBezTo>
                    <a:pt x="14791" y="12343"/>
                    <a:pt x="15219" y="10029"/>
                    <a:pt x="15647" y="8293"/>
                  </a:cubicBezTo>
                  <a:cubicBezTo>
                    <a:pt x="16074" y="6557"/>
                    <a:pt x="16502" y="5400"/>
                    <a:pt x="16983" y="5207"/>
                  </a:cubicBezTo>
                  <a:cubicBezTo>
                    <a:pt x="17465" y="5014"/>
                    <a:pt x="17999" y="5786"/>
                    <a:pt x="18748" y="8679"/>
                  </a:cubicBezTo>
                  <a:cubicBezTo>
                    <a:pt x="19496" y="11571"/>
                    <a:pt x="20459" y="16586"/>
                    <a:pt x="214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2" name="Line"/>
            <p:cNvSpPr/>
            <p:nvPr/>
          </p:nvSpPr>
          <p:spPr>
            <a:xfrm>
              <a:off x="12672113" y="46269"/>
              <a:ext cx="1356482" cy="54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39" extrusionOk="0">
                  <a:moveTo>
                    <a:pt x="2848" y="15822"/>
                  </a:moveTo>
                  <a:cubicBezTo>
                    <a:pt x="2738" y="15134"/>
                    <a:pt x="2628" y="14446"/>
                    <a:pt x="2272" y="13964"/>
                  </a:cubicBezTo>
                  <a:cubicBezTo>
                    <a:pt x="1916" y="13483"/>
                    <a:pt x="1313" y="13208"/>
                    <a:pt x="874" y="13276"/>
                  </a:cubicBezTo>
                  <a:cubicBezTo>
                    <a:pt x="435" y="13345"/>
                    <a:pt x="161" y="13758"/>
                    <a:pt x="52" y="14721"/>
                  </a:cubicBezTo>
                  <a:cubicBezTo>
                    <a:pt x="-58" y="15684"/>
                    <a:pt x="-3" y="17197"/>
                    <a:pt x="326" y="18092"/>
                  </a:cubicBezTo>
                  <a:cubicBezTo>
                    <a:pt x="655" y="18986"/>
                    <a:pt x="1258" y="19261"/>
                    <a:pt x="1833" y="17885"/>
                  </a:cubicBezTo>
                  <a:cubicBezTo>
                    <a:pt x="2409" y="16510"/>
                    <a:pt x="2957" y="13483"/>
                    <a:pt x="3259" y="10800"/>
                  </a:cubicBezTo>
                  <a:cubicBezTo>
                    <a:pt x="3560" y="8117"/>
                    <a:pt x="3615" y="5778"/>
                    <a:pt x="3588" y="4265"/>
                  </a:cubicBezTo>
                  <a:cubicBezTo>
                    <a:pt x="3560" y="2752"/>
                    <a:pt x="3451" y="2064"/>
                    <a:pt x="3259" y="1376"/>
                  </a:cubicBezTo>
                  <a:cubicBezTo>
                    <a:pt x="3067" y="688"/>
                    <a:pt x="2793" y="0"/>
                    <a:pt x="2656" y="0"/>
                  </a:cubicBezTo>
                  <a:cubicBezTo>
                    <a:pt x="2519" y="0"/>
                    <a:pt x="2519" y="688"/>
                    <a:pt x="2573" y="2132"/>
                  </a:cubicBezTo>
                  <a:cubicBezTo>
                    <a:pt x="2628" y="3577"/>
                    <a:pt x="2738" y="5778"/>
                    <a:pt x="2902" y="8392"/>
                  </a:cubicBezTo>
                  <a:cubicBezTo>
                    <a:pt x="3067" y="11006"/>
                    <a:pt x="3286" y="14033"/>
                    <a:pt x="3478" y="16028"/>
                  </a:cubicBezTo>
                  <a:cubicBezTo>
                    <a:pt x="3670" y="18023"/>
                    <a:pt x="3834" y="18986"/>
                    <a:pt x="4054" y="19468"/>
                  </a:cubicBezTo>
                  <a:cubicBezTo>
                    <a:pt x="4273" y="19949"/>
                    <a:pt x="4547" y="19949"/>
                    <a:pt x="4958" y="19811"/>
                  </a:cubicBezTo>
                  <a:cubicBezTo>
                    <a:pt x="5369" y="19674"/>
                    <a:pt x="5918" y="19399"/>
                    <a:pt x="6466" y="19261"/>
                  </a:cubicBezTo>
                  <a:cubicBezTo>
                    <a:pt x="7014" y="19124"/>
                    <a:pt x="7562" y="19124"/>
                    <a:pt x="8001" y="19124"/>
                  </a:cubicBezTo>
                  <a:cubicBezTo>
                    <a:pt x="8439" y="19124"/>
                    <a:pt x="8768" y="19124"/>
                    <a:pt x="9070" y="18848"/>
                  </a:cubicBezTo>
                  <a:cubicBezTo>
                    <a:pt x="9371" y="18573"/>
                    <a:pt x="9646" y="18023"/>
                    <a:pt x="9783" y="17404"/>
                  </a:cubicBezTo>
                  <a:cubicBezTo>
                    <a:pt x="9920" y="16785"/>
                    <a:pt x="9920" y="16097"/>
                    <a:pt x="9755" y="15615"/>
                  </a:cubicBezTo>
                  <a:cubicBezTo>
                    <a:pt x="9591" y="15134"/>
                    <a:pt x="9262" y="14859"/>
                    <a:pt x="8960" y="14721"/>
                  </a:cubicBezTo>
                  <a:cubicBezTo>
                    <a:pt x="8659" y="14583"/>
                    <a:pt x="8385" y="14583"/>
                    <a:pt x="8138" y="14790"/>
                  </a:cubicBezTo>
                  <a:cubicBezTo>
                    <a:pt x="7891" y="14996"/>
                    <a:pt x="7672" y="15409"/>
                    <a:pt x="7535" y="16028"/>
                  </a:cubicBezTo>
                  <a:cubicBezTo>
                    <a:pt x="7398" y="16647"/>
                    <a:pt x="7343" y="17473"/>
                    <a:pt x="7480" y="18092"/>
                  </a:cubicBezTo>
                  <a:cubicBezTo>
                    <a:pt x="7617" y="18711"/>
                    <a:pt x="7946" y="19124"/>
                    <a:pt x="8577" y="19192"/>
                  </a:cubicBezTo>
                  <a:cubicBezTo>
                    <a:pt x="9207" y="19261"/>
                    <a:pt x="10139" y="18986"/>
                    <a:pt x="10961" y="18298"/>
                  </a:cubicBezTo>
                  <a:cubicBezTo>
                    <a:pt x="11784" y="17610"/>
                    <a:pt x="12496" y="16510"/>
                    <a:pt x="12935" y="15684"/>
                  </a:cubicBezTo>
                  <a:cubicBezTo>
                    <a:pt x="13373" y="14859"/>
                    <a:pt x="13538" y="14308"/>
                    <a:pt x="13675" y="13552"/>
                  </a:cubicBezTo>
                  <a:cubicBezTo>
                    <a:pt x="13812" y="12795"/>
                    <a:pt x="13922" y="11832"/>
                    <a:pt x="13867" y="11144"/>
                  </a:cubicBezTo>
                  <a:cubicBezTo>
                    <a:pt x="13812" y="10456"/>
                    <a:pt x="13593" y="10043"/>
                    <a:pt x="13401" y="10112"/>
                  </a:cubicBezTo>
                  <a:cubicBezTo>
                    <a:pt x="13209" y="10181"/>
                    <a:pt x="13045" y="10731"/>
                    <a:pt x="12962" y="11694"/>
                  </a:cubicBezTo>
                  <a:cubicBezTo>
                    <a:pt x="12880" y="12657"/>
                    <a:pt x="12880" y="14033"/>
                    <a:pt x="13072" y="15340"/>
                  </a:cubicBezTo>
                  <a:cubicBezTo>
                    <a:pt x="13264" y="16647"/>
                    <a:pt x="13648" y="17885"/>
                    <a:pt x="14168" y="18642"/>
                  </a:cubicBezTo>
                  <a:cubicBezTo>
                    <a:pt x="14689" y="19399"/>
                    <a:pt x="15347" y="19674"/>
                    <a:pt x="15923" y="19055"/>
                  </a:cubicBezTo>
                  <a:cubicBezTo>
                    <a:pt x="16498" y="18436"/>
                    <a:pt x="16992" y="16922"/>
                    <a:pt x="17485" y="15753"/>
                  </a:cubicBezTo>
                  <a:cubicBezTo>
                    <a:pt x="17979" y="14583"/>
                    <a:pt x="18472" y="13758"/>
                    <a:pt x="18965" y="13552"/>
                  </a:cubicBezTo>
                  <a:cubicBezTo>
                    <a:pt x="19459" y="13345"/>
                    <a:pt x="19952" y="13758"/>
                    <a:pt x="20363" y="14652"/>
                  </a:cubicBezTo>
                  <a:cubicBezTo>
                    <a:pt x="20774" y="15546"/>
                    <a:pt x="21103" y="16922"/>
                    <a:pt x="21295" y="18023"/>
                  </a:cubicBezTo>
                  <a:cubicBezTo>
                    <a:pt x="21487" y="19124"/>
                    <a:pt x="21542" y="19949"/>
                    <a:pt x="21460" y="20568"/>
                  </a:cubicBezTo>
                  <a:cubicBezTo>
                    <a:pt x="21378" y="21187"/>
                    <a:pt x="21158" y="21600"/>
                    <a:pt x="20500" y="21531"/>
                  </a:cubicBezTo>
                  <a:cubicBezTo>
                    <a:pt x="19843" y="21462"/>
                    <a:pt x="18746" y="20912"/>
                    <a:pt x="17650" y="20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3" name="Line"/>
            <p:cNvSpPr/>
            <p:nvPr/>
          </p:nvSpPr>
          <p:spPr>
            <a:xfrm>
              <a:off x="14211338" y="361077"/>
              <a:ext cx="17643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94" y="2945"/>
                    <a:pt x="3388" y="5891"/>
                    <a:pt x="4235" y="8836"/>
                  </a:cubicBezTo>
                  <a:cubicBezTo>
                    <a:pt x="5082" y="11782"/>
                    <a:pt x="5082" y="14727"/>
                    <a:pt x="5082" y="15382"/>
                  </a:cubicBezTo>
                  <a:cubicBezTo>
                    <a:pt x="5082" y="16036"/>
                    <a:pt x="5082" y="14400"/>
                    <a:pt x="5506" y="12764"/>
                  </a:cubicBezTo>
                  <a:cubicBezTo>
                    <a:pt x="5929" y="11127"/>
                    <a:pt x="6776" y="9491"/>
                    <a:pt x="8047" y="8018"/>
                  </a:cubicBezTo>
                  <a:cubicBezTo>
                    <a:pt x="9318" y="6545"/>
                    <a:pt x="11012" y="5236"/>
                    <a:pt x="12918" y="4745"/>
                  </a:cubicBezTo>
                  <a:cubicBezTo>
                    <a:pt x="14824" y="4255"/>
                    <a:pt x="16941" y="4582"/>
                    <a:pt x="18000" y="6709"/>
                  </a:cubicBezTo>
                  <a:cubicBezTo>
                    <a:pt x="19059" y="8836"/>
                    <a:pt x="19059" y="12764"/>
                    <a:pt x="19482" y="15545"/>
                  </a:cubicBezTo>
                  <a:cubicBezTo>
                    <a:pt x="19906" y="18327"/>
                    <a:pt x="20753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4" name="Line"/>
            <p:cNvSpPr/>
            <p:nvPr/>
          </p:nvSpPr>
          <p:spPr>
            <a:xfrm>
              <a:off x="14584957" y="350699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5" name="Line"/>
            <p:cNvSpPr/>
            <p:nvPr/>
          </p:nvSpPr>
          <p:spPr>
            <a:xfrm>
              <a:off x="14762686" y="195025"/>
              <a:ext cx="195890" cy="403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20" extrusionOk="0">
                  <a:moveTo>
                    <a:pt x="3269" y="0"/>
                  </a:moveTo>
                  <a:cubicBezTo>
                    <a:pt x="2132" y="4615"/>
                    <a:pt x="995" y="9231"/>
                    <a:pt x="426" y="12462"/>
                  </a:cubicBezTo>
                  <a:cubicBezTo>
                    <a:pt x="-142" y="15692"/>
                    <a:pt x="-142" y="17538"/>
                    <a:pt x="426" y="18831"/>
                  </a:cubicBezTo>
                  <a:cubicBezTo>
                    <a:pt x="995" y="20123"/>
                    <a:pt x="2132" y="20862"/>
                    <a:pt x="3647" y="21231"/>
                  </a:cubicBezTo>
                  <a:cubicBezTo>
                    <a:pt x="5163" y="21600"/>
                    <a:pt x="7058" y="21600"/>
                    <a:pt x="9900" y="21323"/>
                  </a:cubicBezTo>
                  <a:cubicBezTo>
                    <a:pt x="12742" y="21046"/>
                    <a:pt x="16532" y="20492"/>
                    <a:pt x="18616" y="19662"/>
                  </a:cubicBezTo>
                  <a:cubicBezTo>
                    <a:pt x="20700" y="18831"/>
                    <a:pt x="21079" y="17723"/>
                    <a:pt x="21458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6" name="Line"/>
            <p:cNvSpPr/>
            <p:nvPr/>
          </p:nvSpPr>
          <p:spPr>
            <a:xfrm>
              <a:off x="14699118" y="381834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7" name="Line"/>
            <p:cNvSpPr/>
            <p:nvPr/>
          </p:nvSpPr>
          <p:spPr>
            <a:xfrm>
              <a:off x="15933438" y="30633"/>
              <a:ext cx="623395" cy="57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72" extrusionOk="0">
                  <a:moveTo>
                    <a:pt x="6789" y="12667"/>
                  </a:moveTo>
                  <a:cubicBezTo>
                    <a:pt x="6433" y="12024"/>
                    <a:pt x="6077" y="11381"/>
                    <a:pt x="5543" y="11059"/>
                  </a:cubicBezTo>
                  <a:cubicBezTo>
                    <a:pt x="5009" y="10738"/>
                    <a:pt x="4297" y="10738"/>
                    <a:pt x="3288" y="11059"/>
                  </a:cubicBezTo>
                  <a:cubicBezTo>
                    <a:pt x="2279" y="11381"/>
                    <a:pt x="974" y="12024"/>
                    <a:pt x="380" y="13309"/>
                  </a:cubicBezTo>
                  <a:cubicBezTo>
                    <a:pt x="-213" y="14595"/>
                    <a:pt x="-94" y="16524"/>
                    <a:pt x="618" y="17874"/>
                  </a:cubicBezTo>
                  <a:cubicBezTo>
                    <a:pt x="1330" y="19224"/>
                    <a:pt x="2635" y="19995"/>
                    <a:pt x="4653" y="19674"/>
                  </a:cubicBezTo>
                  <a:cubicBezTo>
                    <a:pt x="6671" y="19352"/>
                    <a:pt x="9400" y="17938"/>
                    <a:pt x="11240" y="15817"/>
                  </a:cubicBezTo>
                  <a:cubicBezTo>
                    <a:pt x="13079" y="13695"/>
                    <a:pt x="14029" y="10867"/>
                    <a:pt x="14444" y="8488"/>
                  </a:cubicBezTo>
                  <a:cubicBezTo>
                    <a:pt x="14860" y="6109"/>
                    <a:pt x="14741" y="4181"/>
                    <a:pt x="14444" y="2638"/>
                  </a:cubicBezTo>
                  <a:cubicBezTo>
                    <a:pt x="14147" y="1095"/>
                    <a:pt x="13673" y="-62"/>
                    <a:pt x="13435" y="2"/>
                  </a:cubicBezTo>
                  <a:cubicBezTo>
                    <a:pt x="13198" y="67"/>
                    <a:pt x="13198" y="1352"/>
                    <a:pt x="13020" y="3859"/>
                  </a:cubicBezTo>
                  <a:cubicBezTo>
                    <a:pt x="12842" y="6367"/>
                    <a:pt x="12486" y="10095"/>
                    <a:pt x="12130" y="12859"/>
                  </a:cubicBezTo>
                  <a:cubicBezTo>
                    <a:pt x="11774" y="15624"/>
                    <a:pt x="11418" y="17424"/>
                    <a:pt x="11180" y="18645"/>
                  </a:cubicBezTo>
                  <a:cubicBezTo>
                    <a:pt x="10943" y="19867"/>
                    <a:pt x="10824" y="20509"/>
                    <a:pt x="10824" y="20509"/>
                  </a:cubicBezTo>
                  <a:cubicBezTo>
                    <a:pt x="10824" y="20509"/>
                    <a:pt x="10943" y="19867"/>
                    <a:pt x="11240" y="19288"/>
                  </a:cubicBezTo>
                  <a:cubicBezTo>
                    <a:pt x="11536" y="18709"/>
                    <a:pt x="12011" y="18195"/>
                    <a:pt x="12545" y="17745"/>
                  </a:cubicBezTo>
                  <a:cubicBezTo>
                    <a:pt x="13079" y="17295"/>
                    <a:pt x="13673" y="16909"/>
                    <a:pt x="14266" y="16781"/>
                  </a:cubicBezTo>
                  <a:cubicBezTo>
                    <a:pt x="14860" y="16652"/>
                    <a:pt x="15453" y="16781"/>
                    <a:pt x="15750" y="17231"/>
                  </a:cubicBezTo>
                  <a:cubicBezTo>
                    <a:pt x="16046" y="17681"/>
                    <a:pt x="16046" y="18452"/>
                    <a:pt x="16046" y="19224"/>
                  </a:cubicBezTo>
                  <a:cubicBezTo>
                    <a:pt x="16046" y="19995"/>
                    <a:pt x="16046" y="20767"/>
                    <a:pt x="16521" y="21152"/>
                  </a:cubicBezTo>
                  <a:cubicBezTo>
                    <a:pt x="16996" y="21538"/>
                    <a:pt x="17945" y="21538"/>
                    <a:pt x="18835" y="21345"/>
                  </a:cubicBezTo>
                  <a:cubicBezTo>
                    <a:pt x="19725" y="21152"/>
                    <a:pt x="20556" y="20767"/>
                    <a:pt x="21387" y="20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8" name="Line"/>
            <p:cNvSpPr/>
            <p:nvPr/>
          </p:nvSpPr>
          <p:spPr>
            <a:xfrm>
              <a:off x="16532168" y="436047"/>
              <a:ext cx="595470" cy="23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084" extrusionOk="0">
                  <a:moveTo>
                    <a:pt x="7258" y="5347"/>
                  </a:moveTo>
                  <a:cubicBezTo>
                    <a:pt x="6883" y="3804"/>
                    <a:pt x="6508" y="2261"/>
                    <a:pt x="5509" y="1181"/>
                  </a:cubicBezTo>
                  <a:cubicBezTo>
                    <a:pt x="4511" y="101"/>
                    <a:pt x="2888" y="-516"/>
                    <a:pt x="1826" y="564"/>
                  </a:cubicBezTo>
                  <a:cubicBezTo>
                    <a:pt x="765" y="1644"/>
                    <a:pt x="266" y="4421"/>
                    <a:pt x="78" y="6581"/>
                  </a:cubicBezTo>
                  <a:cubicBezTo>
                    <a:pt x="-109" y="8741"/>
                    <a:pt x="16" y="10284"/>
                    <a:pt x="703" y="11518"/>
                  </a:cubicBezTo>
                  <a:cubicBezTo>
                    <a:pt x="1389" y="12753"/>
                    <a:pt x="2638" y="13678"/>
                    <a:pt x="3699" y="13061"/>
                  </a:cubicBezTo>
                  <a:cubicBezTo>
                    <a:pt x="4760" y="12444"/>
                    <a:pt x="5634" y="10284"/>
                    <a:pt x="6071" y="7815"/>
                  </a:cubicBezTo>
                  <a:cubicBezTo>
                    <a:pt x="6508" y="5347"/>
                    <a:pt x="6508" y="2570"/>
                    <a:pt x="6446" y="1953"/>
                  </a:cubicBezTo>
                  <a:cubicBezTo>
                    <a:pt x="6383" y="1335"/>
                    <a:pt x="6259" y="2878"/>
                    <a:pt x="6259" y="5347"/>
                  </a:cubicBezTo>
                  <a:cubicBezTo>
                    <a:pt x="6259" y="7815"/>
                    <a:pt x="6383" y="11210"/>
                    <a:pt x="6633" y="13524"/>
                  </a:cubicBezTo>
                  <a:cubicBezTo>
                    <a:pt x="6883" y="15838"/>
                    <a:pt x="7257" y="17073"/>
                    <a:pt x="8007" y="17073"/>
                  </a:cubicBezTo>
                  <a:cubicBezTo>
                    <a:pt x="8756" y="17073"/>
                    <a:pt x="9879" y="15838"/>
                    <a:pt x="10753" y="13987"/>
                  </a:cubicBezTo>
                  <a:cubicBezTo>
                    <a:pt x="11627" y="12135"/>
                    <a:pt x="12252" y="9667"/>
                    <a:pt x="12814" y="7815"/>
                  </a:cubicBezTo>
                  <a:cubicBezTo>
                    <a:pt x="13375" y="5964"/>
                    <a:pt x="13875" y="4730"/>
                    <a:pt x="14249" y="4884"/>
                  </a:cubicBezTo>
                  <a:cubicBezTo>
                    <a:pt x="14624" y="5038"/>
                    <a:pt x="14874" y="6581"/>
                    <a:pt x="14999" y="8124"/>
                  </a:cubicBezTo>
                  <a:cubicBezTo>
                    <a:pt x="15123" y="9667"/>
                    <a:pt x="15123" y="11210"/>
                    <a:pt x="15123" y="12753"/>
                  </a:cubicBezTo>
                  <a:cubicBezTo>
                    <a:pt x="15123" y="14295"/>
                    <a:pt x="15123" y="15838"/>
                    <a:pt x="15186" y="15838"/>
                  </a:cubicBezTo>
                  <a:cubicBezTo>
                    <a:pt x="15248" y="15838"/>
                    <a:pt x="15373" y="14295"/>
                    <a:pt x="15748" y="12444"/>
                  </a:cubicBezTo>
                  <a:cubicBezTo>
                    <a:pt x="16122" y="10593"/>
                    <a:pt x="16747" y="8433"/>
                    <a:pt x="17371" y="7044"/>
                  </a:cubicBezTo>
                  <a:cubicBezTo>
                    <a:pt x="17995" y="5655"/>
                    <a:pt x="18619" y="5038"/>
                    <a:pt x="19056" y="5501"/>
                  </a:cubicBezTo>
                  <a:cubicBezTo>
                    <a:pt x="19493" y="5964"/>
                    <a:pt x="19743" y="7507"/>
                    <a:pt x="20118" y="10284"/>
                  </a:cubicBezTo>
                  <a:cubicBezTo>
                    <a:pt x="20492" y="13061"/>
                    <a:pt x="20992" y="17073"/>
                    <a:pt x="21491" y="21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9" name="Line"/>
            <p:cNvSpPr/>
            <p:nvPr/>
          </p:nvSpPr>
          <p:spPr>
            <a:xfrm>
              <a:off x="17258870" y="384208"/>
              <a:ext cx="636762" cy="574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62" extrusionOk="0">
                  <a:moveTo>
                    <a:pt x="6429" y="1463"/>
                  </a:moveTo>
                  <a:cubicBezTo>
                    <a:pt x="5962" y="946"/>
                    <a:pt x="5495" y="428"/>
                    <a:pt x="4970" y="170"/>
                  </a:cubicBezTo>
                  <a:cubicBezTo>
                    <a:pt x="4445" y="-89"/>
                    <a:pt x="3861" y="-89"/>
                    <a:pt x="3219" y="428"/>
                  </a:cubicBezTo>
                  <a:cubicBezTo>
                    <a:pt x="2576" y="946"/>
                    <a:pt x="1876" y="1980"/>
                    <a:pt x="1526" y="2886"/>
                  </a:cubicBezTo>
                  <a:cubicBezTo>
                    <a:pt x="1175" y="3791"/>
                    <a:pt x="1175" y="4567"/>
                    <a:pt x="1467" y="5149"/>
                  </a:cubicBezTo>
                  <a:cubicBezTo>
                    <a:pt x="1759" y="5731"/>
                    <a:pt x="2343" y="6119"/>
                    <a:pt x="3043" y="5861"/>
                  </a:cubicBezTo>
                  <a:cubicBezTo>
                    <a:pt x="3744" y="5602"/>
                    <a:pt x="4561" y="4697"/>
                    <a:pt x="4912" y="3791"/>
                  </a:cubicBezTo>
                  <a:cubicBezTo>
                    <a:pt x="5262" y="2886"/>
                    <a:pt x="5145" y="1980"/>
                    <a:pt x="5087" y="1851"/>
                  </a:cubicBezTo>
                  <a:cubicBezTo>
                    <a:pt x="5028" y="1722"/>
                    <a:pt x="5028" y="2368"/>
                    <a:pt x="5379" y="4567"/>
                  </a:cubicBezTo>
                  <a:cubicBezTo>
                    <a:pt x="5729" y="6766"/>
                    <a:pt x="6429" y="10517"/>
                    <a:pt x="6838" y="13168"/>
                  </a:cubicBezTo>
                  <a:cubicBezTo>
                    <a:pt x="7247" y="15820"/>
                    <a:pt x="7363" y="17372"/>
                    <a:pt x="7305" y="18471"/>
                  </a:cubicBezTo>
                  <a:cubicBezTo>
                    <a:pt x="7247" y="19571"/>
                    <a:pt x="7013" y="20218"/>
                    <a:pt x="6605" y="20670"/>
                  </a:cubicBezTo>
                  <a:cubicBezTo>
                    <a:pt x="6196" y="21123"/>
                    <a:pt x="5612" y="21382"/>
                    <a:pt x="4678" y="21446"/>
                  </a:cubicBezTo>
                  <a:cubicBezTo>
                    <a:pt x="3744" y="21511"/>
                    <a:pt x="2460" y="21382"/>
                    <a:pt x="1584" y="20994"/>
                  </a:cubicBezTo>
                  <a:cubicBezTo>
                    <a:pt x="708" y="20606"/>
                    <a:pt x="241" y="19959"/>
                    <a:pt x="66" y="19312"/>
                  </a:cubicBezTo>
                  <a:cubicBezTo>
                    <a:pt x="-109" y="18665"/>
                    <a:pt x="8" y="18019"/>
                    <a:pt x="1117" y="16725"/>
                  </a:cubicBezTo>
                  <a:cubicBezTo>
                    <a:pt x="2226" y="15432"/>
                    <a:pt x="4328" y="13492"/>
                    <a:pt x="6605" y="11810"/>
                  </a:cubicBezTo>
                  <a:cubicBezTo>
                    <a:pt x="8881" y="10129"/>
                    <a:pt x="11333" y="8706"/>
                    <a:pt x="12793" y="7801"/>
                  </a:cubicBezTo>
                  <a:cubicBezTo>
                    <a:pt x="14252" y="6895"/>
                    <a:pt x="14719" y="6507"/>
                    <a:pt x="14953" y="5990"/>
                  </a:cubicBezTo>
                  <a:cubicBezTo>
                    <a:pt x="15186" y="5473"/>
                    <a:pt x="15186" y="4826"/>
                    <a:pt x="14836" y="4309"/>
                  </a:cubicBezTo>
                  <a:cubicBezTo>
                    <a:pt x="14486" y="3791"/>
                    <a:pt x="13785" y="3403"/>
                    <a:pt x="13085" y="3145"/>
                  </a:cubicBezTo>
                  <a:cubicBezTo>
                    <a:pt x="12384" y="2886"/>
                    <a:pt x="11683" y="2757"/>
                    <a:pt x="11275" y="3080"/>
                  </a:cubicBezTo>
                  <a:cubicBezTo>
                    <a:pt x="10866" y="3403"/>
                    <a:pt x="10749" y="4179"/>
                    <a:pt x="11275" y="5408"/>
                  </a:cubicBezTo>
                  <a:cubicBezTo>
                    <a:pt x="11800" y="6637"/>
                    <a:pt x="12968" y="8318"/>
                    <a:pt x="14778" y="9418"/>
                  </a:cubicBezTo>
                  <a:cubicBezTo>
                    <a:pt x="16587" y="10517"/>
                    <a:pt x="19039" y="11034"/>
                    <a:pt x="21491" y="1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0" name="Line"/>
            <p:cNvSpPr/>
            <p:nvPr/>
          </p:nvSpPr>
          <p:spPr>
            <a:xfrm>
              <a:off x="18530247" y="79018"/>
              <a:ext cx="652293" cy="6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43" extrusionOk="0">
                  <a:moveTo>
                    <a:pt x="635" y="10986"/>
                  </a:moveTo>
                  <a:cubicBezTo>
                    <a:pt x="292" y="12563"/>
                    <a:pt x="-51" y="14141"/>
                    <a:pt x="6" y="15718"/>
                  </a:cubicBezTo>
                  <a:cubicBezTo>
                    <a:pt x="63" y="17296"/>
                    <a:pt x="520" y="18873"/>
                    <a:pt x="1320" y="19662"/>
                  </a:cubicBezTo>
                  <a:cubicBezTo>
                    <a:pt x="2120" y="20451"/>
                    <a:pt x="3263" y="20451"/>
                    <a:pt x="4520" y="19480"/>
                  </a:cubicBezTo>
                  <a:cubicBezTo>
                    <a:pt x="5778" y="18509"/>
                    <a:pt x="7149" y="16568"/>
                    <a:pt x="8006" y="14019"/>
                  </a:cubicBezTo>
                  <a:cubicBezTo>
                    <a:pt x="8863" y="11471"/>
                    <a:pt x="9206" y="8316"/>
                    <a:pt x="9378" y="6132"/>
                  </a:cubicBezTo>
                  <a:cubicBezTo>
                    <a:pt x="9549" y="3947"/>
                    <a:pt x="9549" y="2734"/>
                    <a:pt x="9378" y="1763"/>
                  </a:cubicBezTo>
                  <a:cubicBezTo>
                    <a:pt x="9206" y="792"/>
                    <a:pt x="8863" y="64"/>
                    <a:pt x="8635" y="4"/>
                  </a:cubicBezTo>
                  <a:cubicBezTo>
                    <a:pt x="8406" y="-57"/>
                    <a:pt x="8292" y="550"/>
                    <a:pt x="8063" y="2491"/>
                  </a:cubicBezTo>
                  <a:cubicBezTo>
                    <a:pt x="7835" y="4433"/>
                    <a:pt x="7492" y="7709"/>
                    <a:pt x="7149" y="10318"/>
                  </a:cubicBezTo>
                  <a:cubicBezTo>
                    <a:pt x="6806" y="12927"/>
                    <a:pt x="6463" y="14869"/>
                    <a:pt x="6178" y="16568"/>
                  </a:cubicBezTo>
                  <a:cubicBezTo>
                    <a:pt x="5892" y="18267"/>
                    <a:pt x="5663" y="19723"/>
                    <a:pt x="5549" y="20147"/>
                  </a:cubicBezTo>
                  <a:cubicBezTo>
                    <a:pt x="5435" y="20572"/>
                    <a:pt x="5435" y="19965"/>
                    <a:pt x="5606" y="19359"/>
                  </a:cubicBezTo>
                  <a:cubicBezTo>
                    <a:pt x="5778" y="18752"/>
                    <a:pt x="6120" y="18145"/>
                    <a:pt x="6520" y="17599"/>
                  </a:cubicBezTo>
                  <a:cubicBezTo>
                    <a:pt x="6920" y="17053"/>
                    <a:pt x="7378" y="16568"/>
                    <a:pt x="7835" y="16689"/>
                  </a:cubicBezTo>
                  <a:cubicBezTo>
                    <a:pt x="8292" y="16810"/>
                    <a:pt x="8749" y="17539"/>
                    <a:pt x="9835" y="18327"/>
                  </a:cubicBezTo>
                  <a:cubicBezTo>
                    <a:pt x="10920" y="19116"/>
                    <a:pt x="12635" y="19965"/>
                    <a:pt x="14349" y="20147"/>
                  </a:cubicBezTo>
                  <a:cubicBezTo>
                    <a:pt x="16063" y="20330"/>
                    <a:pt x="17778" y="19844"/>
                    <a:pt x="18806" y="19359"/>
                  </a:cubicBezTo>
                  <a:cubicBezTo>
                    <a:pt x="19835" y="18873"/>
                    <a:pt x="20178" y="18388"/>
                    <a:pt x="20349" y="17781"/>
                  </a:cubicBezTo>
                  <a:cubicBezTo>
                    <a:pt x="20520" y="17174"/>
                    <a:pt x="20520" y="16446"/>
                    <a:pt x="20292" y="15840"/>
                  </a:cubicBezTo>
                  <a:cubicBezTo>
                    <a:pt x="20063" y="15233"/>
                    <a:pt x="19606" y="14747"/>
                    <a:pt x="19035" y="14323"/>
                  </a:cubicBezTo>
                  <a:cubicBezTo>
                    <a:pt x="18463" y="13898"/>
                    <a:pt x="17778" y="13534"/>
                    <a:pt x="17149" y="13413"/>
                  </a:cubicBezTo>
                  <a:cubicBezTo>
                    <a:pt x="16520" y="13291"/>
                    <a:pt x="15949" y="13413"/>
                    <a:pt x="15663" y="14080"/>
                  </a:cubicBezTo>
                  <a:cubicBezTo>
                    <a:pt x="15378" y="14747"/>
                    <a:pt x="15378" y="15961"/>
                    <a:pt x="16406" y="17296"/>
                  </a:cubicBezTo>
                  <a:cubicBezTo>
                    <a:pt x="17435" y="18631"/>
                    <a:pt x="19492" y="20087"/>
                    <a:pt x="21549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1" name="Line"/>
            <p:cNvSpPr/>
            <p:nvPr/>
          </p:nvSpPr>
          <p:spPr>
            <a:xfrm>
              <a:off x="18414545" y="495995"/>
              <a:ext cx="35286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2" name="Line"/>
            <p:cNvSpPr/>
            <p:nvPr/>
          </p:nvSpPr>
          <p:spPr>
            <a:xfrm>
              <a:off x="19909020" y="378375"/>
              <a:ext cx="574405" cy="257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68" extrusionOk="0">
                  <a:moveTo>
                    <a:pt x="0" y="2880"/>
                  </a:moveTo>
                  <a:cubicBezTo>
                    <a:pt x="0" y="1440"/>
                    <a:pt x="0" y="0"/>
                    <a:pt x="259" y="0"/>
                  </a:cubicBezTo>
                  <a:cubicBezTo>
                    <a:pt x="517" y="0"/>
                    <a:pt x="1035" y="1440"/>
                    <a:pt x="1681" y="4752"/>
                  </a:cubicBezTo>
                  <a:cubicBezTo>
                    <a:pt x="2328" y="8064"/>
                    <a:pt x="3104" y="13248"/>
                    <a:pt x="3557" y="16560"/>
                  </a:cubicBezTo>
                  <a:cubicBezTo>
                    <a:pt x="4010" y="19872"/>
                    <a:pt x="4139" y="21312"/>
                    <a:pt x="3945" y="21456"/>
                  </a:cubicBezTo>
                  <a:cubicBezTo>
                    <a:pt x="3751" y="21600"/>
                    <a:pt x="3234" y="20448"/>
                    <a:pt x="2910" y="19008"/>
                  </a:cubicBezTo>
                  <a:cubicBezTo>
                    <a:pt x="2587" y="17568"/>
                    <a:pt x="2457" y="15840"/>
                    <a:pt x="2716" y="13680"/>
                  </a:cubicBezTo>
                  <a:cubicBezTo>
                    <a:pt x="2975" y="11520"/>
                    <a:pt x="3622" y="8928"/>
                    <a:pt x="5044" y="7776"/>
                  </a:cubicBezTo>
                  <a:cubicBezTo>
                    <a:pt x="6467" y="6624"/>
                    <a:pt x="8666" y="6912"/>
                    <a:pt x="10865" y="8352"/>
                  </a:cubicBezTo>
                  <a:cubicBezTo>
                    <a:pt x="13063" y="9792"/>
                    <a:pt x="15262" y="12384"/>
                    <a:pt x="16685" y="13680"/>
                  </a:cubicBezTo>
                  <a:cubicBezTo>
                    <a:pt x="18108" y="14976"/>
                    <a:pt x="18755" y="14976"/>
                    <a:pt x="19401" y="14688"/>
                  </a:cubicBezTo>
                  <a:cubicBezTo>
                    <a:pt x="20048" y="14400"/>
                    <a:pt x="20695" y="13824"/>
                    <a:pt x="21083" y="12816"/>
                  </a:cubicBezTo>
                  <a:cubicBezTo>
                    <a:pt x="21471" y="11808"/>
                    <a:pt x="21600" y="10368"/>
                    <a:pt x="21341" y="9360"/>
                  </a:cubicBezTo>
                  <a:cubicBezTo>
                    <a:pt x="21083" y="8352"/>
                    <a:pt x="20436" y="7776"/>
                    <a:pt x="19595" y="7488"/>
                  </a:cubicBezTo>
                  <a:cubicBezTo>
                    <a:pt x="18754" y="7200"/>
                    <a:pt x="17720" y="7200"/>
                    <a:pt x="16879" y="7488"/>
                  </a:cubicBezTo>
                  <a:cubicBezTo>
                    <a:pt x="16038" y="7776"/>
                    <a:pt x="15392" y="8352"/>
                    <a:pt x="15004" y="9360"/>
                  </a:cubicBezTo>
                  <a:cubicBezTo>
                    <a:pt x="14616" y="10368"/>
                    <a:pt x="14486" y="11808"/>
                    <a:pt x="14874" y="13104"/>
                  </a:cubicBezTo>
                  <a:cubicBezTo>
                    <a:pt x="15262" y="14400"/>
                    <a:pt x="16168" y="15552"/>
                    <a:pt x="17073" y="16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3" name="Line"/>
            <p:cNvSpPr/>
            <p:nvPr/>
          </p:nvSpPr>
          <p:spPr>
            <a:xfrm>
              <a:off x="20593987" y="423347"/>
              <a:ext cx="435889" cy="20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0"/>
                  </a:moveTo>
                  <a:cubicBezTo>
                    <a:pt x="1200" y="5400"/>
                    <a:pt x="2400" y="10800"/>
                    <a:pt x="3343" y="14400"/>
                  </a:cubicBezTo>
                  <a:cubicBezTo>
                    <a:pt x="4286" y="18000"/>
                    <a:pt x="4971" y="19800"/>
                    <a:pt x="5743" y="20700"/>
                  </a:cubicBezTo>
                  <a:cubicBezTo>
                    <a:pt x="6514" y="21600"/>
                    <a:pt x="7371" y="21600"/>
                    <a:pt x="7886" y="20700"/>
                  </a:cubicBezTo>
                  <a:cubicBezTo>
                    <a:pt x="8400" y="19800"/>
                    <a:pt x="8571" y="18000"/>
                    <a:pt x="8657" y="15300"/>
                  </a:cubicBezTo>
                  <a:cubicBezTo>
                    <a:pt x="8743" y="12600"/>
                    <a:pt x="8743" y="9000"/>
                    <a:pt x="8657" y="6300"/>
                  </a:cubicBezTo>
                  <a:cubicBezTo>
                    <a:pt x="8571" y="3600"/>
                    <a:pt x="8400" y="1800"/>
                    <a:pt x="8486" y="2160"/>
                  </a:cubicBezTo>
                  <a:cubicBezTo>
                    <a:pt x="8571" y="2520"/>
                    <a:pt x="8914" y="5040"/>
                    <a:pt x="9600" y="8280"/>
                  </a:cubicBezTo>
                  <a:cubicBezTo>
                    <a:pt x="10286" y="11520"/>
                    <a:pt x="11314" y="15480"/>
                    <a:pt x="12171" y="18000"/>
                  </a:cubicBezTo>
                  <a:cubicBezTo>
                    <a:pt x="13029" y="20520"/>
                    <a:pt x="13714" y="21600"/>
                    <a:pt x="14057" y="21240"/>
                  </a:cubicBezTo>
                  <a:cubicBezTo>
                    <a:pt x="14400" y="20880"/>
                    <a:pt x="14400" y="19080"/>
                    <a:pt x="14400" y="16020"/>
                  </a:cubicBezTo>
                  <a:cubicBezTo>
                    <a:pt x="14400" y="12960"/>
                    <a:pt x="14400" y="8640"/>
                    <a:pt x="15600" y="6840"/>
                  </a:cubicBezTo>
                  <a:cubicBezTo>
                    <a:pt x="16800" y="5040"/>
                    <a:pt x="19200" y="5760"/>
                    <a:pt x="21600" y="6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4" name="Line"/>
            <p:cNvSpPr/>
            <p:nvPr/>
          </p:nvSpPr>
          <p:spPr>
            <a:xfrm>
              <a:off x="284089" y="1656516"/>
              <a:ext cx="555212" cy="768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509" extrusionOk="0">
                  <a:moveTo>
                    <a:pt x="3959" y="1214"/>
                  </a:moveTo>
                  <a:cubicBezTo>
                    <a:pt x="3562" y="633"/>
                    <a:pt x="3164" y="52"/>
                    <a:pt x="2899" y="3"/>
                  </a:cubicBezTo>
                  <a:cubicBezTo>
                    <a:pt x="2634" y="-45"/>
                    <a:pt x="2502" y="439"/>
                    <a:pt x="2966" y="1408"/>
                  </a:cubicBezTo>
                  <a:cubicBezTo>
                    <a:pt x="3429" y="2377"/>
                    <a:pt x="4490" y="3829"/>
                    <a:pt x="5285" y="5040"/>
                  </a:cubicBezTo>
                  <a:cubicBezTo>
                    <a:pt x="6080" y="6251"/>
                    <a:pt x="6610" y="7220"/>
                    <a:pt x="6544" y="8091"/>
                  </a:cubicBezTo>
                  <a:cubicBezTo>
                    <a:pt x="6477" y="8963"/>
                    <a:pt x="5815" y="9738"/>
                    <a:pt x="4953" y="10125"/>
                  </a:cubicBezTo>
                  <a:cubicBezTo>
                    <a:pt x="4092" y="10513"/>
                    <a:pt x="3032" y="10513"/>
                    <a:pt x="2171" y="10464"/>
                  </a:cubicBezTo>
                  <a:cubicBezTo>
                    <a:pt x="1309" y="10416"/>
                    <a:pt x="647" y="10319"/>
                    <a:pt x="249" y="10029"/>
                  </a:cubicBezTo>
                  <a:cubicBezTo>
                    <a:pt x="-148" y="9738"/>
                    <a:pt x="-281" y="9254"/>
                    <a:pt x="1508" y="8285"/>
                  </a:cubicBezTo>
                  <a:cubicBezTo>
                    <a:pt x="3297" y="7316"/>
                    <a:pt x="7007" y="5864"/>
                    <a:pt x="9194" y="5040"/>
                  </a:cubicBezTo>
                  <a:cubicBezTo>
                    <a:pt x="11380" y="4217"/>
                    <a:pt x="12043" y="4023"/>
                    <a:pt x="12706" y="3781"/>
                  </a:cubicBezTo>
                  <a:cubicBezTo>
                    <a:pt x="13368" y="3539"/>
                    <a:pt x="14031" y="3248"/>
                    <a:pt x="14097" y="2958"/>
                  </a:cubicBezTo>
                  <a:cubicBezTo>
                    <a:pt x="14163" y="2667"/>
                    <a:pt x="13633" y="2377"/>
                    <a:pt x="13302" y="2473"/>
                  </a:cubicBezTo>
                  <a:cubicBezTo>
                    <a:pt x="12971" y="2570"/>
                    <a:pt x="12838" y="3055"/>
                    <a:pt x="13169" y="4459"/>
                  </a:cubicBezTo>
                  <a:cubicBezTo>
                    <a:pt x="13501" y="5864"/>
                    <a:pt x="14296" y="8188"/>
                    <a:pt x="15091" y="10949"/>
                  </a:cubicBezTo>
                  <a:cubicBezTo>
                    <a:pt x="15886" y="13709"/>
                    <a:pt x="16681" y="16906"/>
                    <a:pt x="17145" y="18843"/>
                  </a:cubicBezTo>
                  <a:cubicBezTo>
                    <a:pt x="17609" y="20780"/>
                    <a:pt x="17741" y="21458"/>
                    <a:pt x="17675" y="21507"/>
                  </a:cubicBezTo>
                  <a:cubicBezTo>
                    <a:pt x="17609" y="21555"/>
                    <a:pt x="17344" y="20974"/>
                    <a:pt x="16813" y="19424"/>
                  </a:cubicBezTo>
                  <a:cubicBezTo>
                    <a:pt x="16283" y="17874"/>
                    <a:pt x="15488" y="15356"/>
                    <a:pt x="15025" y="13080"/>
                  </a:cubicBezTo>
                  <a:cubicBezTo>
                    <a:pt x="14561" y="10803"/>
                    <a:pt x="14428" y="8769"/>
                    <a:pt x="14561" y="7559"/>
                  </a:cubicBezTo>
                  <a:cubicBezTo>
                    <a:pt x="14693" y="6348"/>
                    <a:pt x="15091" y="5960"/>
                    <a:pt x="15555" y="5621"/>
                  </a:cubicBezTo>
                  <a:cubicBezTo>
                    <a:pt x="16018" y="5282"/>
                    <a:pt x="16548" y="4992"/>
                    <a:pt x="17145" y="4846"/>
                  </a:cubicBezTo>
                  <a:cubicBezTo>
                    <a:pt x="17741" y="4701"/>
                    <a:pt x="18404" y="4701"/>
                    <a:pt x="19000" y="4846"/>
                  </a:cubicBezTo>
                  <a:cubicBezTo>
                    <a:pt x="19596" y="4992"/>
                    <a:pt x="20126" y="5282"/>
                    <a:pt x="20524" y="5670"/>
                  </a:cubicBezTo>
                  <a:cubicBezTo>
                    <a:pt x="20921" y="6057"/>
                    <a:pt x="21186" y="6542"/>
                    <a:pt x="21253" y="7026"/>
                  </a:cubicBezTo>
                  <a:cubicBezTo>
                    <a:pt x="21319" y="7510"/>
                    <a:pt x="21186" y="7994"/>
                    <a:pt x="20391" y="8430"/>
                  </a:cubicBezTo>
                  <a:cubicBezTo>
                    <a:pt x="19596" y="8866"/>
                    <a:pt x="18139" y="9254"/>
                    <a:pt x="16813" y="9302"/>
                  </a:cubicBezTo>
                  <a:cubicBezTo>
                    <a:pt x="15488" y="9351"/>
                    <a:pt x="14296" y="9060"/>
                    <a:pt x="13103" y="8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5" name="Line"/>
            <p:cNvSpPr/>
            <p:nvPr/>
          </p:nvSpPr>
          <p:spPr>
            <a:xfrm>
              <a:off x="897537" y="1824416"/>
              <a:ext cx="22677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12618" y="0"/>
                  </a:moveTo>
                  <a:cubicBezTo>
                    <a:pt x="9018" y="424"/>
                    <a:pt x="5418" y="847"/>
                    <a:pt x="3127" y="1906"/>
                  </a:cubicBezTo>
                  <a:cubicBezTo>
                    <a:pt x="836" y="2965"/>
                    <a:pt x="-146" y="4659"/>
                    <a:pt x="18" y="7412"/>
                  </a:cubicBezTo>
                  <a:cubicBezTo>
                    <a:pt x="181" y="10165"/>
                    <a:pt x="1490" y="13976"/>
                    <a:pt x="2963" y="16306"/>
                  </a:cubicBezTo>
                  <a:cubicBezTo>
                    <a:pt x="4436" y="18635"/>
                    <a:pt x="6072" y="19482"/>
                    <a:pt x="8199" y="19059"/>
                  </a:cubicBezTo>
                  <a:cubicBezTo>
                    <a:pt x="10327" y="18635"/>
                    <a:pt x="12945" y="16941"/>
                    <a:pt x="14254" y="15035"/>
                  </a:cubicBezTo>
                  <a:cubicBezTo>
                    <a:pt x="15563" y="13129"/>
                    <a:pt x="15563" y="11012"/>
                    <a:pt x="15072" y="8894"/>
                  </a:cubicBezTo>
                  <a:cubicBezTo>
                    <a:pt x="14581" y="6776"/>
                    <a:pt x="13599" y="4659"/>
                    <a:pt x="13109" y="4659"/>
                  </a:cubicBezTo>
                  <a:cubicBezTo>
                    <a:pt x="12618" y="4659"/>
                    <a:pt x="12618" y="6776"/>
                    <a:pt x="13763" y="9741"/>
                  </a:cubicBezTo>
                  <a:cubicBezTo>
                    <a:pt x="14909" y="12706"/>
                    <a:pt x="17199" y="16518"/>
                    <a:pt x="18672" y="18635"/>
                  </a:cubicBezTo>
                  <a:cubicBezTo>
                    <a:pt x="20145" y="20753"/>
                    <a:pt x="20799" y="21176"/>
                    <a:pt x="214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6" name="Line"/>
            <p:cNvSpPr/>
            <p:nvPr/>
          </p:nvSpPr>
          <p:spPr>
            <a:xfrm>
              <a:off x="1297286" y="1796062"/>
              <a:ext cx="563888" cy="25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4903" y="3224"/>
                  </a:moveTo>
                  <a:cubicBezTo>
                    <a:pt x="4506" y="2072"/>
                    <a:pt x="4108" y="920"/>
                    <a:pt x="3512" y="344"/>
                  </a:cubicBezTo>
                  <a:cubicBezTo>
                    <a:pt x="2915" y="-232"/>
                    <a:pt x="2120" y="-232"/>
                    <a:pt x="1391" y="1496"/>
                  </a:cubicBezTo>
                  <a:cubicBezTo>
                    <a:pt x="663" y="3224"/>
                    <a:pt x="0" y="6680"/>
                    <a:pt x="0" y="9704"/>
                  </a:cubicBezTo>
                  <a:cubicBezTo>
                    <a:pt x="0" y="12728"/>
                    <a:pt x="663" y="15320"/>
                    <a:pt x="2385" y="17192"/>
                  </a:cubicBezTo>
                  <a:cubicBezTo>
                    <a:pt x="4108" y="19064"/>
                    <a:pt x="6891" y="20216"/>
                    <a:pt x="9210" y="19496"/>
                  </a:cubicBezTo>
                  <a:cubicBezTo>
                    <a:pt x="11529" y="18776"/>
                    <a:pt x="13384" y="16184"/>
                    <a:pt x="14378" y="14168"/>
                  </a:cubicBezTo>
                  <a:cubicBezTo>
                    <a:pt x="15372" y="12152"/>
                    <a:pt x="15504" y="10712"/>
                    <a:pt x="15306" y="9416"/>
                  </a:cubicBezTo>
                  <a:cubicBezTo>
                    <a:pt x="15107" y="8120"/>
                    <a:pt x="14577" y="6968"/>
                    <a:pt x="13583" y="6248"/>
                  </a:cubicBezTo>
                  <a:cubicBezTo>
                    <a:pt x="12589" y="5528"/>
                    <a:pt x="11131" y="5240"/>
                    <a:pt x="10270" y="5816"/>
                  </a:cubicBezTo>
                  <a:cubicBezTo>
                    <a:pt x="9409" y="6392"/>
                    <a:pt x="9144" y="7832"/>
                    <a:pt x="9210" y="9272"/>
                  </a:cubicBezTo>
                  <a:cubicBezTo>
                    <a:pt x="9276" y="10712"/>
                    <a:pt x="9674" y="12152"/>
                    <a:pt x="11794" y="14168"/>
                  </a:cubicBezTo>
                  <a:cubicBezTo>
                    <a:pt x="13914" y="16184"/>
                    <a:pt x="17757" y="18776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7" name="Line"/>
            <p:cNvSpPr/>
            <p:nvPr/>
          </p:nvSpPr>
          <p:spPr>
            <a:xfrm>
              <a:off x="2172522" y="203198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8" name="Line"/>
            <p:cNvSpPr/>
            <p:nvPr/>
          </p:nvSpPr>
          <p:spPr>
            <a:xfrm>
              <a:off x="283673" y="3350025"/>
              <a:ext cx="207567" cy="54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820"/>
                    <a:pt x="5760" y="1641"/>
                    <a:pt x="8100" y="2051"/>
                  </a:cubicBezTo>
                  <a:cubicBezTo>
                    <a:pt x="10440" y="2461"/>
                    <a:pt x="12240" y="2461"/>
                    <a:pt x="14040" y="2461"/>
                  </a:cubicBezTo>
                  <a:cubicBezTo>
                    <a:pt x="15840" y="2461"/>
                    <a:pt x="17640" y="2461"/>
                    <a:pt x="17640" y="2461"/>
                  </a:cubicBezTo>
                  <a:cubicBezTo>
                    <a:pt x="17640" y="2461"/>
                    <a:pt x="15840" y="2461"/>
                    <a:pt x="14400" y="2734"/>
                  </a:cubicBezTo>
                  <a:cubicBezTo>
                    <a:pt x="12960" y="3008"/>
                    <a:pt x="11880" y="3554"/>
                    <a:pt x="11340" y="4853"/>
                  </a:cubicBezTo>
                  <a:cubicBezTo>
                    <a:pt x="10800" y="6152"/>
                    <a:pt x="10800" y="8203"/>
                    <a:pt x="11160" y="10322"/>
                  </a:cubicBezTo>
                  <a:cubicBezTo>
                    <a:pt x="11520" y="12440"/>
                    <a:pt x="12240" y="14628"/>
                    <a:pt x="12780" y="16200"/>
                  </a:cubicBezTo>
                  <a:cubicBezTo>
                    <a:pt x="13320" y="17772"/>
                    <a:pt x="13680" y="18729"/>
                    <a:pt x="13320" y="19481"/>
                  </a:cubicBezTo>
                  <a:cubicBezTo>
                    <a:pt x="12960" y="20233"/>
                    <a:pt x="11880" y="20780"/>
                    <a:pt x="10440" y="21122"/>
                  </a:cubicBezTo>
                  <a:cubicBezTo>
                    <a:pt x="9000" y="21463"/>
                    <a:pt x="7200" y="21600"/>
                    <a:pt x="5400" y="21600"/>
                  </a:cubicBezTo>
                  <a:cubicBezTo>
                    <a:pt x="3600" y="21600"/>
                    <a:pt x="1800" y="21463"/>
                    <a:pt x="1620" y="21190"/>
                  </a:cubicBezTo>
                  <a:cubicBezTo>
                    <a:pt x="1440" y="20916"/>
                    <a:pt x="2880" y="20506"/>
                    <a:pt x="5580" y="20301"/>
                  </a:cubicBezTo>
                  <a:cubicBezTo>
                    <a:pt x="8280" y="20096"/>
                    <a:pt x="12240" y="20096"/>
                    <a:pt x="15120" y="19891"/>
                  </a:cubicBezTo>
                  <a:cubicBezTo>
                    <a:pt x="18000" y="19686"/>
                    <a:pt x="19800" y="19276"/>
                    <a:pt x="21600" y="18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9" name="Line"/>
            <p:cNvSpPr/>
            <p:nvPr/>
          </p:nvSpPr>
          <p:spPr>
            <a:xfrm>
              <a:off x="709183" y="3353834"/>
              <a:ext cx="186810" cy="73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21600" y="496"/>
                  </a:moveTo>
                  <a:cubicBezTo>
                    <a:pt x="18000" y="192"/>
                    <a:pt x="14400" y="-112"/>
                    <a:pt x="12400" y="40"/>
                  </a:cubicBezTo>
                  <a:cubicBezTo>
                    <a:pt x="10400" y="192"/>
                    <a:pt x="10000" y="801"/>
                    <a:pt x="10400" y="2677"/>
                  </a:cubicBezTo>
                  <a:cubicBezTo>
                    <a:pt x="10800" y="4553"/>
                    <a:pt x="12000" y="7696"/>
                    <a:pt x="13000" y="10840"/>
                  </a:cubicBezTo>
                  <a:cubicBezTo>
                    <a:pt x="14000" y="13984"/>
                    <a:pt x="14800" y="17127"/>
                    <a:pt x="14800" y="18953"/>
                  </a:cubicBezTo>
                  <a:cubicBezTo>
                    <a:pt x="14800" y="20778"/>
                    <a:pt x="14000" y="21285"/>
                    <a:pt x="12800" y="21387"/>
                  </a:cubicBezTo>
                  <a:cubicBezTo>
                    <a:pt x="11600" y="21488"/>
                    <a:pt x="10000" y="21184"/>
                    <a:pt x="7800" y="20677"/>
                  </a:cubicBezTo>
                  <a:cubicBezTo>
                    <a:pt x="5600" y="20170"/>
                    <a:pt x="2800" y="19460"/>
                    <a:pt x="0" y="187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0" name="Line"/>
            <p:cNvSpPr/>
            <p:nvPr/>
          </p:nvSpPr>
          <p:spPr>
            <a:xfrm>
              <a:off x="667669" y="3682130"/>
              <a:ext cx="26983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1" name="Line"/>
            <p:cNvSpPr/>
            <p:nvPr/>
          </p:nvSpPr>
          <p:spPr>
            <a:xfrm>
              <a:off x="1644306" y="3382485"/>
              <a:ext cx="317191" cy="534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271" extrusionOk="0">
                  <a:moveTo>
                    <a:pt x="631" y="4075"/>
                  </a:moveTo>
                  <a:cubicBezTo>
                    <a:pt x="1570" y="7377"/>
                    <a:pt x="2510" y="10679"/>
                    <a:pt x="2979" y="12674"/>
                  </a:cubicBezTo>
                  <a:cubicBezTo>
                    <a:pt x="3449" y="14669"/>
                    <a:pt x="3449" y="15356"/>
                    <a:pt x="3566" y="16044"/>
                  </a:cubicBezTo>
                  <a:cubicBezTo>
                    <a:pt x="3684" y="16732"/>
                    <a:pt x="3918" y="17420"/>
                    <a:pt x="3918" y="17420"/>
                  </a:cubicBezTo>
                  <a:cubicBezTo>
                    <a:pt x="3918" y="17420"/>
                    <a:pt x="3684" y="16732"/>
                    <a:pt x="3097" y="14875"/>
                  </a:cubicBezTo>
                  <a:cubicBezTo>
                    <a:pt x="2510" y="13018"/>
                    <a:pt x="1570" y="9991"/>
                    <a:pt x="984" y="7721"/>
                  </a:cubicBezTo>
                  <a:cubicBezTo>
                    <a:pt x="397" y="5451"/>
                    <a:pt x="162" y="3937"/>
                    <a:pt x="44" y="2837"/>
                  </a:cubicBezTo>
                  <a:cubicBezTo>
                    <a:pt x="-73" y="1736"/>
                    <a:pt x="-73" y="1048"/>
                    <a:pt x="1570" y="567"/>
                  </a:cubicBezTo>
                  <a:cubicBezTo>
                    <a:pt x="3214" y="85"/>
                    <a:pt x="6501" y="-190"/>
                    <a:pt x="8966" y="154"/>
                  </a:cubicBezTo>
                  <a:cubicBezTo>
                    <a:pt x="11431" y="498"/>
                    <a:pt x="13075" y="1461"/>
                    <a:pt x="13897" y="2424"/>
                  </a:cubicBezTo>
                  <a:cubicBezTo>
                    <a:pt x="14718" y="3387"/>
                    <a:pt x="14718" y="4350"/>
                    <a:pt x="13779" y="5313"/>
                  </a:cubicBezTo>
                  <a:cubicBezTo>
                    <a:pt x="12840" y="6276"/>
                    <a:pt x="10962" y="7239"/>
                    <a:pt x="9318" y="7790"/>
                  </a:cubicBezTo>
                  <a:cubicBezTo>
                    <a:pt x="7675" y="8340"/>
                    <a:pt x="6266" y="8478"/>
                    <a:pt x="6384" y="8821"/>
                  </a:cubicBezTo>
                  <a:cubicBezTo>
                    <a:pt x="6501" y="9165"/>
                    <a:pt x="8144" y="9716"/>
                    <a:pt x="10610" y="10816"/>
                  </a:cubicBezTo>
                  <a:cubicBezTo>
                    <a:pt x="13075" y="11917"/>
                    <a:pt x="16362" y="13568"/>
                    <a:pt x="18475" y="15081"/>
                  </a:cubicBezTo>
                  <a:cubicBezTo>
                    <a:pt x="20588" y="16595"/>
                    <a:pt x="21527" y="17971"/>
                    <a:pt x="21527" y="19002"/>
                  </a:cubicBezTo>
                  <a:cubicBezTo>
                    <a:pt x="21527" y="20034"/>
                    <a:pt x="20588" y="20722"/>
                    <a:pt x="18710" y="21066"/>
                  </a:cubicBezTo>
                  <a:cubicBezTo>
                    <a:pt x="16831" y="21410"/>
                    <a:pt x="14014" y="21410"/>
                    <a:pt x="11079" y="20378"/>
                  </a:cubicBezTo>
                  <a:cubicBezTo>
                    <a:pt x="8144" y="19346"/>
                    <a:pt x="5092" y="17283"/>
                    <a:pt x="2040" y="15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2" name="Line"/>
            <p:cNvSpPr/>
            <p:nvPr/>
          </p:nvSpPr>
          <p:spPr>
            <a:xfrm>
              <a:off x="2629166" y="3605692"/>
              <a:ext cx="457496" cy="234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901" extrusionOk="0">
                  <a:moveTo>
                    <a:pt x="0" y="338"/>
                  </a:moveTo>
                  <a:cubicBezTo>
                    <a:pt x="325" y="3732"/>
                    <a:pt x="650" y="7127"/>
                    <a:pt x="1137" y="9750"/>
                  </a:cubicBezTo>
                  <a:cubicBezTo>
                    <a:pt x="1624" y="12372"/>
                    <a:pt x="2274" y="14224"/>
                    <a:pt x="3005" y="15458"/>
                  </a:cubicBezTo>
                  <a:cubicBezTo>
                    <a:pt x="3735" y="16692"/>
                    <a:pt x="4547" y="17310"/>
                    <a:pt x="5116" y="16692"/>
                  </a:cubicBezTo>
                  <a:cubicBezTo>
                    <a:pt x="5684" y="16075"/>
                    <a:pt x="6009" y="14224"/>
                    <a:pt x="6577" y="11910"/>
                  </a:cubicBezTo>
                  <a:cubicBezTo>
                    <a:pt x="7146" y="9595"/>
                    <a:pt x="7958" y="6818"/>
                    <a:pt x="9582" y="4350"/>
                  </a:cubicBezTo>
                  <a:cubicBezTo>
                    <a:pt x="11206" y="1881"/>
                    <a:pt x="13642" y="-279"/>
                    <a:pt x="15510" y="30"/>
                  </a:cubicBezTo>
                  <a:cubicBezTo>
                    <a:pt x="17377" y="338"/>
                    <a:pt x="18677" y="3115"/>
                    <a:pt x="19651" y="6201"/>
                  </a:cubicBezTo>
                  <a:cubicBezTo>
                    <a:pt x="20626" y="9287"/>
                    <a:pt x="21275" y="12681"/>
                    <a:pt x="21438" y="15150"/>
                  </a:cubicBezTo>
                  <a:cubicBezTo>
                    <a:pt x="21600" y="17618"/>
                    <a:pt x="21275" y="19161"/>
                    <a:pt x="20301" y="20087"/>
                  </a:cubicBezTo>
                  <a:cubicBezTo>
                    <a:pt x="19326" y="21012"/>
                    <a:pt x="17702" y="21321"/>
                    <a:pt x="15672" y="20087"/>
                  </a:cubicBezTo>
                  <a:cubicBezTo>
                    <a:pt x="13642" y="18852"/>
                    <a:pt x="11206" y="16075"/>
                    <a:pt x="8770" y="13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3" name="Line"/>
            <p:cNvSpPr/>
            <p:nvPr/>
          </p:nvSpPr>
          <p:spPr>
            <a:xfrm>
              <a:off x="2577275" y="3318890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4" name="Line"/>
            <p:cNvSpPr/>
            <p:nvPr/>
          </p:nvSpPr>
          <p:spPr>
            <a:xfrm>
              <a:off x="3947209" y="3630239"/>
              <a:ext cx="466329" cy="209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35" extrusionOk="0">
                  <a:moveTo>
                    <a:pt x="0" y="0"/>
                  </a:moveTo>
                  <a:cubicBezTo>
                    <a:pt x="480" y="4603"/>
                    <a:pt x="960" y="9207"/>
                    <a:pt x="1440" y="12393"/>
                  </a:cubicBezTo>
                  <a:cubicBezTo>
                    <a:pt x="1920" y="15580"/>
                    <a:pt x="2400" y="17351"/>
                    <a:pt x="3360" y="17882"/>
                  </a:cubicBezTo>
                  <a:cubicBezTo>
                    <a:pt x="4320" y="18413"/>
                    <a:pt x="5760" y="17705"/>
                    <a:pt x="6800" y="15403"/>
                  </a:cubicBezTo>
                  <a:cubicBezTo>
                    <a:pt x="7840" y="13102"/>
                    <a:pt x="8480" y="9207"/>
                    <a:pt x="8880" y="6197"/>
                  </a:cubicBezTo>
                  <a:cubicBezTo>
                    <a:pt x="9280" y="3187"/>
                    <a:pt x="9440" y="1062"/>
                    <a:pt x="9760" y="708"/>
                  </a:cubicBezTo>
                  <a:cubicBezTo>
                    <a:pt x="10080" y="354"/>
                    <a:pt x="10560" y="1770"/>
                    <a:pt x="11040" y="5311"/>
                  </a:cubicBezTo>
                  <a:cubicBezTo>
                    <a:pt x="11520" y="8852"/>
                    <a:pt x="12000" y="14518"/>
                    <a:pt x="12400" y="15580"/>
                  </a:cubicBezTo>
                  <a:cubicBezTo>
                    <a:pt x="12800" y="16643"/>
                    <a:pt x="13120" y="13102"/>
                    <a:pt x="13440" y="10446"/>
                  </a:cubicBezTo>
                  <a:cubicBezTo>
                    <a:pt x="13760" y="7790"/>
                    <a:pt x="14080" y="6020"/>
                    <a:pt x="14560" y="4603"/>
                  </a:cubicBezTo>
                  <a:cubicBezTo>
                    <a:pt x="15040" y="3187"/>
                    <a:pt x="15680" y="2125"/>
                    <a:pt x="16560" y="3187"/>
                  </a:cubicBezTo>
                  <a:cubicBezTo>
                    <a:pt x="17440" y="4249"/>
                    <a:pt x="18560" y="7436"/>
                    <a:pt x="19200" y="10092"/>
                  </a:cubicBezTo>
                  <a:cubicBezTo>
                    <a:pt x="19840" y="12748"/>
                    <a:pt x="20000" y="14872"/>
                    <a:pt x="20320" y="16997"/>
                  </a:cubicBezTo>
                  <a:cubicBezTo>
                    <a:pt x="20640" y="19121"/>
                    <a:pt x="21120" y="21246"/>
                    <a:pt x="21360" y="21423"/>
                  </a:cubicBezTo>
                  <a:cubicBezTo>
                    <a:pt x="21600" y="21600"/>
                    <a:pt x="21600" y="19830"/>
                    <a:pt x="21520" y="18059"/>
                  </a:cubicBezTo>
                  <a:cubicBezTo>
                    <a:pt x="21440" y="16289"/>
                    <a:pt x="21280" y="14518"/>
                    <a:pt x="21120" y="12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5" name="Line"/>
            <p:cNvSpPr/>
            <p:nvPr/>
          </p:nvSpPr>
          <p:spPr>
            <a:xfrm>
              <a:off x="3947209" y="3329269"/>
              <a:ext cx="5189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6" name="Line"/>
            <p:cNvSpPr/>
            <p:nvPr/>
          </p:nvSpPr>
          <p:spPr>
            <a:xfrm>
              <a:off x="5158010" y="3600494"/>
              <a:ext cx="345943" cy="22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216" y="9686"/>
                  </a:moveTo>
                  <a:cubicBezTo>
                    <a:pt x="3888" y="8377"/>
                    <a:pt x="7560" y="7068"/>
                    <a:pt x="9828" y="5759"/>
                  </a:cubicBezTo>
                  <a:cubicBezTo>
                    <a:pt x="12096" y="4450"/>
                    <a:pt x="12960" y="3141"/>
                    <a:pt x="12744" y="2159"/>
                  </a:cubicBezTo>
                  <a:cubicBezTo>
                    <a:pt x="12528" y="1177"/>
                    <a:pt x="11232" y="523"/>
                    <a:pt x="9504" y="195"/>
                  </a:cubicBezTo>
                  <a:cubicBezTo>
                    <a:pt x="7776" y="-132"/>
                    <a:pt x="5616" y="-132"/>
                    <a:pt x="3672" y="850"/>
                  </a:cubicBezTo>
                  <a:cubicBezTo>
                    <a:pt x="1728" y="1832"/>
                    <a:pt x="0" y="3795"/>
                    <a:pt x="0" y="7068"/>
                  </a:cubicBezTo>
                  <a:cubicBezTo>
                    <a:pt x="0" y="10341"/>
                    <a:pt x="1728" y="14923"/>
                    <a:pt x="4860" y="17704"/>
                  </a:cubicBezTo>
                  <a:cubicBezTo>
                    <a:pt x="7992" y="20486"/>
                    <a:pt x="12528" y="21468"/>
                    <a:pt x="15552" y="21468"/>
                  </a:cubicBezTo>
                  <a:cubicBezTo>
                    <a:pt x="18576" y="21468"/>
                    <a:pt x="20088" y="20486"/>
                    <a:pt x="21600" y="1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7" name="Line"/>
            <p:cNvSpPr/>
            <p:nvPr/>
          </p:nvSpPr>
          <p:spPr>
            <a:xfrm>
              <a:off x="5672021" y="3105996"/>
              <a:ext cx="1772673" cy="729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74" extrusionOk="0">
                  <a:moveTo>
                    <a:pt x="1737" y="16051"/>
                  </a:moveTo>
                  <a:cubicBezTo>
                    <a:pt x="1612" y="15644"/>
                    <a:pt x="1486" y="15236"/>
                    <a:pt x="1234" y="15032"/>
                  </a:cubicBezTo>
                  <a:cubicBezTo>
                    <a:pt x="982" y="14828"/>
                    <a:pt x="605" y="14828"/>
                    <a:pt x="332" y="15389"/>
                  </a:cubicBezTo>
                  <a:cubicBezTo>
                    <a:pt x="60" y="15949"/>
                    <a:pt x="-108" y="17070"/>
                    <a:pt x="81" y="18038"/>
                  </a:cubicBezTo>
                  <a:cubicBezTo>
                    <a:pt x="269" y="19006"/>
                    <a:pt x="815" y="19821"/>
                    <a:pt x="1486" y="19872"/>
                  </a:cubicBezTo>
                  <a:cubicBezTo>
                    <a:pt x="2157" y="19923"/>
                    <a:pt x="2954" y="19210"/>
                    <a:pt x="3436" y="17987"/>
                  </a:cubicBezTo>
                  <a:cubicBezTo>
                    <a:pt x="3918" y="16764"/>
                    <a:pt x="4086" y="15032"/>
                    <a:pt x="4128" y="13096"/>
                  </a:cubicBezTo>
                  <a:cubicBezTo>
                    <a:pt x="4170" y="11161"/>
                    <a:pt x="4086" y="9021"/>
                    <a:pt x="3981" y="7391"/>
                  </a:cubicBezTo>
                  <a:cubicBezTo>
                    <a:pt x="3876" y="5761"/>
                    <a:pt x="3751" y="4640"/>
                    <a:pt x="3667" y="3825"/>
                  </a:cubicBezTo>
                  <a:cubicBezTo>
                    <a:pt x="3583" y="3010"/>
                    <a:pt x="3541" y="2500"/>
                    <a:pt x="3499" y="2551"/>
                  </a:cubicBezTo>
                  <a:cubicBezTo>
                    <a:pt x="3457" y="2602"/>
                    <a:pt x="3415" y="3213"/>
                    <a:pt x="3415" y="5404"/>
                  </a:cubicBezTo>
                  <a:cubicBezTo>
                    <a:pt x="3415" y="7595"/>
                    <a:pt x="3457" y="11364"/>
                    <a:pt x="3478" y="14370"/>
                  </a:cubicBezTo>
                  <a:cubicBezTo>
                    <a:pt x="3499" y="17376"/>
                    <a:pt x="3499" y="19617"/>
                    <a:pt x="3562" y="20025"/>
                  </a:cubicBezTo>
                  <a:cubicBezTo>
                    <a:pt x="3625" y="20432"/>
                    <a:pt x="3751" y="19006"/>
                    <a:pt x="3876" y="18089"/>
                  </a:cubicBezTo>
                  <a:cubicBezTo>
                    <a:pt x="4002" y="17172"/>
                    <a:pt x="4128" y="16764"/>
                    <a:pt x="4212" y="16866"/>
                  </a:cubicBezTo>
                  <a:cubicBezTo>
                    <a:pt x="4296" y="16968"/>
                    <a:pt x="4338" y="17579"/>
                    <a:pt x="4485" y="18344"/>
                  </a:cubicBezTo>
                  <a:cubicBezTo>
                    <a:pt x="4631" y="19108"/>
                    <a:pt x="4883" y="20025"/>
                    <a:pt x="5344" y="20483"/>
                  </a:cubicBezTo>
                  <a:cubicBezTo>
                    <a:pt x="5806" y="20942"/>
                    <a:pt x="6477" y="20942"/>
                    <a:pt x="6980" y="20585"/>
                  </a:cubicBezTo>
                  <a:cubicBezTo>
                    <a:pt x="7483" y="20228"/>
                    <a:pt x="7819" y="19515"/>
                    <a:pt x="8008" y="18904"/>
                  </a:cubicBezTo>
                  <a:cubicBezTo>
                    <a:pt x="8196" y="18293"/>
                    <a:pt x="8238" y="17783"/>
                    <a:pt x="8196" y="17325"/>
                  </a:cubicBezTo>
                  <a:cubicBezTo>
                    <a:pt x="8155" y="16866"/>
                    <a:pt x="8029" y="16459"/>
                    <a:pt x="7840" y="16204"/>
                  </a:cubicBezTo>
                  <a:cubicBezTo>
                    <a:pt x="7651" y="15949"/>
                    <a:pt x="7400" y="15847"/>
                    <a:pt x="7274" y="16102"/>
                  </a:cubicBezTo>
                  <a:cubicBezTo>
                    <a:pt x="7148" y="16357"/>
                    <a:pt x="7148" y="16968"/>
                    <a:pt x="7295" y="17681"/>
                  </a:cubicBezTo>
                  <a:cubicBezTo>
                    <a:pt x="7442" y="18395"/>
                    <a:pt x="7735" y="19210"/>
                    <a:pt x="8092" y="19872"/>
                  </a:cubicBezTo>
                  <a:cubicBezTo>
                    <a:pt x="8448" y="20534"/>
                    <a:pt x="8868" y="21044"/>
                    <a:pt x="9182" y="21298"/>
                  </a:cubicBezTo>
                  <a:cubicBezTo>
                    <a:pt x="9497" y="21553"/>
                    <a:pt x="9706" y="21553"/>
                    <a:pt x="9958" y="21145"/>
                  </a:cubicBezTo>
                  <a:cubicBezTo>
                    <a:pt x="10210" y="20738"/>
                    <a:pt x="10503" y="19923"/>
                    <a:pt x="10797" y="18242"/>
                  </a:cubicBezTo>
                  <a:cubicBezTo>
                    <a:pt x="11090" y="16561"/>
                    <a:pt x="11384" y="14013"/>
                    <a:pt x="11573" y="11262"/>
                  </a:cubicBezTo>
                  <a:cubicBezTo>
                    <a:pt x="11762" y="8511"/>
                    <a:pt x="11845" y="5557"/>
                    <a:pt x="11887" y="3825"/>
                  </a:cubicBezTo>
                  <a:cubicBezTo>
                    <a:pt x="11929" y="2093"/>
                    <a:pt x="11929" y="1583"/>
                    <a:pt x="11908" y="1074"/>
                  </a:cubicBezTo>
                  <a:cubicBezTo>
                    <a:pt x="11887" y="564"/>
                    <a:pt x="11845" y="55"/>
                    <a:pt x="11762" y="4"/>
                  </a:cubicBezTo>
                  <a:cubicBezTo>
                    <a:pt x="11678" y="-47"/>
                    <a:pt x="11552" y="361"/>
                    <a:pt x="11447" y="2195"/>
                  </a:cubicBezTo>
                  <a:cubicBezTo>
                    <a:pt x="11342" y="4028"/>
                    <a:pt x="11258" y="7289"/>
                    <a:pt x="11258" y="10345"/>
                  </a:cubicBezTo>
                  <a:cubicBezTo>
                    <a:pt x="11258" y="13402"/>
                    <a:pt x="11342" y="16255"/>
                    <a:pt x="11531" y="18038"/>
                  </a:cubicBezTo>
                  <a:cubicBezTo>
                    <a:pt x="11720" y="19821"/>
                    <a:pt x="12013" y="20534"/>
                    <a:pt x="12391" y="20840"/>
                  </a:cubicBezTo>
                  <a:cubicBezTo>
                    <a:pt x="12768" y="21145"/>
                    <a:pt x="13229" y="21044"/>
                    <a:pt x="13712" y="20942"/>
                  </a:cubicBezTo>
                  <a:cubicBezTo>
                    <a:pt x="14194" y="20840"/>
                    <a:pt x="14697" y="20738"/>
                    <a:pt x="15054" y="20483"/>
                  </a:cubicBezTo>
                  <a:cubicBezTo>
                    <a:pt x="15410" y="20228"/>
                    <a:pt x="15620" y="19821"/>
                    <a:pt x="15725" y="19362"/>
                  </a:cubicBezTo>
                  <a:cubicBezTo>
                    <a:pt x="15830" y="18904"/>
                    <a:pt x="15830" y="18395"/>
                    <a:pt x="15746" y="17987"/>
                  </a:cubicBezTo>
                  <a:cubicBezTo>
                    <a:pt x="15662" y="17579"/>
                    <a:pt x="15494" y="17274"/>
                    <a:pt x="15306" y="17121"/>
                  </a:cubicBezTo>
                  <a:cubicBezTo>
                    <a:pt x="15117" y="16968"/>
                    <a:pt x="14907" y="16968"/>
                    <a:pt x="14697" y="16968"/>
                  </a:cubicBezTo>
                  <a:cubicBezTo>
                    <a:pt x="14488" y="16968"/>
                    <a:pt x="14278" y="16968"/>
                    <a:pt x="14131" y="17223"/>
                  </a:cubicBezTo>
                  <a:cubicBezTo>
                    <a:pt x="13984" y="17478"/>
                    <a:pt x="13901" y="17987"/>
                    <a:pt x="13984" y="18496"/>
                  </a:cubicBezTo>
                  <a:cubicBezTo>
                    <a:pt x="14068" y="19006"/>
                    <a:pt x="14320" y="19515"/>
                    <a:pt x="14551" y="19770"/>
                  </a:cubicBezTo>
                  <a:cubicBezTo>
                    <a:pt x="14781" y="20025"/>
                    <a:pt x="14991" y="20025"/>
                    <a:pt x="15201" y="20025"/>
                  </a:cubicBezTo>
                  <a:cubicBezTo>
                    <a:pt x="15410" y="20025"/>
                    <a:pt x="15620" y="20025"/>
                    <a:pt x="15893" y="19668"/>
                  </a:cubicBezTo>
                  <a:cubicBezTo>
                    <a:pt x="16165" y="19311"/>
                    <a:pt x="16501" y="18598"/>
                    <a:pt x="16732" y="18038"/>
                  </a:cubicBezTo>
                  <a:cubicBezTo>
                    <a:pt x="16962" y="17478"/>
                    <a:pt x="17088" y="17070"/>
                    <a:pt x="17235" y="16713"/>
                  </a:cubicBezTo>
                  <a:cubicBezTo>
                    <a:pt x="17382" y="16357"/>
                    <a:pt x="17549" y="16051"/>
                    <a:pt x="17696" y="16102"/>
                  </a:cubicBezTo>
                  <a:cubicBezTo>
                    <a:pt x="17843" y="16153"/>
                    <a:pt x="17969" y="16561"/>
                    <a:pt x="18053" y="17019"/>
                  </a:cubicBezTo>
                  <a:cubicBezTo>
                    <a:pt x="18137" y="17478"/>
                    <a:pt x="18179" y="17987"/>
                    <a:pt x="18200" y="18598"/>
                  </a:cubicBezTo>
                  <a:cubicBezTo>
                    <a:pt x="18221" y="19210"/>
                    <a:pt x="18221" y="19923"/>
                    <a:pt x="18283" y="19974"/>
                  </a:cubicBezTo>
                  <a:cubicBezTo>
                    <a:pt x="18346" y="20025"/>
                    <a:pt x="18472" y="19413"/>
                    <a:pt x="18598" y="18904"/>
                  </a:cubicBezTo>
                  <a:cubicBezTo>
                    <a:pt x="18724" y="18395"/>
                    <a:pt x="18850" y="17987"/>
                    <a:pt x="18975" y="17579"/>
                  </a:cubicBezTo>
                  <a:cubicBezTo>
                    <a:pt x="19101" y="17172"/>
                    <a:pt x="19227" y="16764"/>
                    <a:pt x="19395" y="16510"/>
                  </a:cubicBezTo>
                  <a:cubicBezTo>
                    <a:pt x="19563" y="16255"/>
                    <a:pt x="19772" y="16153"/>
                    <a:pt x="19919" y="16510"/>
                  </a:cubicBezTo>
                  <a:cubicBezTo>
                    <a:pt x="20066" y="16866"/>
                    <a:pt x="20150" y="17681"/>
                    <a:pt x="20255" y="18395"/>
                  </a:cubicBezTo>
                  <a:cubicBezTo>
                    <a:pt x="20360" y="19108"/>
                    <a:pt x="20485" y="19719"/>
                    <a:pt x="20695" y="19974"/>
                  </a:cubicBezTo>
                  <a:cubicBezTo>
                    <a:pt x="20905" y="20228"/>
                    <a:pt x="21198" y="20127"/>
                    <a:pt x="21492" y="20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8" name="Line"/>
            <p:cNvSpPr/>
            <p:nvPr/>
          </p:nvSpPr>
          <p:spPr>
            <a:xfrm>
              <a:off x="7807933" y="3300674"/>
              <a:ext cx="394376" cy="699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21600" y="2156"/>
                  </a:moveTo>
                  <a:cubicBezTo>
                    <a:pt x="21032" y="1412"/>
                    <a:pt x="20463" y="667"/>
                    <a:pt x="19705" y="294"/>
                  </a:cubicBezTo>
                  <a:cubicBezTo>
                    <a:pt x="18947" y="-78"/>
                    <a:pt x="18000" y="-78"/>
                    <a:pt x="17337" y="188"/>
                  </a:cubicBezTo>
                  <a:cubicBezTo>
                    <a:pt x="16674" y="454"/>
                    <a:pt x="16295" y="986"/>
                    <a:pt x="16200" y="2955"/>
                  </a:cubicBezTo>
                  <a:cubicBezTo>
                    <a:pt x="16105" y="4923"/>
                    <a:pt x="16295" y="8328"/>
                    <a:pt x="16389" y="11414"/>
                  </a:cubicBezTo>
                  <a:cubicBezTo>
                    <a:pt x="16484" y="14499"/>
                    <a:pt x="16484" y="17266"/>
                    <a:pt x="15821" y="19022"/>
                  </a:cubicBezTo>
                  <a:cubicBezTo>
                    <a:pt x="15158" y="20777"/>
                    <a:pt x="13832" y="21522"/>
                    <a:pt x="11653" y="21522"/>
                  </a:cubicBezTo>
                  <a:cubicBezTo>
                    <a:pt x="9474" y="21522"/>
                    <a:pt x="6442" y="20777"/>
                    <a:pt x="4358" y="19873"/>
                  </a:cubicBezTo>
                  <a:cubicBezTo>
                    <a:pt x="2274" y="18968"/>
                    <a:pt x="1137" y="17904"/>
                    <a:pt x="0" y="16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9" name="Line"/>
            <p:cNvSpPr/>
            <p:nvPr/>
          </p:nvSpPr>
          <p:spPr>
            <a:xfrm>
              <a:off x="7807933" y="3642158"/>
              <a:ext cx="882155" cy="12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3" extrusionOk="0">
                  <a:moveTo>
                    <a:pt x="0" y="1533"/>
                  </a:moveTo>
                  <a:cubicBezTo>
                    <a:pt x="2711" y="2133"/>
                    <a:pt x="5421" y="2733"/>
                    <a:pt x="6988" y="3033"/>
                  </a:cubicBezTo>
                  <a:cubicBezTo>
                    <a:pt x="8555" y="3333"/>
                    <a:pt x="8979" y="3333"/>
                    <a:pt x="9402" y="3333"/>
                  </a:cubicBezTo>
                  <a:cubicBezTo>
                    <a:pt x="9826" y="3333"/>
                    <a:pt x="10249" y="3333"/>
                    <a:pt x="10504" y="4833"/>
                  </a:cubicBezTo>
                  <a:cubicBezTo>
                    <a:pt x="10758" y="6333"/>
                    <a:pt x="10842" y="9333"/>
                    <a:pt x="10969" y="12333"/>
                  </a:cubicBezTo>
                  <a:cubicBezTo>
                    <a:pt x="11096" y="15333"/>
                    <a:pt x="11266" y="18333"/>
                    <a:pt x="11562" y="19833"/>
                  </a:cubicBezTo>
                  <a:cubicBezTo>
                    <a:pt x="11859" y="21333"/>
                    <a:pt x="12282" y="21333"/>
                    <a:pt x="12664" y="19533"/>
                  </a:cubicBezTo>
                  <a:cubicBezTo>
                    <a:pt x="13045" y="17733"/>
                    <a:pt x="13384" y="14133"/>
                    <a:pt x="13680" y="11133"/>
                  </a:cubicBezTo>
                  <a:cubicBezTo>
                    <a:pt x="13976" y="8133"/>
                    <a:pt x="14231" y="5733"/>
                    <a:pt x="14569" y="3633"/>
                  </a:cubicBezTo>
                  <a:cubicBezTo>
                    <a:pt x="14908" y="1533"/>
                    <a:pt x="15332" y="-267"/>
                    <a:pt x="15671" y="33"/>
                  </a:cubicBezTo>
                  <a:cubicBezTo>
                    <a:pt x="16009" y="333"/>
                    <a:pt x="16264" y="2733"/>
                    <a:pt x="16433" y="5733"/>
                  </a:cubicBezTo>
                  <a:cubicBezTo>
                    <a:pt x="16602" y="8733"/>
                    <a:pt x="16687" y="12333"/>
                    <a:pt x="17280" y="15333"/>
                  </a:cubicBezTo>
                  <a:cubicBezTo>
                    <a:pt x="17873" y="18333"/>
                    <a:pt x="18974" y="20733"/>
                    <a:pt x="19779" y="20733"/>
                  </a:cubicBezTo>
                  <a:cubicBezTo>
                    <a:pt x="20584" y="20733"/>
                    <a:pt x="21092" y="18333"/>
                    <a:pt x="21600" y="15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0" name="Line"/>
            <p:cNvSpPr/>
            <p:nvPr/>
          </p:nvSpPr>
          <p:spPr>
            <a:xfrm>
              <a:off x="8731601" y="3619861"/>
              <a:ext cx="42551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29" y="2492"/>
                    <a:pt x="2459" y="4985"/>
                    <a:pt x="3249" y="7338"/>
                  </a:cubicBezTo>
                  <a:cubicBezTo>
                    <a:pt x="4039" y="9692"/>
                    <a:pt x="4390" y="11908"/>
                    <a:pt x="4741" y="12323"/>
                  </a:cubicBezTo>
                  <a:cubicBezTo>
                    <a:pt x="5093" y="12738"/>
                    <a:pt x="5444" y="11354"/>
                    <a:pt x="5883" y="9831"/>
                  </a:cubicBezTo>
                  <a:cubicBezTo>
                    <a:pt x="6322" y="8308"/>
                    <a:pt x="6849" y="6646"/>
                    <a:pt x="7463" y="5400"/>
                  </a:cubicBezTo>
                  <a:cubicBezTo>
                    <a:pt x="8078" y="4154"/>
                    <a:pt x="8780" y="3323"/>
                    <a:pt x="9483" y="3462"/>
                  </a:cubicBezTo>
                  <a:cubicBezTo>
                    <a:pt x="10185" y="3600"/>
                    <a:pt x="10888" y="4708"/>
                    <a:pt x="11327" y="5954"/>
                  </a:cubicBezTo>
                  <a:cubicBezTo>
                    <a:pt x="11766" y="7200"/>
                    <a:pt x="11941" y="8585"/>
                    <a:pt x="12117" y="10385"/>
                  </a:cubicBezTo>
                  <a:cubicBezTo>
                    <a:pt x="12293" y="12185"/>
                    <a:pt x="12468" y="14400"/>
                    <a:pt x="12644" y="14677"/>
                  </a:cubicBezTo>
                  <a:cubicBezTo>
                    <a:pt x="12820" y="14954"/>
                    <a:pt x="12995" y="13292"/>
                    <a:pt x="13610" y="11215"/>
                  </a:cubicBezTo>
                  <a:cubicBezTo>
                    <a:pt x="14224" y="9138"/>
                    <a:pt x="15278" y="6646"/>
                    <a:pt x="16244" y="5123"/>
                  </a:cubicBezTo>
                  <a:cubicBezTo>
                    <a:pt x="17210" y="3600"/>
                    <a:pt x="18088" y="3046"/>
                    <a:pt x="18966" y="3462"/>
                  </a:cubicBezTo>
                  <a:cubicBezTo>
                    <a:pt x="19844" y="3877"/>
                    <a:pt x="20722" y="5262"/>
                    <a:pt x="21161" y="8446"/>
                  </a:cubicBezTo>
                  <a:cubicBezTo>
                    <a:pt x="21600" y="11631"/>
                    <a:pt x="21600" y="166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1" name="Line"/>
            <p:cNvSpPr/>
            <p:nvPr/>
          </p:nvSpPr>
          <p:spPr>
            <a:xfrm>
              <a:off x="10127040" y="2893380"/>
              <a:ext cx="140549" cy="1913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571" extrusionOk="0">
                  <a:moveTo>
                    <a:pt x="21404" y="0"/>
                  </a:moveTo>
                  <a:cubicBezTo>
                    <a:pt x="18770" y="0"/>
                    <a:pt x="16136" y="0"/>
                    <a:pt x="12975" y="136"/>
                  </a:cubicBezTo>
                  <a:cubicBezTo>
                    <a:pt x="9814" y="273"/>
                    <a:pt x="6126" y="546"/>
                    <a:pt x="4282" y="1033"/>
                  </a:cubicBezTo>
                  <a:cubicBezTo>
                    <a:pt x="2438" y="1521"/>
                    <a:pt x="2438" y="2222"/>
                    <a:pt x="2438" y="3373"/>
                  </a:cubicBezTo>
                  <a:cubicBezTo>
                    <a:pt x="2438" y="4523"/>
                    <a:pt x="2438" y="6121"/>
                    <a:pt x="2438" y="7778"/>
                  </a:cubicBezTo>
                  <a:cubicBezTo>
                    <a:pt x="2438" y="9435"/>
                    <a:pt x="2438" y="11151"/>
                    <a:pt x="2438" y="12808"/>
                  </a:cubicBezTo>
                  <a:cubicBezTo>
                    <a:pt x="2438" y="14465"/>
                    <a:pt x="2438" y="16064"/>
                    <a:pt x="1911" y="17253"/>
                  </a:cubicBezTo>
                  <a:cubicBezTo>
                    <a:pt x="1385" y="18442"/>
                    <a:pt x="331" y="19222"/>
                    <a:pt x="67" y="19806"/>
                  </a:cubicBezTo>
                  <a:cubicBezTo>
                    <a:pt x="-196" y="20391"/>
                    <a:pt x="331" y="20781"/>
                    <a:pt x="1385" y="21054"/>
                  </a:cubicBezTo>
                  <a:cubicBezTo>
                    <a:pt x="2438" y="21327"/>
                    <a:pt x="4019" y="21483"/>
                    <a:pt x="5072" y="21542"/>
                  </a:cubicBezTo>
                  <a:cubicBezTo>
                    <a:pt x="6126" y="21600"/>
                    <a:pt x="6653" y="21561"/>
                    <a:pt x="7180" y="21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2" name="Line"/>
            <p:cNvSpPr/>
            <p:nvPr/>
          </p:nvSpPr>
          <p:spPr>
            <a:xfrm>
              <a:off x="10309101" y="3204729"/>
              <a:ext cx="4794771" cy="170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"/>
                  </a:moveTo>
                  <a:cubicBezTo>
                    <a:pt x="405" y="88"/>
                    <a:pt x="810" y="44"/>
                    <a:pt x="1239" y="22"/>
                  </a:cubicBezTo>
                  <a:cubicBezTo>
                    <a:pt x="1668" y="0"/>
                    <a:pt x="2119" y="0"/>
                    <a:pt x="2408" y="0"/>
                  </a:cubicBezTo>
                  <a:cubicBezTo>
                    <a:pt x="2696" y="0"/>
                    <a:pt x="2821" y="0"/>
                    <a:pt x="2875" y="110"/>
                  </a:cubicBezTo>
                  <a:cubicBezTo>
                    <a:pt x="2930" y="220"/>
                    <a:pt x="2914" y="439"/>
                    <a:pt x="2899" y="988"/>
                  </a:cubicBezTo>
                  <a:cubicBezTo>
                    <a:pt x="2883" y="1537"/>
                    <a:pt x="2868" y="2415"/>
                    <a:pt x="2860" y="2963"/>
                  </a:cubicBezTo>
                  <a:cubicBezTo>
                    <a:pt x="2852" y="3512"/>
                    <a:pt x="2852" y="3732"/>
                    <a:pt x="2852" y="3951"/>
                  </a:cubicBezTo>
                  <a:cubicBezTo>
                    <a:pt x="2852" y="4171"/>
                    <a:pt x="2852" y="4390"/>
                    <a:pt x="2891" y="4522"/>
                  </a:cubicBezTo>
                  <a:cubicBezTo>
                    <a:pt x="2930" y="4654"/>
                    <a:pt x="3008" y="4698"/>
                    <a:pt x="3210" y="4676"/>
                  </a:cubicBezTo>
                  <a:cubicBezTo>
                    <a:pt x="3413" y="4654"/>
                    <a:pt x="3740" y="4566"/>
                    <a:pt x="4075" y="4478"/>
                  </a:cubicBezTo>
                  <a:cubicBezTo>
                    <a:pt x="4410" y="4390"/>
                    <a:pt x="4753" y="4302"/>
                    <a:pt x="5158" y="4237"/>
                  </a:cubicBezTo>
                  <a:cubicBezTo>
                    <a:pt x="5564" y="4171"/>
                    <a:pt x="6031" y="4127"/>
                    <a:pt x="6421" y="4105"/>
                  </a:cubicBezTo>
                  <a:cubicBezTo>
                    <a:pt x="6810" y="4083"/>
                    <a:pt x="7122" y="4083"/>
                    <a:pt x="7325" y="4105"/>
                  </a:cubicBezTo>
                  <a:cubicBezTo>
                    <a:pt x="7527" y="4127"/>
                    <a:pt x="7621" y="4171"/>
                    <a:pt x="7660" y="4302"/>
                  </a:cubicBezTo>
                  <a:cubicBezTo>
                    <a:pt x="7699" y="4434"/>
                    <a:pt x="7683" y="4654"/>
                    <a:pt x="7683" y="5202"/>
                  </a:cubicBezTo>
                  <a:cubicBezTo>
                    <a:pt x="7683" y="5751"/>
                    <a:pt x="7699" y="6629"/>
                    <a:pt x="7706" y="7178"/>
                  </a:cubicBezTo>
                  <a:cubicBezTo>
                    <a:pt x="7714" y="7727"/>
                    <a:pt x="7714" y="7946"/>
                    <a:pt x="7714" y="8166"/>
                  </a:cubicBezTo>
                  <a:cubicBezTo>
                    <a:pt x="7714" y="8385"/>
                    <a:pt x="7714" y="8605"/>
                    <a:pt x="7753" y="8715"/>
                  </a:cubicBezTo>
                  <a:cubicBezTo>
                    <a:pt x="7792" y="8824"/>
                    <a:pt x="7870" y="8824"/>
                    <a:pt x="8104" y="8802"/>
                  </a:cubicBezTo>
                  <a:cubicBezTo>
                    <a:pt x="8338" y="8780"/>
                    <a:pt x="8727" y="8737"/>
                    <a:pt x="9171" y="8715"/>
                  </a:cubicBezTo>
                  <a:cubicBezTo>
                    <a:pt x="9616" y="8693"/>
                    <a:pt x="10114" y="8693"/>
                    <a:pt x="10426" y="8737"/>
                  </a:cubicBezTo>
                  <a:cubicBezTo>
                    <a:pt x="10738" y="8780"/>
                    <a:pt x="10862" y="8868"/>
                    <a:pt x="10925" y="9022"/>
                  </a:cubicBezTo>
                  <a:cubicBezTo>
                    <a:pt x="10987" y="9176"/>
                    <a:pt x="10987" y="9395"/>
                    <a:pt x="10987" y="10163"/>
                  </a:cubicBezTo>
                  <a:cubicBezTo>
                    <a:pt x="10987" y="10932"/>
                    <a:pt x="10987" y="12249"/>
                    <a:pt x="10995" y="13017"/>
                  </a:cubicBezTo>
                  <a:cubicBezTo>
                    <a:pt x="11003" y="13785"/>
                    <a:pt x="11018" y="14005"/>
                    <a:pt x="11065" y="14137"/>
                  </a:cubicBezTo>
                  <a:cubicBezTo>
                    <a:pt x="11112" y="14268"/>
                    <a:pt x="11190" y="14312"/>
                    <a:pt x="11501" y="14334"/>
                  </a:cubicBezTo>
                  <a:cubicBezTo>
                    <a:pt x="11813" y="14356"/>
                    <a:pt x="12358" y="14356"/>
                    <a:pt x="12709" y="14356"/>
                  </a:cubicBezTo>
                  <a:cubicBezTo>
                    <a:pt x="13060" y="14356"/>
                    <a:pt x="13216" y="14356"/>
                    <a:pt x="13332" y="14334"/>
                  </a:cubicBezTo>
                  <a:cubicBezTo>
                    <a:pt x="13449" y="14312"/>
                    <a:pt x="13527" y="14268"/>
                    <a:pt x="13566" y="14356"/>
                  </a:cubicBezTo>
                  <a:cubicBezTo>
                    <a:pt x="13605" y="14444"/>
                    <a:pt x="13605" y="14663"/>
                    <a:pt x="13597" y="15278"/>
                  </a:cubicBezTo>
                  <a:cubicBezTo>
                    <a:pt x="13590" y="15893"/>
                    <a:pt x="13574" y="16902"/>
                    <a:pt x="13566" y="17539"/>
                  </a:cubicBezTo>
                  <a:cubicBezTo>
                    <a:pt x="13558" y="18176"/>
                    <a:pt x="13558" y="18439"/>
                    <a:pt x="13558" y="18680"/>
                  </a:cubicBezTo>
                  <a:cubicBezTo>
                    <a:pt x="13558" y="18922"/>
                    <a:pt x="13558" y="19141"/>
                    <a:pt x="13590" y="19317"/>
                  </a:cubicBezTo>
                  <a:cubicBezTo>
                    <a:pt x="13621" y="19493"/>
                    <a:pt x="13683" y="19624"/>
                    <a:pt x="13831" y="19734"/>
                  </a:cubicBezTo>
                  <a:cubicBezTo>
                    <a:pt x="13979" y="19844"/>
                    <a:pt x="14213" y="19932"/>
                    <a:pt x="14486" y="19998"/>
                  </a:cubicBezTo>
                  <a:cubicBezTo>
                    <a:pt x="14758" y="20063"/>
                    <a:pt x="15070" y="20107"/>
                    <a:pt x="15382" y="20173"/>
                  </a:cubicBezTo>
                  <a:cubicBezTo>
                    <a:pt x="15694" y="20239"/>
                    <a:pt x="16005" y="20327"/>
                    <a:pt x="16348" y="20415"/>
                  </a:cubicBezTo>
                  <a:cubicBezTo>
                    <a:pt x="16691" y="20502"/>
                    <a:pt x="17065" y="20590"/>
                    <a:pt x="17455" y="20656"/>
                  </a:cubicBezTo>
                  <a:cubicBezTo>
                    <a:pt x="17844" y="20722"/>
                    <a:pt x="18249" y="20766"/>
                    <a:pt x="18623" y="20854"/>
                  </a:cubicBezTo>
                  <a:cubicBezTo>
                    <a:pt x="18997" y="20941"/>
                    <a:pt x="19340" y="21073"/>
                    <a:pt x="19691" y="21183"/>
                  </a:cubicBezTo>
                  <a:cubicBezTo>
                    <a:pt x="20042" y="21293"/>
                    <a:pt x="20400" y="21380"/>
                    <a:pt x="20719" y="21446"/>
                  </a:cubicBezTo>
                  <a:cubicBezTo>
                    <a:pt x="21039" y="21512"/>
                    <a:pt x="21319" y="2155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3" name="Line"/>
            <p:cNvSpPr/>
            <p:nvPr/>
          </p:nvSpPr>
          <p:spPr>
            <a:xfrm>
              <a:off x="15166140" y="2727328"/>
              <a:ext cx="249081" cy="230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0"/>
                  </a:moveTo>
                  <a:cubicBezTo>
                    <a:pt x="4200" y="291"/>
                    <a:pt x="8400" y="582"/>
                    <a:pt x="10650" y="905"/>
                  </a:cubicBezTo>
                  <a:cubicBezTo>
                    <a:pt x="12900" y="1229"/>
                    <a:pt x="13200" y="1584"/>
                    <a:pt x="13800" y="2231"/>
                  </a:cubicBezTo>
                  <a:cubicBezTo>
                    <a:pt x="14400" y="2878"/>
                    <a:pt x="15300" y="3816"/>
                    <a:pt x="16350" y="4689"/>
                  </a:cubicBezTo>
                  <a:cubicBezTo>
                    <a:pt x="17400" y="5562"/>
                    <a:pt x="18600" y="6370"/>
                    <a:pt x="19350" y="7227"/>
                  </a:cubicBezTo>
                  <a:cubicBezTo>
                    <a:pt x="20100" y="8084"/>
                    <a:pt x="20400" y="8989"/>
                    <a:pt x="20700" y="9959"/>
                  </a:cubicBezTo>
                  <a:cubicBezTo>
                    <a:pt x="21000" y="10929"/>
                    <a:pt x="21300" y="11964"/>
                    <a:pt x="21450" y="13063"/>
                  </a:cubicBezTo>
                  <a:cubicBezTo>
                    <a:pt x="21600" y="14163"/>
                    <a:pt x="21600" y="15327"/>
                    <a:pt x="21600" y="16507"/>
                  </a:cubicBezTo>
                  <a:cubicBezTo>
                    <a:pt x="21600" y="17687"/>
                    <a:pt x="21600" y="18884"/>
                    <a:pt x="21450" y="19644"/>
                  </a:cubicBezTo>
                  <a:cubicBezTo>
                    <a:pt x="21300" y="20404"/>
                    <a:pt x="21000" y="20727"/>
                    <a:pt x="20700" y="20986"/>
                  </a:cubicBezTo>
                  <a:cubicBezTo>
                    <a:pt x="20400" y="21244"/>
                    <a:pt x="20100" y="21438"/>
                    <a:pt x="18150" y="21519"/>
                  </a:cubicBezTo>
                  <a:cubicBezTo>
                    <a:pt x="16200" y="21600"/>
                    <a:pt x="12600" y="21568"/>
                    <a:pt x="9000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4" name="Line"/>
            <p:cNvSpPr/>
            <p:nvPr/>
          </p:nvSpPr>
          <p:spPr>
            <a:xfrm>
              <a:off x="15923756" y="3941587"/>
              <a:ext cx="29596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0" y="0"/>
                  </a:moveTo>
                  <a:cubicBezTo>
                    <a:pt x="9600" y="2700"/>
                    <a:pt x="19200" y="5400"/>
                    <a:pt x="20400" y="9000"/>
                  </a:cubicBezTo>
                  <a:cubicBezTo>
                    <a:pt x="21600" y="12600"/>
                    <a:pt x="14400" y="17100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5" name="Line"/>
            <p:cNvSpPr/>
            <p:nvPr/>
          </p:nvSpPr>
          <p:spPr>
            <a:xfrm>
              <a:off x="16433444" y="3240285"/>
              <a:ext cx="1026299" cy="54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127" extrusionOk="0">
                  <a:moveTo>
                    <a:pt x="193" y="9142"/>
                  </a:moveTo>
                  <a:cubicBezTo>
                    <a:pt x="48" y="11572"/>
                    <a:pt x="-97" y="14002"/>
                    <a:pt x="84" y="15892"/>
                  </a:cubicBezTo>
                  <a:cubicBezTo>
                    <a:pt x="265" y="17782"/>
                    <a:pt x="773" y="19132"/>
                    <a:pt x="1389" y="19672"/>
                  </a:cubicBezTo>
                  <a:cubicBezTo>
                    <a:pt x="2005" y="20212"/>
                    <a:pt x="2730" y="19942"/>
                    <a:pt x="3418" y="18322"/>
                  </a:cubicBezTo>
                  <a:cubicBezTo>
                    <a:pt x="4107" y="16702"/>
                    <a:pt x="4759" y="13732"/>
                    <a:pt x="4904" y="10897"/>
                  </a:cubicBezTo>
                  <a:cubicBezTo>
                    <a:pt x="5049" y="8062"/>
                    <a:pt x="4687" y="5362"/>
                    <a:pt x="4361" y="3404"/>
                  </a:cubicBezTo>
                  <a:cubicBezTo>
                    <a:pt x="4035" y="1447"/>
                    <a:pt x="3745" y="232"/>
                    <a:pt x="3600" y="29"/>
                  </a:cubicBezTo>
                  <a:cubicBezTo>
                    <a:pt x="3455" y="-173"/>
                    <a:pt x="3455" y="637"/>
                    <a:pt x="3527" y="2865"/>
                  </a:cubicBezTo>
                  <a:cubicBezTo>
                    <a:pt x="3600" y="5092"/>
                    <a:pt x="3745" y="8737"/>
                    <a:pt x="3853" y="11234"/>
                  </a:cubicBezTo>
                  <a:cubicBezTo>
                    <a:pt x="3962" y="13732"/>
                    <a:pt x="4035" y="15082"/>
                    <a:pt x="4143" y="16297"/>
                  </a:cubicBezTo>
                  <a:cubicBezTo>
                    <a:pt x="4252" y="17512"/>
                    <a:pt x="4397" y="18592"/>
                    <a:pt x="4651" y="19132"/>
                  </a:cubicBezTo>
                  <a:cubicBezTo>
                    <a:pt x="4904" y="19672"/>
                    <a:pt x="5267" y="19672"/>
                    <a:pt x="5992" y="19537"/>
                  </a:cubicBezTo>
                  <a:cubicBezTo>
                    <a:pt x="6716" y="19402"/>
                    <a:pt x="7804" y="19132"/>
                    <a:pt x="8528" y="18794"/>
                  </a:cubicBezTo>
                  <a:cubicBezTo>
                    <a:pt x="9253" y="18457"/>
                    <a:pt x="9616" y="18052"/>
                    <a:pt x="9869" y="17377"/>
                  </a:cubicBezTo>
                  <a:cubicBezTo>
                    <a:pt x="10123" y="16702"/>
                    <a:pt x="10268" y="15757"/>
                    <a:pt x="10196" y="15082"/>
                  </a:cubicBezTo>
                  <a:cubicBezTo>
                    <a:pt x="10123" y="14407"/>
                    <a:pt x="9833" y="14002"/>
                    <a:pt x="9507" y="13732"/>
                  </a:cubicBezTo>
                  <a:cubicBezTo>
                    <a:pt x="9181" y="13462"/>
                    <a:pt x="8818" y="13327"/>
                    <a:pt x="8456" y="13327"/>
                  </a:cubicBezTo>
                  <a:cubicBezTo>
                    <a:pt x="8094" y="13327"/>
                    <a:pt x="7731" y="13462"/>
                    <a:pt x="7550" y="13934"/>
                  </a:cubicBezTo>
                  <a:cubicBezTo>
                    <a:pt x="7369" y="14407"/>
                    <a:pt x="7369" y="15217"/>
                    <a:pt x="7767" y="16432"/>
                  </a:cubicBezTo>
                  <a:cubicBezTo>
                    <a:pt x="8166" y="17647"/>
                    <a:pt x="8963" y="19267"/>
                    <a:pt x="9797" y="20212"/>
                  </a:cubicBezTo>
                  <a:cubicBezTo>
                    <a:pt x="10631" y="21157"/>
                    <a:pt x="11500" y="21427"/>
                    <a:pt x="12298" y="20752"/>
                  </a:cubicBezTo>
                  <a:cubicBezTo>
                    <a:pt x="13095" y="20077"/>
                    <a:pt x="13820" y="18457"/>
                    <a:pt x="14291" y="17377"/>
                  </a:cubicBezTo>
                  <a:cubicBezTo>
                    <a:pt x="14762" y="16297"/>
                    <a:pt x="14980" y="15757"/>
                    <a:pt x="15197" y="15757"/>
                  </a:cubicBezTo>
                  <a:cubicBezTo>
                    <a:pt x="15414" y="15757"/>
                    <a:pt x="15632" y="16297"/>
                    <a:pt x="15741" y="16904"/>
                  </a:cubicBezTo>
                  <a:cubicBezTo>
                    <a:pt x="15849" y="17512"/>
                    <a:pt x="15849" y="18187"/>
                    <a:pt x="15886" y="18997"/>
                  </a:cubicBezTo>
                  <a:cubicBezTo>
                    <a:pt x="15922" y="19807"/>
                    <a:pt x="15994" y="20752"/>
                    <a:pt x="16103" y="20820"/>
                  </a:cubicBezTo>
                  <a:cubicBezTo>
                    <a:pt x="16212" y="20887"/>
                    <a:pt x="16357" y="20077"/>
                    <a:pt x="16502" y="19335"/>
                  </a:cubicBezTo>
                  <a:cubicBezTo>
                    <a:pt x="16647" y="18592"/>
                    <a:pt x="16792" y="17917"/>
                    <a:pt x="16973" y="17309"/>
                  </a:cubicBezTo>
                  <a:cubicBezTo>
                    <a:pt x="17154" y="16702"/>
                    <a:pt x="17371" y="16162"/>
                    <a:pt x="17625" y="15689"/>
                  </a:cubicBezTo>
                  <a:cubicBezTo>
                    <a:pt x="17879" y="15217"/>
                    <a:pt x="18169" y="14812"/>
                    <a:pt x="18386" y="14947"/>
                  </a:cubicBezTo>
                  <a:cubicBezTo>
                    <a:pt x="18604" y="15082"/>
                    <a:pt x="18749" y="15757"/>
                    <a:pt x="18894" y="16635"/>
                  </a:cubicBezTo>
                  <a:cubicBezTo>
                    <a:pt x="19039" y="17512"/>
                    <a:pt x="19184" y="18592"/>
                    <a:pt x="19618" y="19335"/>
                  </a:cubicBezTo>
                  <a:cubicBezTo>
                    <a:pt x="20053" y="20077"/>
                    <a:pt x="20778" y="20482"/>
                    <a:pt x="21503" y="20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6" name="Line"/>
            <p:cNvSpPr/>
            <p:nvPr/>
          </p:nvSpPr>
          <p:spPr>
            <a:xfrm>
              <a:off x="16307753" y="3578348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7" name="Line"/>
            <p:cNvSpPr/>
            <p:nvPr/>
          </p:nvSpPr>
          <p:spPr>
            <a:xfrm>
              <a:off x="18162007" y="3124797"/>
              <a:ext cx="792209" cy="566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943" y="10879"/>
                  </a:moveTo>
                  <a:cubicBezTo>
                    <a:pt x="472" y="12581"/>
                    <a:pt x="0" y="14283"/>
                    <a:pt x="0" y="15985"/>
                  </a:cubicBezTo>
                  <a:cubicBezTo>
                    <a:pt x="0" y="17687"/>
                    <a:pt x="472" y="19388"/>
                    <a:pt x="1509" y="20043"/>
                  </a:cubicBezTo>
                  <a:cubicBezTo>
                    <a:pt x="2547" y="20698"/>
                    <a:pt x="4150" y="20305"/>
                    <a:pt x="5329" y="18799"/>
                  </a:cubicBezTo>
                  <a:cubicBezTo>
                    <a:pt x="6508" y="17294"/>
                    <a:pt x="7263" y="14676"/>
                    <a:pt x="7404" y="11730"/>
                  </a:cubicBezTo>
                  <a:cubicBezTo>
                    <a:pt x="7546" y="8785"/>
                    <a:pt x="7074" y="5512"/>
                    <a:pt x="6603" y="3352"/>
                  </a:cubicBezTo>
                  <a:cubicBezTo>
                    <a:pt x="6131" y="1192"/>
                    <a:pt x="5659" y="145"/>
                    <a:pt x="5424" y="14"/>
                  </a:cubicBezTo>
                  <a:cubicBezTo>
                    <a:pt x="5188" y="-117"/>
                    <a:pt x="5188" y="668"/>
                    <a:pt x="5282" y="2959"/>
                  </a:cubicBezTo>
                  <a:cubicBezTo>
                    <a:pt x="5376" y="5250"/>
                    <a:pt x="5565" y="9047"/>
                    <a:pt x="5707" y="11730"/>
                  </a:cubicBezTo>
                  <a:cubicBezTo>
                    <a:pt x="5848" y="14414"/>
                    <a:pt x="5942" y="15985"/>
                    <a:pt x="6084" y="17228"/>
                  </a:cubicBezTo>
                  <a:cubicBezTo>
                    <a:pt x="6225" y="18472"/>
                    <a:pt x="6414" y="19388"/>
                    <a:pt x="6791" y="19847"/>
                  </a:cubicBezTo>
                  <a:cubicBezTo>
                    <a:pt x="7169" y="20305"/>
                    <a:pt x="7734" y="20305"/>
                    <a:pt x="9149" y="20370"/>
                  </a:cubicBezTo>
                  <a:cubicBezTo>
                    <a:pt x="10564" y="20436"/>
                    <a:pt x="12828" y="20567"/>
                    <a:pt x="14479" y="20305"/>
                  </a:cubicBezTo>
                  <a:cubicBezTo>
                    <a:pt x="16129" y="20043"/>
                    <a:pt x="17167" y="19388"/>
                    <a:pt x="17827" y="18799"/>
                  </a:cubicBezTo>
                  <a:cubicBezTo>
                    <a:pt x="18487" y="18210"/>
                    <a:pt x="18770" y="17687"/>
                    <a:pt x="18912" y="17098"/>
                  </a:cubicBezTo>
                  <a:cubicBezTo>
                    <a:pt x="19053" y="16508"/>
                    <a:pt x="19053" y="15854"/>
                    <a:pt x="18912" y="15265"/>
                  </a:cubicBezTo>
                  <a:cubicBezTo>
                    <a:pt x="18770" y="14676"/>
                    <a:pt x="18487" y="14152"/>
                    <a:pt x="18110" y="13825"/>
                  </a:cubicBezTo>
                  <a:cubicBezTo>
                    <a:pt x="17733" y="13498"/>
                    <a:pt x="17261" y="13367"/>
                    <a:pt x="16837" y="13498"/>
                  </a:cubicBezTo>
                  <a:cubicBezTo>
                    <a:pt x="16412" y="13628"/>
                    <a:pt x="16035" y="14021"/>
                    <a:pt x="15846" y="14610"/>
                  </a:cubicBezTo>
                  <a:cubicBezTo>
                    <a:pt x="15658" y="15199"/>
                    <a:pt x="15658" y="15985"/>
                    <a:pt x="16035" y="17032"/>
                  </a:cubicBezTo>
                  <a:cubicBezTo>
                    <a:pt x="16412" y="18079"/>
                    <a:pt x="17167" y="19388"/>
                    <a:pt x="17969" y="20239"/>
                  </a:cubicBezTo>
                  <a:cubicBezTo>
                    <a:pt x="18770" y="21090"/>
                    <a:pt x="19619" y="21483"/>
                    <a:pt x="20232" y="21418"/>
                  </a:cubicBezTo>
                  <a:cubicBezTo>
                    <a:pt x="20845" y="21352"/>
                    <a:pt x="21223" y="20828"/>
                    <a:pt x="21600" y="20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8" name="Line"/>
            <p:cNvSpPr/>
            <p:nvPr/>
          </p:nvSpPr>
          <p:spPr>
            <a:xfrm>
              <a:off x="18020171" y="3525536"/>
              <a:ext cx="30097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717" y="2735"/>
                    <a:pt x="9434" y="-1585"/>
                    <a:pt x="13034" y="575"/>
                  </a:cubicBezTo>
                  <a:cubicBezTo>
                    <a:pt x="16634" y="2735"/>
                    <a:pt x="1911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9" name="Line"/>
            <p:cNvSpPr/>
            <p:nvPr/>
          </p:nvSpPr>
          <p:spPr>
            <a:xfrm>
              <a:off x="19618427" y="3433051"/>
              <a:ext cx="80950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74"/>
                  </a:moveTo>
                  <a:cubicBezTo>
                    <a:pt x="92" y="5009"/>
                    <a:pt x="185" y="3443"/>
                    <a:pt x="415" y="2191"/>
                  </a:cubicBezTo>
                  <a:cubicBezTo>
                    <a:pt x="646" y="939"/>
                    <a:pt x="1015" y="0"/>
                    <a:pt x="1431" y="0"/>
                  </a:cubicBezTo>
                  <a:cubicBezTo>
                    <a:pt x="1846" y="0"/>
                    <a:pt x="2308" y="939"/>
                    <a:pt x="2677" y="2661"/>
                  </a:cubicBezTo>
                  <a:cubicBezTo>
                    <a:pt x="3046" y="4383"/>
                    <a:pt x="3323" y="6887"/>
                    <a:pt x="3462" y="9548"/>
                  </a:cubicBezTo>
                  <a:cubicBezTo>
                    <a:pt x="3600" y="12209"/>
                    <a:pt x="3600" y="15026"/>
                    <a:pt x="3600" y="15652"/>
                  </a:cubicBezTo>
                  <a:cubicBezTo>
                    <a:pt x="3600" y="16278"/>
                    <a:pt x="3600" y="14713"/>
                    <a:pt x="3738" y="12365"/>
                  </a:cubicBezTo>
                  <a:cubicBezTo>
                    <a:pt x="3877" y="10017"/>
                    <a:pt x="4154" y="6887"/>
                    <a:pt x="4477" y="4696"/>
                  </a:cubicBezTo>
                  <a:cubicBezTo>
                    <a:pt x="4800" y="2504"/>
                    <a:pt x="5169" y="1252"/>
                    <a:pt x="5585" y="1096"/>
                  </a:cubicBezTo>
                  <a:cubicBezTo>
                    <a:pt x="6000" y="939"/>
                    <a:pt x="6462" y="1878"/>
                    <a:pt x="6738" y="3443"/>
                  </a:cubicBezTo>
                  <a:cubicBezTo>
                    <a:pt x="7015" y="5009"/>
                    <a:pt x="7108" y="7200"/>
                    <a:pt x="7385" y="10174"/>
                  </a:cubicBezTo>
                  <a:cubicBezTo>
                    <a:pt x="7662" y="13148"/>
                    <a:pt x="8123" y="16904"/>
                    <a:pt x="8862" y="18939"/>
                  </a:cubicBezTo>
                  <a:cubicBezTo>
                    <a:pt x="9600" y="20974"/>
                    <a:pt x="10615" y="21287"/>
                    <a:pt x="11492" y="20348"/>
                  </a:cubicBezTo>
                  <a:cubicBezTo>
                    <a:pt x="12369" y="19409"/>
                    <a:pt x="13108" y="17217"/>
                    <a:pt x="13523" y="15339"/>
                  </a:cubicBezTo>
                  <a:cubicBezTo>
                    <a:pt x="13938" y="13461"/>
                    <a:pt x="14031" y="11896"/>
                    <a:pt x="13846" y="10800"/>
                  </a:cubicBezTo>
                  <a:cubicBezTo>
                    <a:pt x="13662" y="9704"/>
                    <a:pt x="13200" y="9078"/>
                    <a:pt x="12785" y="9235"/>
                  </a:cubicBezTo>
                  <a:cubicBezTo>
                    <a:pt x="12369" y="9391"/>
                    <a:pt x="12000" y="10330"/>
                    <a:pt x="11862" y="11583"/>
                  </a:cubicBezTo>
                  <a:cubicBezTo>
                    <a:pt x="11723" y="12835"/>
                    <a:pt x="11815" y="14400"/>
                    <a:pt x="12092" y="15496"/>
                  </a:cubicBezTo>
                  <a:cubicBezTo>
                    <a:pt x="12369" y="16591"/>
                    <a:pt x="12831" y="17217"/>
                    <a:pt x="13477" y="16904"/>
                  </a:cubicBezTo>
                  <a:cubicBezTo>
                    <a:pt x="14123" y="16591"/>
                    <a:pt x="14954" y="15339"/>
                    <a:pt x="15508" y="14087"/>
                  </a:cubicBezTo>
                  <a:cubicBezTo>
                    <a:pt x="16062" y="12835"/>
                    <a:pt x="16338" y="11583"/>
                    <a:pt x="16569" y="10174"/>
                  </a:cubicBezTo>
                  <a:cubicBezTo>
                    <a:pt x="16800" y="8765"/>
                    <a:pt x="16985" y="7200"/>
                    <a:pt x="17215" y="7043"/>
                  </a:cubicBezTo>
                  <a:cubicBezTo>
                    <a:pt x="17446" y="6887"/>
                    <a:pt x="17723" y="8139"/>
                    <a:pt x="17862" y="9548"/>
                  </a:cubicBezTo>
                  <a:cubicBezTo>
                    <a:pt x="18000" y="10957"/>
                    <a:pt x="18000" y="12522"/>
                    <a:pt x="18000" y="14087"/>
                  </a:cubicBezTo>
                  <a:cubicBezTo>
                    <a:pt x="18000" y="15652"/>
                    <a:pt x="18000" y="17217"/>
                    <a:pt x="18092" y="17217"/>
                  </a:cubicBezTo>
                  <a:cubicBezTo>
                    <a:pt x="18185" y="17217"/>
                    <a:pt x="18369" y="15652"/>
                    <a:pt x="18600" y="14087"/>
                  </a:cubicBezTo>
                  <a:cubicBezTo>
                    <a:pt x="18831" y="12522"/>
                    <a:pt x="19108" y="10957"/>
                    <a:pt x="19477" y="9391"/>
                  </a:cubicBezTo>
                  <a:cubicBezTo>
                    <a:pt x="19846" y="7826"/>
                    <a:pt x="20308" y="6261"/>
                    <a:pt x="20631" y="6417"/>
                  </a:cubicBezTo>
                  <a:cubicBezTo>
                    <a:pt x="20954" y="6574"/>
                    <a:pt x="21138" y="8452"/>
                    <a:pt x="21277" y="11270"/>
                  </a:cubicBezTo>
                  <a:cubicBezTo>
                    <a:pt x="21415" y="14087"/>
                    <a:pt x="21508" y="178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0" name="Line"/>
            <p:cNvSpPr/>
            <p:nvPr/>
          </p:nvSpPr>
          <p:spPr>
            <a:xfrm>
              <a:off x="20593987" y="3381160"/>
              <a:ext cx="918047" cy="352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57" extrusionOk="0">
                  <a:moveTo>
                    <a:pt x="0" y="0"/>
                  </a:moveTo>
                  <a:cubicBezTo>
                    <a:pt x="1218" y="635"/>
                    <a:pt x="2436" y="1271"/>
                    <a:pt x="3248" y="1588"/>
                  </a:cubicBezTo>
                  <a:cubicBezTo>
                    <a:pt x="4060" y="1906"/>
                    <a:pt x="4466" y="1906"/>
                    <a:pt x="4507" y="2329"/>
                  </a:cubicBezTo>
                  <a:cubicBezTo>
                    <a:pt x="4547" y="2753"/>
                    <a:pt x="4223" y="3600"/>
                    <a:pt x="3654" y="5612"/>
                  </a:cubicBezTo>
                  <a:cubicBezTo>
                    <a:pt x="3086" y="7624"/>
                    <a:pt x="2274" y="10800"/>
                    <a:pt x="1665" y="12918"/>
                  </a:cubicBezTo>
                  <a:cubicBezTo>
                    <a:pt x="1056" y="15035"/>
                    <a:pt x="650" y="16094"/>
                    <a:pt x="650" y="16518"/>
                  </a:cubicBezTo>
                  <a:cubicBezTo>
                    <a:pt x="650" y="16941"/>
                    <a:pt x="1056" y="16729"/>
                    <a:pt x="1868" y="16835"/>
                  </a:cubicBezTo>
                  <a:cubicBezTo>
                    <a:pt x="2680" y="16941"/>
                    <a:pt x="3898" y="17365"/>
                    <a:pt x="4913" y="17365"/>
                  </a:cubicBezTo>
                  <a:cubicBezTo>
                    <a:pt x="5928" y="17365"/>
                    <a:pt x="6740" y="16941"/>
                    <a:pt x="7308" y="16412"/>
                  </a:cubicBezTo>
                  <a:cubicBezTo>
                    <a:pt x="7877" y="15882"/>
                    <a:pt x="8201" y="15247"/>
                    <a:pt x="8405" y="14400"/>
                  </a:cubicBezTo>
                  <a:cubicBezTo>
                    <a:pt x="8608" y="13553"/>
                    <a:pt x="8689" y="12494"/>
                    <a:pt x="8526" y="11647"/>
                  </a:cubicBezTo>
                  <a:cubicBezTo>
                    <a:pt x="8364" y="10800"/>
                    <a:pt x="7958" y="10165"/>
                    <a:pt x="7552" y="10059"/>
                  </a:cubicBezTo>
                  <a:cubicBezTo>
                    <a:pt x="7146" y="9953"/>
                    <a:pt x="6740" y="10376"/>
                    <a:pt x="6456" y="11118"/>
                  </a:cubicBezTo>
                  <a:cubicBezTo>
                    <a:pt x="6171" y="11859"/>
                    <a:pt x="6009" y="12918"/>
                    <a:pt x="5968" y="13976"/>
                  </a:cubicBezTo>
                  <a:cubicBezTo>
                    <a:pt x="5928" y="15035"/>
                    <a:pt x="6009" y="16094"/>
                    <a:pt x="6456" y="17153"/>
                  </a:cubicBezTo>
                  <a:cubicBezTo>
                    <a:pt x="6902" y="18212"/>
                    <a:pt x="7714" y="19271"/>
                    <a:pt x="8567" y="19482"/>
                  </a:cubicBezTo>
                  <a:cubicBezTo>
                    <a:pt x="9420" y="19694"/>
                    <a:pt x="10313" y="19059"/>
                    <a:pt x="10881" y="18212"/>
                  </a:cubicBezTo>
                  <a:cubicBezTo>
                    <a:pt x="11450" y="17365"/>
                    <a:pt x="11693" y="16306"/>
                    <a:pt x="11896" y="15247"/>
                  </a:cubicBezTo>
                  <a:cubicBezTo>
                    <a:pt x="12099" y="14188"/>
                    <a:pt x="12262" y="13129"/>
                    <a:pt x="12546" y="12600"/>
                  </a:cubicBezTo>
                  <a:cubicBezTo>
                    <a:pt x="12830" y="12071"/>
                    <a:pt x="13236" y="12071"/>
                    <a:pt x="13480" y="12600"/>
                  </a:cubicBezTo>
                  <a:cubicBezTo>
                    <a:pt x="13723" y="13129"/>
                    <a:pt x="13805" y="14188"/>
                    <a:pt x="13886" y="15247"/>
                  </a:cubicBezTo>
                  <a:cubicBezTo>
                    <a:pt x="13967" y="16306"/>
                    <a:pt x="14048" y="17365"/>
                    <a:pt x="14211" y="18318"/>
                  </a:cubicBezTo>
                  <a:cubicBezTo>
                    <a:pt x="14373" y="19271"/>
                    <a:pt x="14617" y="20118"/>
                    <a:pt x="14941" y="20647"/>
                  </a:cubicBezTo>
                  <a:cubicBezTo>
                    <a:pt x="15266" y="21176"/>
                    <a:pt x="15672" y="21388"/>
                    <a:pt x="16078" y="21494"/>
                  </a:cubicBezTo>
                  <a:cubicBezTo>
                    <a:pt x="16484" y="21600"/>
                    <a:pt x="16890" y="21600"/>
                    <a:pt x="17296" y="21282"/>
                  </a:cubicBezTo>
                  <a:cubicBezTo>
                    <a:pt x="17702" y="20965"/>
                    <a:pt x="18108" y="20329"/>
                    <a:pt x="18514" y="20224"/>
                  </a:cubicBezTo>
                  <a:cubicBezTo>
                    <a:pt x="18920" y="20118"/>
                    <a:pt x="19326" y="20541"/>
                    <a:pt x="19732" y="20859"/>
                  </a:cubicBezTo>
                  <a:cubicBezTo>
                    <a:pt x="20138" y="21176"/>
                    <a:pt x="20544" y="21388"/>
                    <a:pt x="20869" y="20965"/>
                  </a:cubicBezTo>
                  <a:cubicBezTo>
                    <a:pt x="21194" y="20541"/>
                    <a:pt x="21438" y="19482"/>
                    <a:pt x="21519" y="18318"/>
                  </a:cubicBezTo>
                  <a:cubicBezTo>
                    <a:pt x="21600" y="17153"/>
                    <a:pt x="21519" y="15882"/>
                    <a:pt x="21275" y="14824"/>
                  </a:cubicBezTo>
                  <a:cubicBezTo>
                    <a:pt x="21032" y="13765"/>
                    <a:pt x="20626" y="12918"/>
                    <a:pt x="20220" y="12388"/>
                  </a:cubicBezTo>
                  <a:cubicBezTo>
                    <a:pt x="19814" y="11859"/>
                    <a:pt x="19408" y="11647"/>
                    <a:pt x="18961" y="12494"/>
                  </a:cubicBezTo>
                  <a:cubicBezTo>
                    <a:pt x="18514" y="13341"/>
                    <a:pt x="18027" y="15247"/>
                    <a:pt x="17540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1" name="Line"/>
            <p:cNvSpPr/>
            <p:nvPr/>
          </p:nvSpPr>
          <p:spPr>
            <a:xfrm>
              <a:off x="304429" y="5882328"/>
              <a:ext cx="532894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0" y="0"/>
                  </a:moveTo>
                  <a:cubicBezTo>
                    <a:pt x="975" y="2187"/>
                    <a:pt x="1951" y="4375"/>
                    <a:pt x="2787" y="7519"/>
                  </a:cubicBezTo>
                  <a:cubicBezTo>
                    <a:pt x="3623" y="10663"/>
                    <a:pt x="4320" y="14765"/>
                    <a:pt x="4668" y="17499"/>
                  </a:cubicBezTo>
                  <a:cubicBezTo>
                    <a:pt x="5017" y="20233"/>
                    <a:pt x="5017" y="21600"/>
                    <a:pt x="4808" y="21600"/>
                  </a:cubicBezTo>
                  <a:cubicBezTo>
                    <a:pt x="4599" y="21600"/>
                    <a:pt x="4181" y="20233"/>
                    <a:pt x="3832" y="17909"/>
                  </a:cubicBezTo>
                  <a:cubicBezTo>
                    <a:pt x="3484" y="15585"/>
                    <a:pt x="3205" y="12304"/>
                    <a:pt x="3414" y="9570"/>
                  </a:cubicBezTo>
                  <a:cubicBezTo>
                    <a:pt x="3623" y="6835"/>
                    <a:pt x="4320" y="4648"/>
                    <a:pt x="5017" y="3418"/>
                  </a:cubicBezTo>
                  <a:cubicBezTo>
                    <a:pt x="5714" y="2187"/>
                    <a:pt x="6410" y="1914"/>
                    <a:pt x="7386" y="2461"/>
                  </a:cubicBezTo>
                  <a:cubicBezTo>
                    <a:pt x="8361" y="3008"/>
                    <a:pt x="9615" y="4375"/>
                    <a:pt x="11357" y="5742"/>
                  </a:cubicBezTo>
                  <a:cubicBezTo>
                    <a:pt x="13099" y="7109"/>
                    <a:pt x="15329" y="8476"/>
                    <a:pt x="16792" y="9160"/>
                  </a:cubicBezTo>
                  <a:cubicBezTo>
                    <a:pt x="18255" y="9843"/>
                    <a:pt x="18952" y="9843"/>
                    <a:pt x="19649" y="9570"/>
                  </a:cubicBezTo>
                  <a:cubicBezTo>
                    <a:pt x="20346" y="9296"/>
                    <a:pt x="21043" y="8749"/>
                    <a:pt x="21321" y="7792"/>
                  </a:cubicBezTo>
                  <a:cubicBezTo>
                    <a:pt x="21600" y="6835"/>
                    <a:pt x="21461" y="5468"/>
                    <a:pt x="21043" y="4648"/>
                  </a:cubicBezTo>
                  <a:cubicBezTo>
                    <a:pt x="20625" y="3828"/>
                    <a:pt x="19928" y="3554"/>
                    <a:pt x="18952" y="3418"/>
                  </a:cubicBezTo>
                  <a:cubicBezTo>
                    <a:pt x="17977" y="3281"/>
                    <a:pt x="16723" y="3281"/>
                    <a:pt x="15747" y="3554"/>
                  </a:cubicBezTo>
                  <a:cubicBezTo>
                    <a:pt x="14772" y="3828"/>
                    <a:pt x="14075" y="4375"/>
                    <a:pt x="14005" y="5332"/>
                  </a:cubicBezTo>
                  <a:cubicBezTo>
                    <a:pt x="13935" y="6289"/>
                    <a:pt x="14493" y="7656"/>
                    <a:pt x="15190" y="8613"/>
                  </a:cubicBezTo>
                  <a:cubicBezTo>
                    <a:pt x="15886" y="9570"/>
                    <a:pt x="16723" y="10116"/>
                    <a:pt x="17559" y="10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2" name="Line"/>
            <p:cNvSpPr/>
            <p:nvPr/>
          </p:nvSpPr>
          <p:spPr>
            <a:xfrm>
              <a:off x="947883" y="5867952"/>
              <a:ext cx="465700" cy="27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139" extrusionOk="0">
                  <a:moveTo>
                    <a:pt x="0" y="4362"/>
                  </a:moveTo>
                  <a:cubicBezTo>
                    <a:pt x="635" y="7062"/>
                    <a:pt x="1271" y="9762"/>
                    <a:pt x="1747" y="11787"/>
                  </a:cubicBezTo>
                  <a:cubicBezTo>
                    <a:pt x="2224" y="13812"/>
                    <a:pt x="2541" y="15162"/>
                    <a:pt x="2938" y="15297"/>
                  </a:cubicBezTo>
                  <a:cubicBezTo>
                    <a:pt x="3335" y="15432"/>
                    <a:pt x="3812" y="14352"/>
                    <a:pt x="4129" y="13137"/>
                  </a:cubicBezTo>
                  <a:cubicBezTo>
                    <a:pt x="4447" y="11922"/>
                    <a:pt x="4606" y="10572"/>
                    <a:pt x="4765" y="9087"/>
                  </a:cubicBezTo>
                  <a:cubicBezTo>
                    <a:pt x="4924" y="7602"/>
                    <a:pt x="5082" y="5982"/>
                    <a:pt x="5321" y="5847"/>
                  </a:cubicBezTo>
                  <a:cubicBezTo>
                    <a:pt x="5559" y="5712"/>
                    <a:pt x="5876" y="7062"/>
                    <a:pt x="6353" y="9087"/>
                  </a:cubicBezTo>
                  <a:cubicBezTo>
                    <a:pt x="6829" y="11112"/>
                    <a:pt x="7465" y="13812"/>
                    <a:pt x="7941" y="15972"/>
                  </a:cubicBezTo>
                  <a:cubicBezTo>
                    <a:pt x="8418" y="18132"/>
                    <a:pt x="8735" y="19752"/>
                    <a:pt x="9053" y="19887"/>
                  </a:cubicBezTo>
                  <a:cubicBezTo>
                    <a:pt x="9371" y="20022"/>
                    <a:pt x="9688" y="18672"/>
                    <a:pt x="10244" y="15972"/>
                  </a:cubicBezTo>
                  <a:cubicBezTo>
                    <a:pt x="10800" y="13272"/>
                    <a:pt x="11594" y="9222"/>
                    <a:pt x="12229" y="6657"/>
                  </a:cubicBezTo>
                  <a:cubicBezTo>
                    <a:pt x="12865" y="4092"/>
                    <a:pt x="13341" y="3012"/>
                    <a:pt x="13976" y="1932"/>
                  </a:cubicBezTo>
                  <a:cubicBezTo>
                    <a:pt x="14612" y="852"/>
                    <a:pt x="15406" y="-228"/>
                    <a:pt x="16200" y="42"/>
                  </a:cubicBezTo>
                  <a:cubicBezTo>
                    <a:pt x="16994" y="312"/>
                    <a:pt x="17788" y="1932"/>
                    <a:pt x="18741" y="4632"/>
                  </a:cubicBezTo>
                  <a:cubicBezTo>
                    <a:pt x="19694" y="7332"/>
                    <a:pt x="20806" y="11112"/>
                    <a:pt x="21203" y="14082"/>
                  </a:cubicBezTo>
                  <a:cubicBezTo>
                    <a:pt x="21600" y="17052"/>
                    <a:pt x="21282" y="19212"/>
                    <a:pt x="20726" y="20292"/>
                  </a:cubicBezTo>
                  <a:cubicBezTo>
                    <a:pt x="20171" y="21372"/>
                    <a:pt x="19376" y="21372"/>
                    <a:pt x="18265" y="20562"/>
                  </a:cubicBezTo>
                  <a:cubicBezTo>
                    <a:pt x="17153" y="19752"/>
                    <a:pt x="15724" y="18132"/>
                    <a:pt x="14850" y="16647"/>
                  </a:cubicBezTo>
                  <a:cubicBezTo>
                    <a:pt x="13976" y="15162"/>
                    <a:pt x="13659" y="13812"/>
                    <a:pt x="13341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3" name="Line"/>
            <p:cNvSpPr/>
            <p:nvPr/>
          </p:nvSpPr>
          <p:spPr>
            <a:xfrm>
              <a:off x="1988545" y="5510251"/>
              <a:ext cx="563164" cy="84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83" extrusionOk="0">
                  <a:moveTo>
                    <a:pt x="1472" y="12078"/>
                  </a:moveTo>
                  <a:cubicBezTo>
                    <a:pt x="2790" y="12429"/>
                    <a:pt x="4107" y="12781"/>
                    <a:pt x="5424" y="12868"/>
                  </a:cubicBezTo>
                  <a:cubicBezTo>
                    <a:pt x="6741" y="12956"/>
                    <a:pt x="8058" y="12781"/>
                    <a:pt x="8848" y="12473"/>
                  </a:cubicBezTo>
                  <a:cubicBezTo>
                    <a:pt x="9638" y="12166"/>
                    <a:pt x="9902" y="11727"/>
                    <a:pt x="9836" y="11332"/>
                  </a:cubicBezTo>
                  <a:cubicBezTo>
                    <a:pt x="9770" y="10937"/>
                    <a:pt x="9375" y="10585"/>
                    <a:pt x="7926" y="10322"/>
                  </a:cubicBezTo>
                  <a:cubicBezTo>
                    <a:pt x="6477" y="10059"/>
                    <a:pt x="3975" y="9883"/>
                    <a:pt x="2394" y="9883"/>
                  </a:cubicBezTo>
                  <a:cubicBezTo>
                    <a:pt x="814" y="9883"/>
                    <a:pt x="155" y="10059"/>
                    <a:pt x="24" y="10322"/>
                  </a:cubicBezTo>
                  <a:cubicBezTo>
                    <a:pt x="-108" y="10585"/>
                    <a:pt x="287" y="10937"/>
                    <a:pt x="1670" y="11156"/>
                  </a:cubicBezTo>
                  <a:cubicBezTo>
                    <a:pt x="3053" y="11376"/>
                    <a:pt x="5424" y="11463"/>
                    <a:pt x="7992" y="11156"/>
                  </a:cubicBezTo>
                  <a:cubicBezTo>
                    <a:pt x="10560" y="10849"/>
                    <a:pt x="13326" y="10146"/>
                    <a:pt x="15565" y="9005"/>
                  </a:cubicBezTo>
                  <a:cubicBezTo>
                    <a:pt x="17804" y="7863"/>
                    <a:pt x="19516" y="6283"/>
                    <a:pt x="20438" y="5010"/>
                  </a:cubicBezTo>
                  <a:cubicBezTo>
                    <a:pt x="21360" y="3737"/>
                    <a:pt x="21492" y="2771"/>
                    <a:pt x="21426" y="2068"/>
                  </a:cubicBezTo>
                  <a:cubicBezTo>
                    <a:pt x="21360" y="1366"/>
                    <a:pt x="21097" y="927"/>
                    <a:pt x="20702" y="576"/>
                  </a:cubicBezTo>
                  <a:cubicBezTo>
                    <a:pt x="20307" y="224"/>
                    <a:pt x="19780" y="-39"/>
                    <a:pt x="19319" y="5"/>
                  </a:cubicBezTo>
                  <a:cubicBezTo>
                    <a:pt x="18858" y="49"/>
                    <a:pt x="18463" y="400"/>
                    <a:pt x="18133" y="1761"/>
                  </a:cubicBezTo>
                  <a:cubicBezTo>
                    <a:pt x="17804" y="3122"/>
                    <a:pt x="17541" y="5493"/>
                    <a:pt x="17475" y="7995"/>
                  </a:cubicBezTo>
                  <a:cubicBezTo>
                    <a:pt x="17409" y="10498"/>
                    <a:pt x="17541" y="13132"/>
                    <a:pt x="17870" y="15239"/>
                  </a:cubicBezTo>
                  <a:cubicBezTo>
                    <a:pt x="18199" y="17346"/>
                    <a:pt x="18726" y="18927"/>
                    <a:pt x="19253" y="19981"/>
                  </a:cubicBezTo>
                  <a:cubicBezTo>
                    <a:pt x="19780" y="21034"/>
                    <a:pt x="20307" y="21561"/>
                    <a:pt x="20570" y="21473"/>
                  </a:cubicBezTo>
                  <a:cubicBezTo>
                    <a:pt x="20833" y="21385"/>
                    <a:pt x="20833" y="20683"/>
                    <a:pt x="20702" y="19981"/>
                  </a:cubicBezTo>
                  <a:cubicBezTo>
                    <a:pt x="20570" y="19278"/>
                    <a:pt x="20307" y="18576"/>
                    <a:pt x="20043" y="17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4" name="Line"/>
            <p:cNvSpPr/>
            <p:nvPr/>
          </p:nvSpPr>
          <p:spPr>
            <a:xfrm>
              <a:off x="2411222" y="6017245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5" name="Line"/>
            <p:cNvSpPr/>
            <p:nvPr/>
          </p:nvSpPr>
          <p:spPr>
            <a:xfrm>
              <a:off x="3428295" y="5677601"/>
              <a:ext cx="312171" cy="52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272" extrusionOk="0">
                  <a:moveTo>
                    <a:pt x="712" y="3251"/>
                  </a:moveTo>
                  <a:cubicBezTo>
                    <a:pt x="1187" y="7178"/>
                    <a:pt x="1662" y="11106"/>
                    <a:pt x="2136" y="13560"/>
                  </a:cubicBezTo>
                  <a:cubicBezTo>
                    <a:pt x="2611" y="16015"/>
                    <a:pt x="3086" y="16997"/>
                    <a:pt x="3204" y="17137"/>
                  </a:cubicBezTo>
                  <a:cubicBezTo>
                    <a:pt x="3323" y="17277"/>
                    <a:pt x="3086" y="16576"/>
                    <a:pt x="2611" y="14753"/>
                  </a:cubicBezTo>
                  <a:cubicBezTo>
                    <a:pt x="2136" y="12929"/>
                    <a:pt x="1424" y="9984"/>
                    <a:pt x="949" y="7669"/>
                  </a:cubicBezTo>
                  <a:cubicBezTo>
                    <a:pt x="475" y="5355"/>
                    <a:pt x="237" y="3672"/>
                    <a:pt x="356" y="2480"/>
                  </a:cubicBezTo>
                  <a:cubicBezTo>
                    <a:pt x="475" y="1288"/>
                    <a:pt x="949" y="586"/>
                    <a:pt x="3204" y="236"/>
                  </a:cubicBezTo>
                  <a:cubicBezTo>
                    <a:pt x="5459" y="-115"/>
                    <a:pt x="9495" y="-115"/>
                    <a:pt x="12462" y="516"/>
                  </a:cubicBezTo>
                  <a:cubicBezTo>
                    <a:pt x="15429" y="1147"/>
                    <a:pt x="17327" y="2410"/>
                    <a:pt x="18277" y="3391"/>
                  </a:cubicBezTo>
                  <a:cubicBezTo>
                    <a:pt x="19226" y="4373"/>
                    <a:pt x="19226" y="5075"/>
                    <a:pt x="18040" y="5846"/>
                  </a:cubicBezTo>
                  <a:cubicBezTo>
                    <a:pt x="16853" y="6617"/>
                    <a:pt x="14479" y="7459"/>
                    <a:pt x="12343" y="7950"/>
                  </a:cubicBezTo>
                  <a:cubicBezTo>
                    <a:pt x="10207" y="8441"/>
                    <a:pt x="8308" y="8581"/>
                    <a:pt x="8070" y="8721"/>
                  </a:cubicBezTo>
                  <a:cubicBezTo>
                    <a:pt x="7833" y="8862"/>
                    <a:pt x="9257" y="9002"/>
                    <a:pt x="11631" y="10054"/>
                  </a:cubicBezTo>
                  <a:cubicBezTo>
                    <a:pt x="14004" y="11106"/>
                    <a:pt x="17327" y="13069"/>
                    <a:pt x="19226" y="14753"/>
                  </a:cubicBezTo>
                  <a:cubicBezTo>
                    <a:pt x="21125" y="16436"/>
                    <a:pt x="21600" y="17838"/>
                    <a:pt x="21363" y="18820"/>
                  </a:cubicBezTo>
                  <a:cubicBezTo>
                    <a:pt x="21125" y="19802"/>
                    <a:pt x="20176" y="20363"/>
                    <a:pt x="17684" y="20784"/>
                  </a:cubicBezTo>
                  <a:cubicBezTo>
                    <a:pt x="15191" y="21204"/>
                    <a:pt x="11156" y="21485"/>
                    <a:pt x="8189" y="21064"/>
                  </a:cubicBezTo>
                  <a:cubicBezTo>
                    <a:pt x="5222" y="20643"/>
                    <a:pt x="3323" y="19521"/>
                    <a:pt x="2136" y="18329"/>
                  </a:cubicBezTo>
                  <a:cubicBezTo>
                    <a:pt x="949" y="17137"/>
                    <a:pt x="475" y="15875"/>
                    <a:pt x="0" y="14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6" name="Line"/>
            <p:cNvSpPr/>
            <p:nvPr/>
          </p:nvSpPr>
          <p:spPr>
            <a:xfrm>
              <a:off x="4389468" y="5939263"/>
              <a:ext cx="1021081" cy="231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256" extrusionOk="0">
                  <a:moveTo>
                    <a:pt x="2702" y="2395"/>
                  </a:moveTo>
                  <a:cubicBezTo>
                    <a:pt x="2339" y="1442"/>
                    <a:pt x="1975" y="489"/>
                    <a:pt x="1466" y="807"/>
                  </a:cubicBezTo>
                  <a:cubicBezTo>
                    <a:pt x="957" y="1125"/>
                    <a:pt x="302" y="2713"/>
                    <a:pt x="84" y="4936"/>
                  </a:cubicBezTo>
                  <a:cubicBezTo>
                    <a:pt x="-134" y="7160"/>
                    <a:pt x="84" y="10019"/>
                    <a:pt x="593" y="11766"/>
                  </a:cubicBezTo>
                  <a:cubicBezTo>
                    <a:pt x="1102" y="13513"/>
                    <a:pt x="1902" y="14148"/>
                    <a:pt x="2484" y="14148"/>
                  </a:cubicBezTo>
                  <a:cubicBezTo>
                    <a:pt x="3066" y="14148"/>
                    <a:pt x="3430" y="13513"/>
                    <a:pt x="3684" y="12401"/>
                  </a:cubicBezTo>
                  <a:cubicBezTo>
                    <a:pt x="3939" y="11289"/>
                    <a:pt x="4084" y="9701"/>
                    <a:pt x="4157" y="8113"/>
                  </a:cubicBezTo>
                  <a:cubicBezTo>
                    <a:pt x="4230" y="6525"/>
                    <a:pt x="4230" y="4936"/>
                    <a:pt x="4011" y="3666"/>
                  </a:cubicBezTo>
                  <a:cubicBezTo>
                    <a:pt x="3793" y="2395"/>
                    <a:pt x="3357" y="1442"/>
                    <a:pt x="3175" y="1760"/>
                  </a:cubicBezTo>
                  <a:cubicBezTo>
                    <a:pt x="2993" y="2078"/>
                    <a:pt x="3066" y="3666"/>
                    <a:pt x="3393" y="5730"/>
                  </a:cubicBezTo>
                  <a:cubicBezTo>
                    <a:pt x="3721" y="7795"/>
                    <a:pt x="4302" y="10336"/>
                    <a:pt x="4957" y="11925"/>
                  </a:cubicBezTo>
                  <a:cubicBezTo>
                    <a:pt x="5611" y="13513"/>
                    <a:pt x="6339" y="14148"/>
                    <a:pt x="7066" y="12560"/>
                  </a:cubicBezTo>
                  <a:cubicBezTo>
                    <a:pt x="7793" y="10972"/>
                    <a:pt x="8521" y="7160"/>
                    <a:pt x="8921" y="4460"/>
                  </a:cubicBezTo>
                  <a:cubicBezTo>
                    <a:pt x="9321" y="1760"/>
                    <a:pt x="9393" y="172"/>
                    <a:pt x="9539" y="13"/>
                  </a:cubicBezTo>
                  <a:cubicBezTo>
                    <a:pt x="9684" y="-146"/>
                    <a:pt x="9902" y="1125"/>
                    <a:pt x="10084" y="3348"/>
                  </a:cubicBezTo>
                  <a:cubicBezTo>
                    <a:pt x="10266" y="5572"/>
                    <a:pt x="10411" y="8748"/>
                    <a:pt x="10593" y="11448"/>
                  </a:cubicBezTo>
                  <a:cubicBezTo>
                    <a:pt x="10775" y="14148"/>
                    <a:pt x="10993" y="16372"/>
                    <a:pt x="11248" y="17960"/>
                  </a:cubicBezTo>
                  <a:cubicBezTo>
                    <a:pt x="11502" y="19548"/>
                    <a:pt x="11793" y="20501"/>
                    <a:pt x="12302" y="20978"/>
                  </a:cubicBezTo>
                  <a:cubicBezTo>
                    <a:pt x="12811" y="21454"/>
                    <a:pt x="13539" y="21454"/>
                    <a:pt x="14375" y="19866"/>
                  </a:cubicBezTo>
                  <a:cubicBezTo>
                    <a:pt x="15211" y="18278"/>
                    <a:pt x="16157" y="15101"/>
                    <a:pt x="16739" y="12878"/>
                  </a:cubicBezTo>
                  <a:cubicBezTo>
                    <a:pt x="17321" y="10654"/>
                    <a:pt x="17539" y="9383"/>
                    <a:pt x="17648" y="7954"/>
                  </a:cubicBezTo>
                  <a:cubicBezTo>
                    <a:pt x="17757" y="6525"/>
                    <a:pt x="17757" y="4936"/>
                    <a:pt x="17575" y="3825"/>
                  </a:cubicBezTo>
                  <a:cubicBezTo>
                    <a:pt x="17393" y="2713"/>
                    <a:pt x="17030" y="2078"/>
                    <a:pt x="16666" y="1760"/>
                  </a:cubicBezTo>
                  <a:cubicBezTo>
                    <a:pt x="16302" y="1442"/>
                    <a:pt x="15939" y="1442"/>
                    <a:pt x="15684" y="2236"/>
                  </a:cubicBezTo>
                  <a:cubicBezTo>
                    <a:pt x="15430" y="3031"/>
                    <a:pt x="15284" y="4619"/>
                    <a:pt x="15284" y="6207"/>
                  </a:cubicBezTo>
                  <a:cubicBezTo>
                    <a:pt x="15284" y="7795"/>
                    <a:pt x="15430" y="9383"/>
                    <a:pt x="16484" y="11448"/>
                  </a:cubicBezTo>
                  <a:cubicBezTo>
                    <a:pt x="17539" y="13513"/>
                    <a:pt x="19502" y="16054"/>
                    <a:pt x="21466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7" name="Line"/>
            <p:cNvSpPr/>
            <p:nvPr/>
          </p:nvSpPr>
          <p:spPr>
            <a:xfrm>
              <a:off x="5982897" y="5519088"/>
              <a:ext cx="413590" cy="58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63" extrusionOk="0">
                  <a:moveTo>
                    <a:pt x="1540" y="0"/>
                  </a:moveTo>
                  <a:cubicBezTo>
                    <a:pt x="820" y="2905"/>
                    <a:pt x="100" y="5811"/>
                    <a:pt x="10" y="8716"/>
                  </a:cubicBezTo>
                  <a:cubicBezTo>
                    <a:pt x="-80" y="11621"/>
                    <a:pt x="460" y="14526"/>
                    <a:pt x="1450" y="16674"/>
                  </a:cubicBezTo>
                  <a:cubicBezTo>
                    <a:pt x="2440" y="18821"/>
                    <a:pt x="3880" y="20211"/>
                    <a:pt x="5140" y="20905"/>
                  </a:cubicBezTo>
                  <a:cubicBezTo>
                    <a:pt x="6400" y="21600"/>
                    <a:pt x="7480" y="21600"/>
                    <a:pt x="8740" y="21158"/>
                  </a:cubicBezTo>
                  <a:cubicBezTo>
                    <a:pt x="10000" y="20716"/>
                    <a:pt x="11440" y="19832"/>
                    <a:pt x="12430" y="19074"/>
                  </a:cubicBezTo>
                  <a:cubicBezTo>
                    <a:pt x="13420" y="18316"/>
                    <a:pt x="13960" y="17684"/>
                    <a:pt x="14230" y="17053"/>
                  </a:cubicBezTo>
                  <a:cubicBezTo>
                    <a:pt x="14500" y="16421"/>
                    <a:pt x="14500" y="15789"/>
                    <a:pt x="14230" y="15726"/>
                  </a:cubicBezTo>
                  <a:cubicBezTo>
                    <a:pt x="13960" y="15663"/>
                    <a:pt x="13420" y="16168"/>
                    <a:pt x="13330" y="16737"/>
                  </a:cubicBezTo>
                  <a:cubicBezTo>
                    <a:pt x="13240" y="17305"/>
                    <a:pt x="13600" y="17937"/>
                    <a:pt x="14140" y="18442"/>
                  </a:cubicBezTo>
                  <a:cubicBezTo>
                    <a:pt x="14680" y="18947"/>
                    <a:pt x="15400" y="19326"/>
                    <a:pt x="16210" y="19579"/>
                  </a:cubicBezTo>
                  <a:cubicBezTo>
                    <a:pt x="17020" y="19832"/>
                    <a:pt x="17920" y="19958"/>
                    <a:pt x="18820" y="20021"/>
                  </a:cubicBezTo>
                  <a:cubicBezTo>
                    <a:pt x="19720" y="20084"/>
                    <a:pt x="20620" y="20084"/>
                    <a:pt x="21070" y="19642"/>
                  </a:cubicBezTo>
                  <a:cubicBezTo>
                    <a:pt x="21520" y="19200"/>
                    <a:pt x="21520" y="18316"/>
                    <a:pt x="21520" y="17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8" name="Line"/>
            <p:cNvSpPr/>
            <p:nvPr/>
          </p:nvSpPr>
          <p:spPr>
            <a:xfrm>
              <a:off x="6178542" y="5747410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9" name="Line"/>
            <p:cNvSpPr/>
            <p:nvPr/>
          </p:nvSpPr>
          <p:spPr>
            <a:xfrm>
              <a:off x="6437999" y="5871949"/>
              <a:ext cx="601941" cy="20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0"/>
                  </a:moveTo>
                  <a:cubicBezTo>
                    <a:pt x="497" y="3541"/>
                    <a:pt x="993" y="7082"/>
                    <a:pt x="1366" y="9738"/>
                  </a:cubicBezTo>
                  <a:cubicBezTo>
                    <a:pt x="1738" y="12393"/>
                    <a:pt x="1986" y="14164"/>
                    <a:pt x="2234" y="14164"/>
                  </a:cubicBezTo>
                  <a:cubicBezTo>
                    <a:pt x="2483" y="14164"/>
                    <a:pt x="2731" y="12393"/>
                    <a:pt x="3041" y="10800"/>
                  </a:cubicBezTo>
                  <a:cubicBezTo>
                    <a:pt x="3352" y="9207"/>
                    <a:pt x="3724" y="7790"/>
                    <a:pt x="4221" y="6728"/>
                  </a:cubicBezTo>
                  <a:cubicBezTo>
                    <a:pt x="4717" y="5666"/>
                    <a:pt x="5338" y="4957"/>
                    <a:pt x="5772" y="5489"/>
                  </a:cubicBezTo>
                  <a:cubicBezTo>
                    <a:pt x="6207" y="6020"/>
                    <a:pt x="6455" y="7790"/>
                    <a:pt x="6828" y="10446"/>
                  </a:cubicBezTo>
                  <a:cubicBezTo>
                    <a:pt x="7200" y="13102"/>
                    <a:pt x="7697" y="16643"/>
                    <a:pt x="8628" y="18767"/>
                  </a:cubicBezTo>
                  <a:cubicBezTo>
                    <a:pt x="9559" y="20892"/>
                    <a:pt x="10924" y="21600"/>
                    <a:pt x="12414" y="20892"/>
                  </a:cubicBezTo>
                  <a:cubicBezTo>
                    <a:pt x="13903" y="20184"/>
                    <a:pt x="15517" y="18059"/>
                    <a:pt x="16572" y="16289"/>
                  </a:cubicBezTo>
                  <a:cubicBezTo>
                    <a:pt x="17628" y="14518"/>
                    <a:pt x="18124" y="13102"/>
                    <a:pt x="18372" y="11508"/>
                  </a:cubicBezTo>
                  <a:cubicBezTo>
                    <a:pt x="18621" y="9915"/>
                    <a:pt x="18621" y="8144"/>
                    <a:pt x="18248" y="7082"/>
                  </a:cubicBezTo>
                  <a:cubicBezTo>
                    <a:pt x="17876" y="6020"/>
                    <a:pt x="17131" y="5666"/>
                    <a:pt x="16386" y="5489"/>
                  </a:cubicBezTo>
                  <a:cubicBezTo>
                    <a:pt x="15641" y="5311"/>
                    <a:pt x="14897" y="5311"/>
                    <a:pt x="14462" y="6197"/>
                  </a:cubicBezTo>
                  <a:cubicBezTo>
                    <a:pt x="14028" y="7082"/>
                    <a:pt x="13903" y="8852"/>
                    <a:pt x="14028" y="10446"/>
                  </a:cubicBezTo>
                  <a:cubicBezTo>
                    <a:pt x="14152" y="12039"/>
                    <a:pt x="14524" y="13456"/>
                    <a:pt x="15828" y="15049"/>
                  </a:cubicBezTo>
                  <a:cubicBezTo>
                    <a:pt x="17131" y="16643"/>
                    <a:pt x="19366" y="18413"/>
                    <a:pt x="21600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0" name="Line"/>
            <p:cNvSpPr/>
            <p:nvPr/>
          </p:nvSpPr>
          <p:spPr>
            <a:xfrm>
              <a:off x="7136155" y="5965354"/>
              <a:ext cx="557618" cy="145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110" extrusionOk="0">
                  <a:moveTo>
                    <a:pt x="5092" y="0"/>
                  </a:moveTo>
                  <a:cubicBezTo>
                    <a:pt x="3625" y="502"/>
                    <a:pt x="2159" y="1005"/>
                    <a:pt x="1225" y="2512"/>
                  </a:cubicBezTo>
                  <a:cubicBezTo>
                    <a:pt x="292" y="4019"/>
                    <a:pt x="-108" y="6530"/>
                    <a:pt x="25" y="8540"/>
                  </a:cubicBezTo>
                  <a:cubicBezTo>
                    <a:pt x="159" y="10549"/>
                    <a:pt x="825" y="12056"/>
                    <a:pt x="1559" y="13312"/>
                  </a:cubicBezTo>
                  <a:cubicBezTo>
                    <a:pt x="2292" y="14567"/>
                    <a:pt x="3092" y="15572"/>
                    <a:pt x="3825" y="16074"/>
                  </a:cubicBezTo>
                  <a:cubicBezTo>
                    <a:pt x="4559" y="16577"/>
                    <a:pt x="5225" y="16577"/>
                    <a:pt x="5625" y="15321"/>
                  </a:cubicBezTo>
                  <a:cubicBezTo>
                    <a:pt x="6025" y="14065"/>
                    <a:pt x="6159" y="11553"/>
                    <a:pt x="6025" y="9042"/>
                  </a:cubicBezTo>
                  <a:cubicBezTo>
                    <a:pt x="5892" y="6530"/>
                    <a:pt x="5492" y="4019"/>
                    <a:pt x="5359" y="4019"/>
                  </a:cubicBezTo>
                  <a:cubicBezTo>
                    <a:pt x="5225" y="4019"/>
                    <a:pt x="5359" y="6530"/>
                    <a:pt x="5892" y="9544"/>
                  </a:cubicBezTo>
                  <a:cubicBezTo>
                    <a:pt x="6425" y="12558"/>
                    <a:pt x="7359" y="16074"/>
                    <a:pt x="8492" y="17581"/>
                  </a:cubicBezTo>
                  <a:cubicBezTo>
                    <a:pt x="9625" y="19088"/>
                    <a:pt x="10959" y="18586"/>
                    <a:pt x="11892" y="17330"/>
                  </a:cubicBezTo>
                  <a:cubicBezTo>
                    <a:pt x="12825" y="16074"/>
                    <a:pt x="13359" y="14065"/>
                    <a:pt x="13825" y="12056"/>
                  </a:cubicBezTo>
                  <a:cubicBezTo>
                    <a:pt x="14292" y="10047"/>
                    <a:pt x="14692" y="8037"/>
                    <a:pt x="15225" y="7284"/>
                  </a:cubicBezTo>
                  <a:cubicBezTo>
                    <a:pt x="15759" y="6530"/>
                    <a:pt x="16425" y="7033"/>
                    <a:pt x="16759" y="8540"/>
                  </a:cubicBezTo>
                  <a:cubicBezTo>
                    <a:pt x="17092" y="10047"/>
                    <a:pt x="17092" y="12558"/>
                    <a:pt x="17292" y="15070"/>
                  </a:cubicBezTo>
                  <a:cubicBezTo>
                    <a:pt x="17492" y="17581"/>
                    <a:pt x="17892" y="20093"/>
                    <a:pt x="18625" y="20847"/>
                  </a:cubicBezTo>
                  <a:cubicBezTo>
                    <a:pt x="19359" y="21600"/>
                    <a:pt x="20425" y="20595"/>
                    <a:pt x="21492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1" name="Line"/>
            <p:cNvSpPr/>
            <p:nvPr/>
          </p:nvSpPr>
          <p:spPr>
            <a:xfrm>
              <a:off x="7724907" y="5591736"/>
              <a:ext cx="415132" cy="1034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1878"/>
                    <a:pt x="1440" y="3757"/>
                    <a:pt x="2070" y="5310"/>
                  </a:cubicBezTo>
                  <a:cubicBezTo>
                    <a:pt x="2700" y="6863"/>
                    <a:pt x="3240" y="8091"/>
                    <a:pt x="3780" y="8849"/>
                  </a:cubicBezTo>
                  <a:cubicBezTo>
                    <a:pt x="4320" y="9608"/>
                    <a:pt x="4860" y="9897"/>
                    <a:pt x="5490" y="9897"/>
                  </a:cubicBezTo>
                  <a:cubicBezTo>
                    <a:pt x="6120" y="9897"/>
                    <a:pt x="6840" y="9608"/>
                    <a:pt x="7380" y="9283"/>
                  </a:cubicBezTo>
                  <a:cubicBezTo>
                    <a:pt x="7920" y="8958"/>
                    <a:pt x="8280" y="8597"/>
                    <a:pt x="8820" y="8633"/>
                  </a:cubicBezTo>
                  <a:cubicBezTo>
                    <a:pt x="9360" y="8669"/>
                    <a:pt x="10080" y="9102"/>
                    <a:pt x="10890" y="9391"/>
                  </a:cubicBezTo>
                  <a:cubicBezTo>
                    <a:pt x="11700" y="9680"/>
                    <a:pt x="12600" y="9825"/>
                    <a:pt x="13500" y="9897"/>
                  </a:cubicBezTo>
                  <a:cubicBezTo>
                    <a:pt x="14400" y="9969"/>
                    <a:pt x="15300" y="9969"/>
                    <a:pt x="15930" y="9789"/>
                  </a:cubicBezTo>
                  <a:cubicBezTo>
                    <a:pt x="16560" y="9608"/>
                    <a:pt x="16920" y="9247"/>
                    <a:pt x="17010" y="8849"/>
                  </a:cubicBezTo>
                  <a:cubicBezTo>
                    <a:pt x="17100" y="8452"/>
                    <a:pt x="16920" y="8019"/>
                    <a:pt x="16920" y="8055"/>
                  </a:cubicBezTo>
                  <a:cubicBezTo>
                    <a:pt x="16920" y="8091"/>
                    <a:pt x="17100" y="8597"/>
                    <a:pt x="17460" y="9969"/>
                  </a:cubicBezTo>
                  <a:cubicBezTo>
                    <a:pt x="17820" y="11342"/>
                    <a:pt x="18360" y="13581"/>
                    <a:pt x="18540" y="15568"/>
                  </a:cubicBezTo>
                  <a:cubicBezTo>
                    <a:pt x="18720" y="17555"/>
                    <a:pt x="18540" y="19288"/>
                    <a:pt x="18090" y="20300"/>
                  </a:cubicBezTo>
                  <a:cubicBezTo>
                    <a:pt x="17640" y="21311"/>
                    <a:pt x="16920" y="21600"/>
                    <a:pt x="15480" y="21600"/>
                  </a:cubicBezTo>
                  <a:cubicBezTo>
                    <a:pt x="14040" y="21600"/>
                    <a:pt x="11880" y="21311"/>
                    <a:pt x="10170" y="20841"/>
                  </a:cubicBezTo>
                  <a:cubicBezTo>
                    <a:pt x="8460" y="20372"/>
                    <a:pt x="7200" y="19722"/>
                    <a:pt x="6480" y="19216"/>
                  </a:cubicBezTo>
                  <a:cubicBezTo>
                    <a:pt x="5760" y="18710"/>
                    <a:pt x="5580" y="18349"/>
                    <a:pt x="7020" y="17807"/>
                  </a:cubicBezTo>
                  <a:cubicBezTo>
                    <a:pt x="8460" y="17266"/>
                    <a:pt x="11520" y="16543"/>
                    <a:pt x="14220" y="16110"/>
                  </a:cubicBezTo>
                  <a:cubicBezTo>
                    <a:pt x="16920" y="15676"/>
                    <a:pt x="19260" y="15532"/>
                    <a:pt x="21600" y="15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2" name="Line"/>
            <p:cNvSpPr/>
            <p:nvPr/>
          </p:nvSpPr>
          <p:spPr>
            <a:xfrm>
              <a:off x="8721223" y="5851193"/>
              <a:ext cx="415132" cy="20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3" extrusionOk="0">
                  <a:moveTo>
                    <a:pt x="0" y="0"/>
                  </a:moveTo>
                  <a:cubicBezTo>
                    <a:pt x="0" y="3960"/>
                    <a:pt x="0" y="7920"/>
                    <a:pt x="270" y="11340"/>
                  </a:cubicBezTo>
                  <a:cubicBezTo>
                    <a:pt x="540" y="14760"/>
                    <a:pt x="1080" y="17640"/>
                    <a:pt x="1800" y="19260"/>
                  </a:cubicBezTo>
                  <a:cubicBezTo>
                    <a:pt x="2520" y="20880"/>
                    <a:pt x="3420" y="21240"/>
                    <a:pt x="4320" y="19800"/>
                  </a:cubicBezTo>
                  <a:cubicBezTo>
                    <a:pt x="5220" y="18360"/>
                    <a:pt x="6120" y="15120"/>
                    <a:pt x="6750" y="12600"/>
                  </a:cubicBezTo>
                  <a:cubicBezTo>
                    <a:pt x="7380" y="10080"/>
                    <a:pt x="7740" y="8280"/>
                    <a:pt x="8190" y="8100"/>
                  </a:cubicBezTo>
                  <a:cubicBezTo>
                    <a:pt x="8640" y="7920"/>
                    <a:pt x="9180" y="9360"/>
                    <a:pt x="9540" y="10980"/>
                  </a:cubicBezTo>
                  <a:cubicBezTo>
                    <a:pt x="9900" y="12600"/>
                    <a:pt x="10080" y="14400"/>
                    <a:pt x="10350" y="16200"/>
                  </a:cubicBezTo>
                  <a:cubicBezTo>
                    <a:pt x="10620" y="18000"/>
                    <a:pt x="10980" y="19800"/>
                    <a:pt x="11340" y="19260"/>
                  </a:cubicBezTo>
                  <a:cubicBezTo>
                    <a:pt x="11700" y="18720"/>
                    <a:pt x="12060" y="15840"/>
                    <a:pt x="12420" y="13500"/>
                  </a:cubicBezTo>
                  <a:cubicBezTo>
                    <a:pt x="12780" y="11160"/>
                    <a:pt x="13140" y="9360"/>
                    <a:pt x="13680" y="7920"/>
                  </a:cubicBezTo>
                  <a:cubicBezTo>
                    <a:pt x="14220" y="6480"/>
                    <a:pt x="14940" y="5400"/>
                    <a:pt x="15570" y="5580"/>
                  </a:cubicBezTo>
                  <a:cubicBezTo>
                    <a:pt x="16200" y="5760"/>
                    <a:pt x="16740" y="7200"/>
                    <a:pt x="17100" y="8820"/>
                  </a:cubicBezTo>
                  <a:cubicBezTo>
                    <a:pt x="17460" y="10440"/>
                    <a:pt x="17640" y="12240"/>
                    <a:pt x="17910" y="14580"/>
                  </a:cubicBezTo>
                  <a:cubicBezTo>
                    <a:pt x="18180" y="16920"/>
                    <a:pt x="18540" y="19800"/>
                    <a:pt x="19080" y="20700"/>
                  </a:cubicBezTo>
                  <a:cubicBezTo>
                    <a:pt x="19620" y="21600"/>
                    <a:pt x="20340" y="20520"/>
                    <a:pt x="20790" y="18720"/>
                  </a:cubicBezTo>
                  <a:cubicBezTo>
                    <a:pt x="21240" y="16920"/>
                    <a:pt x="21420" y="14400"/>
                    <a:pt x="21600" y="11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3" name="Line"/>
            <p:cNvSpPr/>
            <p:nvPr/>
          </p:nvSpPr>
          <p:spPr>
            <a:xfrm>
              <a:off x="8658953" y="5664384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4" name="Line"/>
            <p:cNvSpPr/>
            <p:nvPr/>
          </p:nvSpPr>
          <p:spPr>
            <a:xfrm>
              <a:off x="9241002" y="5556626"/>
              <a:ext cx="621833" cy="459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236" extrusionOk="0">
                  <a:moveTo>
                    <a:pt x="5341" y="17464"/>
                  </a:moveTo>
                  <a:cubicBezTo>
                    <a:pt x="4863" y="16984"/>
                    <a:pt x="4386" y="16504"/>
                    <a:pt x="3550" y="16504"/>
                  </a:cubicBezTo>
                  <a:cubicBezTo>
                    <a:pt x="2715" y="16504"/>
                    <a:pt x="1522" y="16984"/>
                    <a:pt x="806" y="17624"/>
                  </a:cubicBezTo>
                  <a:cubicBezTo>
                    <a:pt x="90" y="18264"/>
                    <a:pt x="-149" y="19064"/>
                    <a:pt x="90" y="19704"/>
                  </a:cubicBezTo>
                  <a:cubicBezTo>
                    <a:pt x="328" y="20344"/>
                    <a:pt x="1044" y="20824"/>
                    <a:pt x="1701" y="21064"/>
                  </a:cubicBezTo>
                  <a:cubicBezTo>
                    <a:pt x="2357" y="21304"/>
                    <a:pt x="2954" y="21304"/>
                    <a:pt x="3729" y="20984"/>
                  </a:cubicBezTo>
                  <a:cubicBezTo>
                    <a:pt x="4505" y="20664"/>
                    <a:pt x="5460" y="20024"/>
                    <a:pt x="6116" y="17944"/>
                  </a:cubicBezTo>
                  <a:cubicBezTo>
                    <a:pt x="6773" y="15864"/>
                    <a:pt x="7131" y="12344"/>
                    <a:pt x="7190" y="9304"/>
                  </a:cubicBezTo>
                  <a:cubicBezTo>
                    <a:pt x="7250" y="6264"/>
                    <a:pt x="7011" y="3704"/>
                    <a:pt x="6713" y="2104"/>
                  </a:cubicBezTo>
                  <a:cubicBezTo>
                    <a:pt x="6415" y="504"/>
                    <a:pt x="6057" y="-136"/>
                    <a:pt x="5878" y="24"/>
                  </a:cubicBezTo>
                  <a:cubicBezTo>
                    <a:pt x="5699" y="184"/>
                    <a:pt x="5699" y="1144"/>
                    <a:pt x="5937" y="3464"/>
                  </a:cubicBezTo>
                  <a:cubicBezTo>
                    <a:pt x="6176" y="5784"/>
                    <a:pt x="6653" y="9464"/>
                    <a:pt x="7071" y="12184"/>
                  </a:cubicBezTo>
                  <a:cubicBezTo>
                    <a:pt x="7489" y="14904"/>
                    <a:pt x="7847" y="16664"/>
                    <a:pt x="8503" y="18104"/>
                  </a:cubicBezTo>
                  <a:cubicBezTo>
                    <a:pt x="9159" y="19544"/>
                    <a:pt x="10114" y="20664"/>
                    <a:pt x="11248" y="21064"/>
                  </a:cubicBezTo>
                  <a:cubicBezTo>
                    <a:pt x="12381" y="21464"/>
                    <a:pt x="13694" y="21144"/>
                    <a:pt x="14768" y="20344"/>
                  </a:cubicBezTo>
                  <a:cubicBezTo>
                    <a:pt x="15842" y="19544"/>
                    <a:pt x="16678" y="18264"/>
                    <a:pt x="16976" y="16904"/>
                  </a:cubicBezTo>
                  <a:cubicBezTo>
                    <a:pt x="17274" y="15544"/>
                    <a:pt x="17036" y="14104"/>
                    <a:pt x="16558" y="13304"/>
                  </a:cubicBezTo>
                  <a:cubicBezTo>
                    <a:pt x="16081" y="12504"/>
                    <a:pt x="15365" y="12344"/>
                    <a:pt x="14828" y="12584"/>
                  </a:cubicBezTo>
                  <a:cubicBezTo>
                    <a:pt x="14291" y="12824"/>
                    <a:pt x="13933" y="13464"/>
                    <a:pt x="13873" y="14184"/>
                  </a:cubicBezTo>
                  <a:cubicBezTo>
                    <a:pt x="13813" y="14904"/>
                    <a:pt x="14052" y="15704"/>
                    <a:pt x="15365" y="16664"/>
                  </a:cubicBezTo>
                  <a:cubicBezTo>
                    <a:pt x="16678" y="17624"/>
                    <a:pt x="19064" y="18744"/>
                    <a:pt x="21451" y="198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5" name="Line"/>
            <p:cNvSpPr/>
            <p:nvPr/>
          </p:nvSpPr>
          <p:spPr>
            <a:xfrm>
              <a:off x="9956239" y="5799301"/>
              <a:ext cx="830264" cy="54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450" y="4455"/>
                    <a:pt x="900" y="8910"/>
                    <a:pt x="1170" y="12015"/>
                  </a:cubicBezTo>
                  <a:cubicBezTo>
                    <a:pt x="1440" y="15120"/>
                    <a:pt x="1530" y="16875"/>
                    <a:pt x="1620" y="18360"/>
                  </a:cubicBezTo>
                  <a:cubicBezTo>
                    <a:pt x="1710" y="19845"/>
                    <a:pt x="1800" y="21060"/>
                    <a:pt x="1845" y="21330"/>
                  </a:cubicBezTo>
                  <a:cubicBezTo>
                    <a:pt x="1890" y="21600"/>
                    <a:pt x="1890" y="20925"/>
                    <a:pt x="1755" y="18495"/>
                  </a:cubicBezTo>
                  <a:cubicBezTo>
                    <a:pt x="1620" y="16065"/>
                    <a:pt x="1350" y="11880"/>
                    <a:pt x="1395" y="8775"/>
                  </a:cubicBezTo>
                  <a:cubicBezTo>
                    <a:pt x="1440" y="5670"/>
                    <a:pt x="1800" y="3645"/>
                    <a:pt x="2295" y="2430"/>
                  </a:cubicBezTo>
                  <a:cubicBezTo>
                    <a:pt x="2790" y="1215"/>
                    <a:pt x="3420" y="810"/>
                    <a:pt x="3870" y="878"/>
                  </a:cubicBezTo>
                  <a:cubicBezTo>
                    <a:pt x="4320" y="945"/>
                    <a:pt x="4590" y="1485"/>
                    <a:pt x="4725" y="2093"/>
                  </a:cubicBezTo>
                  <a:cubicBezTo>
                    <a:pt x="4860" y="2700"/>
                    <a:pt x="4860" y="3375"/>
                    <a:pt x="4455" y="4185"/>
                  </a:cubicBezTo>
                  <a:cubicBezTo>
                    <a:pt x="4050" y="4995"/>
                    <a:pt x="3240" y="5940"/>
                    <a:pt x="2520" y="6548"/>
                  </a:cubicBezTo>
                  <a:cubicBezTo>
                    <a:pt x="1800" y="7155"/>
                    <a:pt x="1170" y="7425"/>
                    <a:pt x="1080" y="7560"/>
                  </a:cubicBezTo>
                  <a:cubicBezTo>
                    <a:pt x="990" y="7695"/>
                    <a:pt x="1440" y="7695"/>
                    <a:pt x="2655" y="7493"/>
                  </a:cubicBezTo>
                  <a:cubicBezTo>
                    <a:pt x="3870" y="7290"/>
                    <a:pt x="5850" y="6885"/>
                    <a:pt x="7245" y="6345"/>
                  </a:cubicBezTo>
                  <a:cubicBezTo>
                    <a:pt x="8640" y="5805"/>
                    <a:pt x="9450" y="5130"/>
                    <a:pt x="9990" y="4523"/>
                  </a:cubicBezTo>
                  <a:cubicBezTo>
                    <a:pt x="10530" y="3915"/>
                    <a:pt x="10800" y="3375"/>
                    <a:pt x="10800" y="2835"/>
                  </a:cubicBezTo>
                  <a:cubicBezTo>
                    <a:pt x="10800" y="2295"/>
                    <a:pt x="10530" y="1755"/>
                    <a:pt x="9990" y="1350"/>
                  </a:cubicBezTo>
                  <a:cubicBezTo>
                    <a:pt x="9450" y="945"/>
                    <a:pt x="8640" y="675"/>
                    <a:pt x="8190" y="878"/>
                  </a:cubicBezTo>
                  <a:cubicBezTo>
                    <a:pt x="7740" y="1080"/>
                    <a:pt x="7650" y="1755"/>
                    <a:pt x="7830" y="2835"/>
                  </a:cubicBezTo>
                  <a:cubicBezTo>
                    <a:pt x="8010" y="3915"/>
                    <a:pt x="8460" y="5400"/>
                    <a:pt x="9090" y="6548"/>
                  </a:cubicBezTo>
                  <a:cubicBezTo>
                    <a:pt x="9720" y="7695"/>
                    <a:pt x="10530" y="8505"/>
                    <a:pt x="11160" y="8910"/>
                  </a:cubicBezTo>
                  <a:cubicBezTo>
                    <a:pt x="11790" y="9315"/>
                    <a:pt x="12240" y="9315"/>
                    <a:pt x="12825" y="8505"/>
                  </a:cubicBezTo>
                  <a:cubicBezTo>
                    <a:pt x="13410" y="7695"/>
                    <a:pt x="14130" y="6075"/>
                    <a:pt x="14580" y="4928"/>
                  </a:cubicBezTo>
                  <a:cubicBezTo>
                    <a:pt x="15030" y="3780"/>
                    <a:pt x="15210" y="3105"/>
                    <a:pt x="15345" y="3105"/>
                  </a:cubicBezTo>
                  <a:cubicBezTo>
                    <a:pt x="15480" y="3105"/>
                    <a:pt x="15570" y="3780"/>
                    <a:pt x="15660" y="4455"/>
                  </a:cubicBezTo>
                  <a:cubicBezTo>
                    <a:pt x="15750" y="5130"/>
                    <a:pt x="15840" y="5805"/>
                    <a:pt x="15885" y="6480"/>
                  </a:cubicBezTo>
                  <a:cubicBezTo>
                    <a:pt x="15930" y="7155"/>
                    <a:pt x="15930" y="7830"/>
                    <a:pt x="16065" y="7897"/>
                  </a:cubicBezTo>
                  <a:cubicBezTo>
                    <a:pt x="16200" y="7965"/>
                    <a:pt x="16470" y="7425"/>
                    <a:pt x="16740" y="6683"/>
                  </a:cubicBezTo>
                  <a:cubicBezTo>
                    <a:pt x="17010" y="5940"/>
                    <a:pt x="17280" y="4995"/>
                    <a:pt x="17640" y="4388"/>
                  </a:cubicBezTo>
                  <a:cubicBezTo>
                    <a:pt x="18000" y="3780"/>
                    <a:pt x="18450" y="3510"/>
                    <a:pt x="18810" y="3645"/>
                  </a:cubicBezTo>
                  <a:cubicBezTo>
                    <a:pt x="19170" y="3780"/>
                    <a:pt x="19440" y="4320"/>
                    <a:pt x="19890" y="5265"/>
                  </a:cubicBezTo>
                  <a:cubicBezTo>
                    <a:pt x="20340" y="6210"/>
                    <a:pt x="20970" y="7560"/>
                    <a:pt x="21600" y="8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6" name="Line"/>
            <p:cNvSpPr/>
            <p:nvPr/>
          </p:nvSpPr>
          <p:spPr>
            <a:xfrm>
              <a:off x="10887047" y="5548417"/>
              <a:ext cx="1352417" cy="51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32" extrusionOk="0">
                  <a:moveTo>
                    <a:pt x="2531" y="15095"/>
                  </a:moveTo>
                  <a:cubicBezTo>
                    <a:pt x="2310" y="14666"/>
                    <a:pt x="2090" y="14237"/>
                    <a:pt x="1677" y="14308"/>
                  </a:cubicBezTo>
                  <a:cubicBezTo>
                    <a:pt x="1263" y="14380"/>
                    <a:pt x="657" y="14952"/>
                    <a:pt x="327" y="15667"/>
                  </a:cubicBezTo>
                  <a:cubicBezTo>
                    <a:pt x="-4" y="16382"/>
                    <a:pt x="-59" y="17241"/>
                    <a:pt x="51" y="17884"/>
                  </a:cubicBezTo>
                  <a:cubicBezTo>
                    <a:pt x="161" y="18528"/>
                    <a:pt x="437" y="18957"/>
                    <a:pt x="905" y="19172"/>
                  </a:cubicBezTo>
                  <a:cubicBezTo>
                    <a:pt x="1374" y="19386"/>
                    <a:pt x="2035" y="19386"/>
                    <a:pt x="2503" y="18385"/>
                  </a:cubicBezTo>
                  <a:cubicBezTo>
                    <a:pt x="2972" y="17384"/>
                    <a:pt x="3247" y="15381"/>
                    <a:pt x="3357" y="12520"/>
                  </a:cubicBezTo>
                  <a:cubicBezTo>
                    <a:pt x="3468" y="9659"/>
                    <a:pt x="3412" y="5940"/>
                    <a:pt x="3330" y="3508"/>
                  </a:cubicBezTo>
                  <a:cubicBezTo>
                    <a:pt x="3247" y="1076"/>
                    <a:pt x="3137" y="-68"/>
                    <a:pt x="3109" y="4"/>
                  </a:cubicBezTo>
                  <a:cubicBezTo>
                    <a:pt x="3082" y="75"/>
                    <a:pt x="3137" y="1362"/>
                    <a:pt x="3247" y="4152"/>
                  </a:cubicBezTo>
                  <a:cubicBezTo>
                    <a:pt x="3357" y="6941"/>
                    <a:pt x="3523" y="11233"/>
                    <a:pt x="3743" y="14237"/>
                  </a:cubicBezTo>
                  <a:cubicBezTo>
                    <a:pt x="3963" y="17241"/>
                    <a:pt x="4239" y="18957"/>
                    <a:pt x="4625" y="20030"/>
                  </a:cubicBezTo>
                  <a:cubicBezTo>
                    <a:pt x="5010" y="21103"/>
                    <a:pt x="5506" y="21532"/>
                    <a:pt x="6140" y="21246"/>
                  </a:cubicBezTo>
                  <a:cubicBezTo>
                    <a:pt x="6774" y="20960"/>
                    <a:pt x="7545" y="19958"/>
                    <a:pt x="8013" y="19172"/>
                  </a:cubicBezTo>
                  <a:cubicBezTo>
                    <a:pt x="8482" y="18385"/>
                    <a:pt x="8647" y="17813"/>
                    <a:pt x="8757" y="17098"/>
                  </a:cubicBezTo>
                  <a:cubicBezTo>
                    <a:pt x="8868" y="16382"/>
                    <a:pt x="8923" y="15524"/>
                    <a:pt x="8812" y="15023"/>
                  </a:cubicBezTo>
                  <a:cubicBezTo>
                    <a:pt x="8702" y="14523"/>
                    <a:pt x="8427" y="14380"/>
                    <a:pt x="8151" y="14308"/>
                  </a:cubicBezTo>
                  <a:cubicBezTo>
                    <a:pt x="7876" y="14237"/>
                    <a:pt x="7600" y="14237"/>
                    <a:pt x="7462" y="14594"/>
                  </a:cubicBezTo>
                  <a:cubicBezTo>
                    <a:pt x="7325" y="14952"/>
                    <a:pt x="7325" y="15667"/>
                    <a:pt x="7573" y="16525"/>
                  </a:cubicBezTo>
                  <a:cubicBezTo>
                    <a:pt x="7821" y="17384"/>
                    <a:pt x="8317" y="18385"/>
                    <a:pt x="8868" y="19100"/>
                  </a:cubicBezTo>
                  <a:cubicBezTo>
                    <a:pt x="9419" y="19815"/>
                    <a:pt x="10025" y="20245"/>
                    <a:pt x="10438" y="20245"/>
                  </a:cubicBezTo>
                  <a:cubicBezTo>
                    <a:pt x="10851" y="20245"/>
                    <a:pt x="11072" y="19815"/>
                    <a:pt x="11237" y="19172"/>
                  </a:cubicBezTo>
                  <a:cubicBezTo>
                    <a:pt x="11402" y="18528"/>
                    <a:pt x="11512" y="17670"/>
                    <a:pt x="11595" y="16883"/>
                  </a:cubicBezTo>
                  <a:cubicBezTo>
                    <a:pt x="11678" y="16096"/>
                    <a:pt x="11733" y="15381"/>
                    <a:pt x="11788" y="15381"/>
                  </a:cubicBezTo>
                  <a:cubicBezTo>
                    <a:pt x="11843" y="15381"/>
                    <a:pt x="11898" y="16096"/>
                    <a:pt x="11953" y="16811"/>
                  </a:cubicBezTo>
                  <a:cubicBezTo>
                    <a:pt x="12008" y="17527"/>
                    <a:pt x="12063" y="18242"/>
                    <a:pt x="12229" y="18385"/>
                  </a:cubicBezTo>
                  <a:cubicBezTo>
                    <a:pt x="12394" y="18528"/>
                    <a:pt x="12670" y="18099"/>
                    <a:pt x="12918" y="17384"/>
                  </a:cubicBezTo>
                  <a:cubicBezTo>
                    <a:pt x="13165" y="16668"/>
                    <a:pt x="13386" y="15667"/>
                    <a:pt x="13551" y="15524"/>
                  </a:cubicBezTo>
                  <a:cubicBezTo>
                    <a:pt x="13716" y="15381"/>
                    <a:pt x="13827" y="16096"/>
                    <a:pt x="13909" y="16811"/>
                  </a:cubicBezTo>
                  <a:cubicBezTo>
                    <a:pt x="13992" y="17527"/>
                    <a:pt x="14047" y="18242"/>
                    <a:pt x="14157" y="18886"/>
                  </a:cubicBezTo>
                  <a:cubicBezTo>
                    <a:pt x="14268" y="19529"/>
                    <a:pt x="14433" y="20102"/>
                    <a:pt x="14653" y="20459"/>
                  </a:cubicBezTo>
                  <a:cubicBezTo>
                    <a:pt x="14874" y="20817"/>
                    <a:pt x="15149" y="20960"/>
                    <a:pt x="15645" y="20388"/>
                  </a:cubicBezTo>
                  <a:cubicBezTo>
                    <a:pt x="16141" y="19815"/>
                    <a:pt x="16857" y="18528"/>
                    <a:pt x="17326" y="16168"/>
                  </a:cubicBezTo>
                  <a:cubicBezTo>
                    <a:pt x="17794" y="13807"/>
                    <a:pt x="18014" y="10374"/>
                    <a:pt x="18125" y="8300"/>
                  </a:cubicBezTo>
                  <a:cubicBezTo>
                    <a:pt x="18235" y="6226"/>
                    <a:pt x="18235" y="5511"/>
                    <a:pt x="18207" y="5511"/>
                  </a:cubicBezTo>
                  <a:cubicBezTo>
                    <a:pt x="18180" y="5511"/>
                    <a:pt x="18125" y="6226"/>
                    <a:pt x="18097" y="8014"/>
                  </a:cubicBezTo>
                  <a:cubicBezTo>
                    <a:pt x="18070" y="9802"/>
                    <a:pt x="18070" y="12663"/>
                    <a:pt x="18097" y="14523"/>
                  </a:cubicBezTo>
                  <a:cubicBezTo>
                    <a:pt x="18125" y="16382"/>
                    <a:pt x="18180" y="17241"/>
                    <a:pt x="18290" y="17956"/>
                  </a:cubicBezTo>
                  <a:cubicBezTo>
                    <a:pt x="18400" y="18671"/>
                    <a:pt x="18565" y="19243"/>
                    <a:pt x="18786" y="19601"/>
                  </a:cubicBezTo>
                  <a:cubicBezTo>
                    <a:pt x="19006" y="19958"/>
                    <a:pt x="19282" y="20102"/>
                    <a:pt x="19750" y="19601"/>
                  </a:cubicBezTo>
                  <a:cubicBezTo>
                    <a:pt x="20219" y="19100"/>
                    <a:pt x="20880" y="17956"/>
                    <a:pt x="21541" y="16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7" name="Line"/>
            <p:cNvSpPr/>
            <p:nvPr/>
          </p:nvSpPr>
          <p:spPr>
            <a:xfrm>
              <a:off x="11969627" y="5820058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8" name="Line"/>
            <p:cNvSpPr/>
            <p:nvPr/>
          </p:nvSpPr>
          <p:spPr>
            <a:xfrm>
              <a:off x="12825692" y="5581357"/>
              <a:ext cx="223279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10482" y="0"/>
                  </a:moveTo>
                  <a:cubicBezTo>
                    <a:pt x="8156" y="0"/>
                    <a:pt x="5830" y="0"/>
                    <a:pt x="3836" y="878"/>
                  </a:cubicBezTo>
                  <a:cubicBezTo>
                    <a:pt x="1842" y="1756"/>
                    <a:pt x="180" y="3512"/>
                    <a:pt x="14" y="5883"/>
                  </a:cubicBezTo>
                  <a:cubicBezTo>
                    <a:pt x="-152" y="8254"/>
                    <a:pt x="1177" y="11239"/>
                    <a:pt x="4002" y="13873"/>
                  </a:cubicBezTo>
                  <a:cubicBezTo>
                    <a:pt x="6826" y="16507"/>
                    <a:pt x="11146" y="18790"/>
                    <a:pt x="14303" y="20020"/>
                  </a:cubicBezTo>
                  <a:cubicBezTo>
                    <a:pt x="17460" y="21249"/>
                    <a:pt x="19454" y="21424"/>
                    <a:pt x="2144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9" name="Line"/>
            <p:cNvSpPr/>
            <p:nvPr/>
          </p:nvSpPr>
          <p:spPr>
            <a:xfrm>
              <a:off x="13298048" y="5685140"/>
              <a:ext cx="352863" cy="316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0"/>
                  </a:moveTo>
                  <a:cubicBezTo>
                    <a:pt x="2541" y="5635"/>
                    <a:pt x="5082" y="11270"/>
                    <a:pt x="6776" y="14557"/>
                  </a:cubicBezTo>
                  <a:cubicBezTo>
                    <a:pt x="8471" y="17843"/>
                    <a:pt x="9318" y="18783"/>
                    <a:pt x="9741" y="18665"/>
                  </a:cubicBezTo>
                  <a:cubicBezTo>
                    <a:pt x="10165" y="18548"/>
                    <a:pt x="10165" y="17374"/>
                    <a:pt x="10165" y="15613"/>
                  </a:cubicBezTo>
                  <a:cubicBezTo>
                    <a:pt x="10165" y="13852"/>
                    <a:pt x="10165" y="11504"/>
                    <a:pt x="10165" y="9274"/>
                  </a:cubicBezTo>
                  <a:cubicBezTo>
                    <a:pt x="10165" y="7044"/>
                    <a:pt x="10165" y="4930"/>
                    <a:pt x="10588" y="4930"/>
                  </a:cubicBezTo>
                  <a:cubicBezTo>
                    <a:pt x="11012" y="4930"/>
                    <a:pt x="11859" y="7044"/>
                    <a:pt x="12812" y="9274"/>
                  </a:cubicBezTo>
                  <a:cubicBezTo>
                    <a:pt x="13765" y="11504"/>
                    <a:pt x="14824" y="13852"/>
                    <a:pt x="15565" y="15613"/>
                  </a:cubicBezTo>
                  <a:cubicBezTo>
                    <a:pt x="16306" y="17374"/>
                    <a:pt x="16729" y="18548"/>
                    <a:pt x="17259" y="19604"/>
                  </a:cubicBezTo>
                  <a:cubicBezTo>
                    <a:pt x="17788" y="20661"/>
                    <a:pt x="18424" y="21600"/>
                    <a:pt x="18953" y="21483"/>
                  </a:cubicBezTo>
                  <a:cubicBezTo>
                    <a:pt x="19482" y="21365"/>
                    <a:pt x="19906" y="20191"/>
                    <a:pt x="20329" y="16904"/>
                  </a:cubicBezTo>
                  <a:cubicBezTo>
                    <a:pt x="20753" y="13617"/>
                    <a:pt x="21176" y="8217"/>
                    <a:pt x="21600" y="28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0" name="Line"/>
            <p:cNvSpPr/>
            <p:nvPr/>
          </p:nvSpPr>
          <p:spPr>
            <a:xfrm>
              <a:off x="13766370" y="5403081"/>
              <a:ext cx="563982" cy="873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60" extrusionOk="0">
                  <a:moveTo>
                    <a:pt x="741" y="1070"/>
                  </a:moveTo>
                  <a:cubicBezTo>
                    <a:pt x="478" y="558"/>
                    <a:pt x="214" y="45"/>
                    <a:pt x="83" y="3"/>
                  </a:cubicBezTo>
                  <a:cubicBezTo>
                    <a:pt x="-49" y="-40"/>
                    <a:pt x="-49" y="387"/>
                    <a:pt x="280" y="1838"/>
                  </a:cubicBezTo>
                  <a:cubicBezTo>
                    <a:pt x="610" y="3290"/>
                    <a:pt x="1268" y="5766"/>
                    <a:pt x="1663" y="7729"/>
                  </a:cubicBezTo>
                  <a:cubicBezTo>
                    <a:pt x="2058" y="9693"/>
                    <a:pt x="2190" y="11144"/>
                    <a:pt x="2322" y="12083"/>
                  </a:cubicBezTo>
                  <a:cubicBezTo>
                    <a:pt x="2453" y="13022"/>
                    <a:pt x="2585" y="13449"/>
                    <a:pt x="2651" y="13449"/>
                  </a:cubicBezTo>
                  <a:cubicBezTo>
                    <a:pt x="2717" y="13449"/>
                    <a:pt x="2717" y="13022"/>
                    <a:pt x="2980" y="12425"/>
                  </a:cubicBezTo>
                  <a:cubicBezTo>
                    <a:pt x="3244" y="11827"/>
                    <a:pt x="3770" y="11059"/>
                    <a:pt x="4297" y="10547"/>
                  </a:cubicBezTo>
                  <a:cubicBezTo>
                    <a:pt x="4824" y="10034"/>
                    <a:pt x="5351" y="9778"/>
                    <a:pt x="5944" y="9735"/>
                  </a:cubicBezTo>
                  <a:cubicBezTo>
                    <a:pt x="6536" y="9693"/>
                    <a:pt x="7195" y="9864"/>
                    <a:pt x="7590" y="10205"/>
                  </a:cubicBezTo>
                  <a:cubicBezTo>
                    <a:pt x="7985" y="10547"/>
                    <a:pt x="8117" y="11059"/>
                    <a:pt x="8183" y="11528"/>
                  </a:cubicBezTo>
                  <a:cubicBezTo>
                    <a:pt x="8249" y="11998"/>
                    <a:pt x="8249" y="12425"/>
                    <a:pt x="8446" y="12980"/>
                  </a:cubicBezTo>
                  <a:cubicBezTo>
                    <a:pt x="8644" y="13535"/>
                    <a:pt x="9039" y="14218"/>
                    <a:pt x="9500" y="14346"/>
                  </a:cubicBezTo>
                  <a:cubicBezTo>
                    <a:pt x="9961" y="14474"/>
                    <a:pt x="10488" y="14047"/>
                    <a:pt x="11080" y="13407"/>
                  </a:cubicBezTo>
                  <a:cubicBezTo>
                    <a:pt x="11673" y="12766"/>
                    <a:pt x="12331" y="11913"/>
                    <a:pt x="12924" y="11358"/>
                  </a:cubicBezTo>
                  <a:cubicBezTo>
                    <a:pt x="13517" y="10803"/>
                    <a:pt x="14044" y="10547"/>
                    <a:pt x="14505" y="10589"/>
                  </a:cubicBezTo>
                  <a:cubicBezTo>
                    <a:pt x="14966" y="10632"/>
                    <a:pt x="15361" y="10973"/>
                    <a:pt x="15888" y="11528"/>
                  </a:cubicBezTo>
                  <a:cubicBezTo>
                    <a:pt x="16414" y="12083"/>
                    <a:pt x="17073" y="12852"/>
                    <a:pt x="17666" y="13364"/>
                  </a:cubicBezTo>
                  <a:cubicBezTo>
                    <a:pt x="18258" y="13876"/>
                    <a:pt x="18785" y="14132"/>
                    <a:pt x="19246" y="14090"/>
                  </a:cubicBezTo>
                  <a:cubicBezTo>
                    <a:pt x="19707" y="14047"/>
                    <a:pt x="20102" y="13705"/>
                    <a:pt x="20431" y="13321"/>
                  </a:cubicBezTo>
                  <a:cubicBezTo>
                    <a:pt x="20761" y="12937"/>
                    <a:pt x="21024" y="12510"/>
                    <a:pt x="21222" y="12083"/>
                  </a:cubicBezTo>
                  <a:cubicBezTo>
                    <a:pt x="21419" y="11656"/>
                    <a:pt x="21551" y="11230"/>
                    <a:pt x="21419" y="11230"/>
                  </a:cubicBezTo>
                  <a:cubicBezTo>
                    <a:pt x="21288" y="11230"/>
                    <a:pt x="20892" y="11656"/>
                    <a:pt x="20036" y="13108"/>
                  </a:cubicBezTo>
                  <a:cubicBezTo>
                    <a:pt x="19180" y="14559"/>
                    <a:pt x="17863" y="17035"/>
                    <a:pt x="16875" y="18615"/>
                  </a:cubicBezTo>
                  <a:cubicBezTo>
                    <a:pt x="15888" y="20194"/>
                    <a:pt x="15229" y="20877"/>
                    <a:pt x="14571" y="215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1" name="Line"/>
            <p:cNvSpPr/>
            <p:nvPr/>
          </p:nvSpPr>
          <p:spPr>
            <a:xfrm>
              <a:off x="14730252" y="5641855"/>
              <a:ext cx="189117" cy="34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1282" extrusionOk="0">
                  <a:moveTo>
                    <a:pt x="0" y="7167"/>
                  </a:moveTo>
                  <a:cubicBezTo>
                    <a:pt x="0" y="6098"/>
                    <a:pt x="0" y="5029"/>
                    <a:pt x="1516" y="3638"/>
                  </a:cubicBezTo>
                  <a:cubicBezTo>
                    <a:pt x="3032" y="2248"/>
                    <a:pt x="6063" y="537"/>
                    <a:pt x="9284" y="110"/>
                  </a:cubicBezTo>
                  <a:cubicBezTo>
                    <a:pt x="12505" y="-318"/>
                    <a:pt x="15916" y="537"/>
                    <a:pt x="18190" y="2141"/>
                  </a:cubicBezTo>
                  <a:cubicBezTo>
                    <a:pt x="20463" y="3745"/>
                    <a:pt x="21600" y="6098"/>
                    <a:pt x="19895" y="8450"/>
                  </a:cubicBezTo>
                  <a:cubicBezTo>
                    <a:pt x="18190" y="10803"/>
                    <a:pt x="13642" y="13155"/>
                    <a:pt x="10042" y="14652"/>
                  </a:cubicBezTo>
                  <a:cubicBezTo>
                    <a:pt x="6442" y="16149"/>
                    <a:pt x="3790" y="16791"/>
                    <a:pt x="3221" y="17753"/>
                  </a:cubicBezTo>
                  <a:cubicBezTo>
                    <a:pt x="2653" y="18716"/>
                    <a:pt x="4168" y="19999"/>
                    <a:pt x="5684" y="212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2" name="Line"/>
            <p:cNvSpPr/>
            <p:nvPr/>
          </p:nvSpPr>
          <p:spPr>
            <a:xfrm>
              <a:off x="14813280" y="6079515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3" name="Line"/>
            <p:cNvSpPr/>
            <p:nvPr/>
          </p:nvSpPr>
          <p:spPr>
            <a:xfrm>
              <a:off x="15197276" y="5570979"/>
              <a:ext cx="187996" cy="69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0" y="0"/>
                  </a:moveTo>
                  <a:cubicBezTo>
                    <a:pt x="3857" y="430"/>
                    <a:pt x="7714" y="860"/>
                    <a:pt x="11764" y="2579"/>
                  </a:cubicBezTo>
                  <a:cubicBezTo>
                    <a:pt x="15814" y="4299"/>
                    <a:pt x="20057" y="7307"/>
                    <a:pt x="20829" y="10101"/>
                  </a:cubicBezTo>
                  <a:cubicBezTo>
                    <a:pt x="21600" y="12896"/>
                    <a:pt x="18900" y="15475"/>
                    <a:pt x="15236" y="17355"/>
                  </a:cubicBezTo>
                  <a:cubicBezTo>
                    <a:pt x="11571" y="19236"/>
                    <a:pt x="6943" y="20418"/>
                    <a:pt x="231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4" name="Line"/>
            <p:cNvSpPr/>
            <p:nvPr/>
          </p:nvSpPr>
          <p:spPr>
            <a:xfrm>
              <a:off x="15674677" y="6100272"/>
              <a:ext cx="2075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5" name="Line"/>
            <p:cNvSpPr/>
            <p:nvPr/>
          </p:nvSpPr>
          <p:spPr>
            <a:xfrm>
              <a:off x="16360238" y="5487953"/>
              <a:ext cx="881561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510" y="0"/>
                  </a:moveTo>
                  <a:cubicBezTo>
                    <a:pt x="1086" y="2607"/>
                    <a:pt x="663" y="5214"/>
                    <a:pt x="409" y="7759"/>
                  </a:cubicBezTo>
                  <a:cubicBezTo>
                    <a:pt x="154" y="10303"/>
                    <a:pt x="70" y="12786"/>
                    <a:pt x="27" y="14400"/>
                  </a:cubicBezTo>
                  <a:cubicBezTo>
                    <a:pt x="-15" y="16014"/>
                    <a:pt x="-15" y="16759"/>
                    <a:pt x="70" y="16821"/>
                  </a:cubicBezTo>
                  <a:cubicBezTo>
                    <a:pt x="154" y="16883"/>
                    <a:pt x="324" y="16262"/>
                    <a:pt x="663" y="15455"/>
                  </a:cubicBezTo>
                  <a:cubicBezTo>
                    <a:pt x="1001" y="14648"/>
                    <a:pt x="1510" y="13655"/>
                    <a:pt x="1933" y="12972"/>
                  </a:cubicBezTo>
                  <a:cubicBezTo>
                    <a:pt x="2357" y="12290"/>
                    <a:pt x="2696" y="11917"/>
                    <a:pt x="2907" y="12041"/>
                  </a:cubicBezTo>
                  <a:cubicBezTo>
                    <a:pt x="3119" y="12166"/>
                    <a:pt x="3204" y="12786"/>
                    <a:pt x="3373" y="13841"/>
                  </a:cubicBezTo>
                  <a:cubicBezTo>
                    <a:pt x="3543" y="14897"/>
                    <a:pt x="3797" y="16386"/>
                    <a:pt x="4305" y="17379"/>
                  </a:cubicBezTo>
                  <a:cubicBezTo>
                    <a:pt x="4813" y="18372"/>
                    <a:pt x="5576" y="18869"/>
                    <a:pt x="6465" y="18931"/>
                  </a:cubicBezTo>
                  <a:cubicBezTo>
                    <a:pt x="7354" y="18993"/>
                    <a:pt x="8371" y="18621"/>
                    <a:pt x="9049" y="18248"/>
                  </a:cubicBezTo>
                  <a:cubicBezTo>
                    <a:pt x="9726" y="17876"/>
                    <a:pt x="10065" y="17503"/>
                    <a:pt x="10361" y="17007"/>
                  </a:cubicBezTo>
                  <a:cubicBezTo>
                    <a:pt x="10658" y="16510"/>
                    <a:pt x="10912" y="15890"/>
                    <a:pt x="10912" y="15331"/>
                  </a:cubicBezTo>
                  <a:cubicBezTo>
                    <a:pt x="10912" y="14772"/>
                    <a:pt x="10658" y="14276"/>
                    <a:pt x="10319" y="14028"/>
                  </a:cubicBezTo>
                  <a:cubicBezTo>
                    <a:pt x="9980" y="13779"/>
                    <a:pt x="9557" y="13779"/>
                    <a:pt x="9218" y="14152"/>
                  </a:cubicBezTo>
                  <a:cubicBezTo>
                    <a:pt x="8879" y="14524"/>
                    <a:pt x="8625" y="15269"/>
                    <a:pt x="8667" y="16014"/>
                  </a:cubicBezTo>
                  <a:cubicBezTo>
                    <a:pt x="8710" y="16759"/>
                    <a:pt x="9049" y="17503"/>
                    <a:pt x="9430" y="18124"/>
                  </a:cubicBezTo>
                  <a:cubicBezTo>
                    <a:pt x="9811" y="18745"/>
                    <a:pt x="10234" y="19241"/>
                    <a:pt x="10658" y="19490"/>
                  </a:cubicBezTo>
                  <a:cubicBezTo>
                    <a:pt x="11081" y="19738"/>
                    <a:pt x="11505" y="19738"/>
                    <a:pt x="11929" y="19676"/>
                  </a:cubicBezTo>
                  <a:cubicBezTo>
                    <a:pt x="12352" y="19614"/>
                    <a:pt x="12776" y="19490"/>
                    <a:pt x="13157" y="19241"/>
                  </a:cubicBezTo>
                  <a:cubicBezTo>
                    <a:pt x="13538" y="18993"/>
                    <a:pt x="13877" y="18621"/>
                    <a:pt x="14173" y="18124"/>
                  </a:cubicBezTo>
                  <a:cubicBezTo>
                    <a:pt x="14470" y="17628"/>
                    <a:pt x="14724" y="17007"/>
                    <a:pt x="14978" y="16945"/>
                  </a:cubicBezTo>
                  <a:cubicBezTo>
                    <a:pt x="15232" y="16883"/>
                    <a:pt x="15486" y="17379"/>
                    <a:pt x="15656" y="18000"/>
                  </a:cubicBezTo>
                  <a:cubicBezTo>
                    <a:pt x="15825" y="18621"/>
                    <a:pt x="15910" y="19366"/>
                    <a:pt x="15952" y="20048"/>
                  </a:cubicBezTo>
                  <a:cubicBezTo>
                    <a:pt x="15994" y="20731"/>
                    <a:pt x="15994" y="21352"/>
                    <a:pt x="16079" y="21290"/>
                  </a:cubicBezTo>
                  <a:cubicBezTo>
                    <a:pt x="16164" y="21228"/>
                    <a:pt x="16333" y="20483"/>
                    <a:pt x="16545" y="19800"/>
                  </a:cubicBezTo>
                  <a:cubicBezTo>
                    <a:pt x="16757" y="19117"/>
                    <a:pt x="17011" y="18497"/>
                    <a:pt x="17307" y="18000"/>
                  </a:cubicBezTo>
                  <a:cubicBezTo>
                    <a:pt x="17604" y="17503"/>
                    <a:pt x="17943" y="17131"/>
                    <a:pt x="18281" y="17131"/>
                  </a:cubicBezTo>
                  <a:cubicBezTo>
                    <a:pt x="18620" y="17131"/>
                    <a:pt x="18959" y="17503"/>
                    <a:pt x="19510" y="18310"/>
                  </a:cubicBezTo>
                  <a:cubicBezTo>
                    <a:pt x="20060" y="19117"/>
                    <a:pt x="20823" y="20359"/>
                    <a:pt x="215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6" name="Line"/>
            <p:cNvSpPr/>
            <p:nvPr/>
          </p:nvSpPr>
          <p:spPr>
            <a:xfrm>
              <a:off x="17412761" y="5835115"/>
              <a:ext cx="514006" cy="327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296" extrusionOk="0">
                  <a:moveTo>
                    <a:pt x="5844" y="1046"/>
                  </a:moveTo>
                  <a:cubicBezTo>
                    <a:pt x="5268" y="371"/>
                    <a:pt x="4692" y="-304"/>
                    <a:pt x="3684" y="146"/>
                  </a:cubicBezTo>
                  <a:cubicBezTo>
                    <a:pt x="2676" y="596"/>
                    <a:pt x="1236" y="2171"/>
                    <a:pt x="516" y="4196"/>
                  </a:cubicBezTo>
                  <a:cubicBezTo>
                    <a:pt x="-204" y="6221"/>
                    <a:pt x="-204" y="8696"/>
                    <a:pt x="732" y="11059"/>
                  </a:cubicBezTo>
                  <a:cubicBezTo>
                    <a:pt x="1668" y="13421"/>
                    <a:pt x="3540" y="15671"/>
                    <a:pt x="5412" y="16796"/>
                  </a:cubicBezTo>
                  <a:cubicBezTo>
                    <a:pt x="7284" y="17921"/>
                    <a:pt x="9156" y="17921"/>
                    <a:pt x="10740" y="17021"/>
                  </a:cubicBezTo>
                  <a:cubicBezTo>
                    <a:pt x="12324" y="16121"/>
                    <a:pt x="13620" y="14321"/>
                    <a:pt x="14268" y="12858"/>
                  </a:cubicBezTo>
                  <a:cubicBezTo>
                    <a:pt x="14916" y="11396"/>
                    <a:pt x="14916" y="10271"/>
                    <a:pt x="14628" y="9258"/>
                  </a:cubicBezTo>
                  <a:cubicBezTo>
                    <a:pt x="14340" y="8246"/>
                    <a:pt x="13764" y="7346"/>
                    <a:pt x="13116" y="6896"/>
                  </a:cubicBezTo>
                  <a:cubicBezTo>
                    <a:pt x="12468" y="6446"/>
                    <a:pt x="11748" y="6446"/>
                    <a:pt x="11388" y="7009"/>
                  </a:cubicBezTo>
                  <a:cubicBezTo>
                    <a:pt x="11028" y="7571"/>
                    <a:pt x="11028" y="8696"/>
                    <a:pt x="11460" y="10609"/>
                  </a:cubicBezTo>
                  <a:cubicBezTo>
                    <a:pt x="11892" y="12521"/>
                    <a:pt x="12756" y="15221"/>
                    <a:pt x="14484" y="17134"/>
                  </a:cubicBezTo>
                  <a:cubicBezTo>
                    <a:pt x="16212" y="19046"/>
                    <a:pt x="18804" y="20171"/>
                    <a:pt x="21396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7" name="Line"/>
            <p:cNvSpPr/>
            <p:nvPr/>
          </p:nvSpPr>
          <p:spPr>
            <a:xfrm>
              <a:off x="18757030" y="5412522"/>
              <a:ext cx="1120856" cy="109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5133"/>
                  </a:moveTo>
                  <a:cubicBezTo>
                    <a:pt x="67" y="6690"/>
                    <a:pt x="133" y="8248"/>
                    <a:pt x="400" y="9263"/>
                  </a:cubicBezTo>
                  <a:cubicBezTo>
                    <a:pt x="667" y="10279"/>
                    <a:pt x="1133" y="10753"/>
                    <a:pt x="2033" y="10753"/>
                  </a:cubicBezTo>
                  <a:cubicBezTo>
                    <a:pt x="2933" y="10753"/>
                    <a:pt x="4267" y="10279"/>
                    <a:pt x="5167" y="9060"/>
                  </a:cubicBezTo>
                  <a:cubicBezTo>
                    <a:pt x="6067" y="7841"/>
                    <a:pt x="6533" y="5878"/>
                    <a:pt x="6533" y="4320"/>
                  </a:cubicBezTo>
                  <a:cubicBezTo>
                    <a:pt x="6533" y="2763"/>
                    <a:pt x="6067" y="1612"/>
                    <a:pt x="5733" y="901"/>
                  </a:cubicBezTo>
                  <a:cubicBezTo>
                    <a:pt x="5400" y="190"/>
                    <a:pt x="5200" y="-81"/>
                    <a:pt x="5100" y="21"/>
                  </a:cubicBezTo>
                  <a:cubicBezTo>
                    <a:pt x="5000" y="122"/>
                    <a:pt x="5000" y="596"/>
                    <a:pt x="4967" y="2086"/>
                  </a:cubicBezTo>
                  <a:cubicBezTo>
                    <a:pt x="4933" y="3575"/>
                    <a:pt x="4867" y="6081"/>
                    <a:pt x="4833" y="7638"/>
                  </a:cubicBezTo>
                  <a:cubicBezTo>
                    <a:pt x="4800" y="9195"/>
                    <a:pt x="4800" y="9805"/>
                    <a:pt x="4833" y="10313"/>
                  </a:cubicBezTo>
                  <a:cubicBezTo>
                    <a:pt x="4867" y="10821"/>
                    <a:pt x="4933" y="11227"/>
                    <a:pt x="5000" y="11261"/>
                  </a:cubicBezTo>
                  <a:cubicBezTo>
                    <a:pt x="5067" y="11295"/>
                    <a:pt x="5133" y="10956"/>
                    <a:pt x="5233" y="10617"/>
                  </a:cubicBezTo>
                  <a:cubicBezTo>
                    <a:pt x="5333" y="10279"/>
                    <a:pt x="5467" y="9940"/>
                    <a:pt x="5733" y="9839"/>
                  </a:cubicBezTo>
                  <a:cubicBezTo>
                    <a:pt x="6000" y="9737"/>
                    <a:pt x="6400" y="9873"/>
                    <a:pt x="7167" y="10076"/>
                  </a:cubicBezTo>
                  <a:cubicBezTo>
                    <a:pt x="7933" y="10279"/>
                    <a:pt x="9067" y="10550"/>
                    <a:pt x="9833" y="10685"/>
                  </a:cubicBezTo>
                  <a:cubicBezTo>
                    <a:pt x="10600" y="10821"/>
                    <a:pt x="11000" y="10821"/>
                    <a:pt x="11333" y="10719"/>
                  </a:cubicBezTo>
                  <a:cubicBezTo>
                    <a:pt x="11667" y="10617"/>
                    <a:pt x="11933" y="10414"/>
                    <a:pt x="12133" y="10143"/>
                  </a:cubicBezTo>
                  <a:cubicBezTo>
                    <a:pt x="12333" y="9873"/>
                    <a:pt x="12467" y="9534"/>
                    <a:pt x="12400" y="9229"/>
                  </a:cubicBezTo>
                  <a:cubicBezTo>
                    <a:pt x="12333" y="8925"/>
                    <a:pt x="12067" y="8654"/>
                    <a:pt x="11633" y="8451"/>
                  </a:cubicBezTo>
                  <a:cubicBezTo>
                    <a:pt x="11200" y="8248"/>
                    <a:pt x="10600" y="8112"/>
                    <a:pt x="10300" y="8248"/>
                  </a:cubicBezTo>
                  <a:cubicBezTo>
                    <a:pt x="10000" y="8383"/>
                    <a:pt x="10000" y="8789"/>
                    <a:pt x="10200" y="9331"/>
                  </a:cubicBezTo>
                  <a:cubicBezTo>
                    <a:pt x="10400" y="9873"/>
                    <a:pt x="10800" y="10550"/>
                    <a:pt x="11300" y="11024"/>
                  </a:cubicBezTo>
                  <a:cubicBezTo>
                    <a:pt x="11800" y="11498"/>
                    <a:pt x="12400" y="11769"/>
                    <a:pt x="13033" y="11802"/>
                  </a:cubicBezTo>
                  <a:cubicBezTo>
                    <a:pt x="13667" y="11836"/>
                    <a:pt x="14333" y="11633"/>
                    <a:pt x="14767" y="11396"/>
                  </a:cubicBezTo>
                  <a:cubicBezTo>
                    <a:pt x="15200" y="11159"/>
                    <a:pt x="15400" y="10888"/>
                    <a:pt x="15600" y="10550"/>
                  </a:cubicBezTo>
                  <a:cubicBezTo>
                    <a:pt x="15800" y="10211"/>
                    <a:pt x="16000" y="9805"/>
                    <a:pt x="16133" y="9771"/>
                  </a:cubicBezTo>
                  <a:cubicBezTo>
                    <a:pt x="16267" y="9737"/>
                    <a:pt x="16333" y="10076"/>
                    <a:pt x="16433" y="10414"/>
                  </a:cubicBezTo>
                  <a:cubicBezTo>
                    <a:pt x="16533" y="10753"/>
                    <a:pt x="16667" y="11091"/>
                    <a:pt x="16867" y="11396"/>
                  </a:cubicBezTo>
                  <a:cubicBezTo>
                    <a:pt x="17067" y="11701"/>
                    <a:pt x="17333" y="11972"/>
                    <a:pt x="17633" y="12107"/>
                  </a:cubicBezTo>
                  <a:cubicBezTo>
                    <a:pt x="17933" y="12243"/>
                    <a:pt x="18267" y="12243"/>
                    <a:pt x="18533" y="12073"/>
                  </a:cubicBezTo>
                  <a:cubicBezTo>
                    <a:pt x="18800" y="11904"/>
                    <a:pt x="19000" y="11565"/>
                    <a:pt x="19100" y="11227"/>
                  </a:cubicBezTo>
                  <a:cubicBezTo>
                    <a:pt x="19200" y="10888"/>
                    <a:pt x="19200" y="10550"/>
                    <a:pt x="19200" y="10211"/>
                  </a:cubicBezTo>
                  <a:cubicBezTo>
                    <a:pt x="19200" y="9873"/>
                    <a:pt x="19200" y="9534"/>
                    <a:pt x="19267" y="9669"/>
                  </a:cubicBezTo>
                  <a:cubicBezTo>
                    <a:pt x="19333" y="9805"/>
                    <a:pt x="19467" y="10414"/>
                    <a:pt x="19600" y="11870"/>
                  </a:cubicBezTo>
                  <a:cubicBezTo>
                    <a:pt x="19733" y="13326"/>
                    <a:pt x="19867" y="15628"/>
                    <a:pt x="19900" y="17219"/>
                  </a:cubicBezTo>
                  <a:cubicBezTo>
                    <a:pt x="19933" y="18811"/>
                    <a:pt x="19867" y="19691"/>
                    <a:pt x="19700" y="20266"/>
                  </a:cubicBezTo>
                  <a:cubicBezTo>
                    <a:pt x="19533" y="20842"/>
                    <a:pt x="19267" y="21113"/>
                    <a:pt x="18933" y="21282"/>
                  </a:cubicBezTo>
                  <a:cubicBezTo>
                    <a:pt x="18600" y="21451"/>
                    <a:pt x="18200" y="21519"/>
                    <a:pt x="17700" y="21316"/>
                  </a:cubicBezTo>
                  <a:cubicBezTo>
                    <a:pt x="17200" y="21113"/>
                    <a:pt x="16600" y="20639"/>
                    <a:pt x="16267" y="20165"/>
                  </a:cubicBezTo>
                  <a:cubicBezTo>
                    <a:pt x="15933" y="19691"/>
                    <a:pt x="15867" y="19217"/>
                    <a:pt x="16067" y="18709"/>
                  </a:cubicBezTo>
                  <a:cubicBezTo>
                    <a:pt x="16267" y="18201"/>
                    <a:pt x="16733" y="17659"/>
                    <a:pt x="17700" y="17084"/>
                  </a:cubicBezTo>
                  <a:cubicBezTo>
                    <a:pt x="18667" y="16508"/>
                    <a:pt x="20133" y="15899"/>
                    <a:pt x="21600" y="15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8" name="Line"/>
            <p:cNvSpPr/>
            <p:nvPr/>
          </p:nvSpPr>
          <p:spPr>
            <a:xfrm>
              <a:off x="18622111" y="5851193"/>
              <a:ext cx="41513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60" y="0"/>
                    <a:pt x="9720" y="0"/>
                    <a:pt x="13320" y="3600"/>
                  </a:cubicBezTo>
                  <a:cubicBezTo>
                    <a:pt x="16920" y="7200"/>
                    <a:pt x="192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9" name="Line"/>
            <p:cNvSpPr/>
            <p:nvPr/>
          </p:nvSpPr>
          <p:spPr>
            <a:xfrm>
              <a:off x="108890" y="7278061"/>
              <a:ext cx="953155" cy="6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81" extrusionOk="0">
                  <a:moveTo>
                    <a:pt x="8180" y="890"/>
                  </a:moveTo>
                  <a:cubicBezTo>
                    <a:pt x="7554" y="418"/>
                    <a:pt x="6928" y="-54"/>
                    <a:pt x="6576" y="5"/>
                  </a:cubicBezTo>
                  <a:cubicBezTo>
                    <a:pt x="6224" y="64"/>
                    <a:pt x="6146" y="654"/>
                    <a:pt x="6420" y="2366"/>
                  </a:cubicBezTo>
                  <a:cubicBezTo>
                    <a:pt x="6693" y="4077"/>
                    <a:pt x="7320" y="6910"/>
                    <a:pt x="7828" y="9448"/>
                  </a:cubicBezTo>
                  <a:cubicBezTo>
                    <a:pt x="8337" y="11985"/>
                    <a:pt x="8728" y="14228"/>
                    <a:pt x="8767" y="16116"/>
                  </a:cubicBezTo>
                  <a:cubicBezTo>
                    <a:pt x="8806" y="18005"/>
                    <a:pt x="8493" y="19539"/>
                    <a:pt x="7593" y="20425"/>
                  </a:cubicBezTo>
                  <a:cubicBezTo>
                    <a:pt x="6693" y="21310"/>
                    <a:pt x="5206" y="21546"/>
                    <a:pt x="3954" y="20956"/>
                  </a:cubicBezTo>
                  <a:cubicBezTo>
                    <a:pt x="2702" y="20366"/>
                    <a:pt x="1685" y="18949"/>
                    <a:pt x="1059" y="17887"/>
                  </a:cubicBezTo>
                  <a:cubicBezTo>
                    <a:pt x="433" y="16825"/>
                    <a:pt x="198" y="16116"/>
                    <a:pt x="80" y="15467"/>
                  </a:cubicBezTo>
                  <a:cubicBezTo>
                    <a:pt x="-37" y="14818"/>
                    <a:pt x="-37" y="14228"/>
                    <a:pt x="159" y="13874"/>
                  </a:cubicBezTo>
                  <a:cubicBezTo>
                    <a:pt x="354" y="13520"/>
                    <a:pt x="746" y="13402"/>
                    <a:pt x="2076" y="13107"/>
                  </a:cubicBezTo>
                  <a:cubicBezTo>
                    <a:pt x="3406" y="12812"/>
                    <a:pt x="5676" y="12339"/>
                    <a:pt x="7163" y="11985"/>
                  </a:cubicBezTo>
                  <a:cubicBezTo>
                    <a:pt x="8650" y="11631"/>
                    <a:pt x="9354" y="11395"/>
                    <a:pt x="9941" y="11277"/>
                  </a:cubicBezTo>
                  <a:cubicBezTo>
                    <a:pt x="10528" y="11159"/>
                    <a:pt x="10998" y="11159"/>
                    <a:pt x="11311" y="11454"/>
                  </a:cubicBezTo>
                  <a:cubicBezTo>
                    <a:pt x="11624" y="11749"/>
                    <a:pt x="11780" y="12339"/>
                    <a:pt x="12211" y="13166"/>
                  </a:cubicBezTo>
                  <a:cubicBezTo>
                    <a:pt x="12641" y="13992"/>
                    <a:pt x="13346" y="15054"/>
                    <a:pt x="13893" y="15585"/>
                  </a:cubicBezTo>
                  <a:cubicBezTo>
                    <a:pt x="14441" y="16116"/>
                    <a:pt x="14833" y="16116"/>
                    <a:pt x="15067" y="15821"/>
                  </a:cubicBezTo>
                  <a:cubicBezTo>
                    <a:pt x="15302" y="15526"/>
                    <a:pt x="15380" y="14936"/>
                    <a:pt x="15380" y="14346"/>
                  </a:cubicBezTo>
                  <a:cubicBezTo>
                    <a:pt x="15380" y="13756"/>
                    <a:pt x="15302" y="13166"/>
                    <a:pt x="15067" y="12694"/>
                  </a:cubicBezTo>
                  <a:cubicBezTo>
                    <a:pt x="14833" y="12221"/>
                    <a:pt x="14441" y="11867"/>
                    <a:pt x="14089" y="11513"/>
                  </a:cubicBezTo>
                  <a:cubicBezTo>
                    <a:pt x="13737" y="11159"/>
                    <a:pt x="13424" y="10805"/>
                    <a:pt x="13620" y="10451"/>
                  </a:cubicBezTo>
                  <a:cubicBezTo>
                    <a:pt x="13815" y="10097"/>
                    <a:pt x="14520" y="9743"/>
                    <a:pt x="15224" y="9507"/>
                  </a:cubicBezTo>
                  <a:cubicBezTo>
                    <a:pt x="15928" y="9271"/>
                    <a:pt x="16633" y="9153"/>
                    <a:pt x="17141" y="9271"/>
                  </a:cubicBezTo>
                  <a:cubicBezTo>
                    <a:pt x="17650" y="9389"/>
                    <a:pt x="17963" y="9743"/>
                    <a:pt x="18159" y="10510"/>
                  </a:cubicBezTo>
                  <a:cubicBezTo>
                    <a:pt x="18354" y="11277"/>
                    <a:pt x="18433" y="12457"/>
                    <a:pt x="18472" y="13343"/>
                  </a:cubicBezTo>
                  <a:cubicBezTo>
                    <a:pt x="18511" y="14228"/>
                    <a:pt x="18511" y="14818"/>
                    <a:pt x="18550" y="15408"/>
                  </a:cubicBezTo>
                  <a:cubicBezTo>
                    <a:pt x="18589" y="15998"/>
                    <a:pt x="18667" y="16589"/>
                    <a:pt x="18902" y="16884"/>
                  </a:cubicBezTo>
                  <a:cubicBezTo>
                    <a:pt x="19137" y="17179"/>
                    <a:pt x="19528" y="17179"/>
                    <a:pt x="19998" y="16648"/>
                  </a:cubicBezTo>
                  <a:cubicBezTo>
                    <a:pt x="20467" y="16116"/>
                    <a:pt x="21015" y="15054"/>
                    <a:pt x="21563" y="13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0" name="Line"/>
            <p:cNvSpPr/>
            <p:nvPr/>
          </p:nvSpPr>
          <p:spPr>
            <a:xfrm>
              <a:off x="1145071" y="7563611"/>
              <a:ext cx="446267" cy="166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0" y="0"/>
                  </a:moveTo>
                  <a:cubicBezTo>
                    <a:pt x="502" y="4849"/>
                    <a:pt x="1005" y="9698"/>
                    <a:pt x="1507" y="13665"/>
                  </a:cubicBezTo>
                  <a:cubicBezTo>
                    <a:pt x="2009" y="17633"/>
                    <a:pt x="2512" y="20718"/>
                    <a:pt x="2930" y="21159"/>
                  </a:cubicBezTo>
                  <a:cubicBezTo>
                    <a:pt x="3349" y="21600"/>
                    <a:pt x="3684" y="19396"/>
                    <a:pt x="4437" y="16531"/>
                  </a:cubicBezTo>
                  <a:cubicBezTo>
                    <a:pt x="5191" y="13665"/>
                    <a:pt x="6363" y="10139"/>
                    <a:pt x="7367" y="8375"/>
                  </a:cubicBezTo>
                  <a:cubicBezTo>
                    <a:pt x="8372" y="6612"/>
                    <a:pt x="9209" y="6612"/>
                    <a:pt x="9712" y="7714"/>
                  </a:cubicBezTo>
                  <a:cubicBezTo>
                    <a:pt x="10214" y="8816"/>
                    <a:pt x="10381" y="11020"/>
                    <a:pt x="10465" y="13224"/>
                  </a:cubicBezTo>
                  <a:cubicBezTo>
                    <a:pt x="10549" y="15429"/>
                    <a:pt x="10549" y="17633"/>
                    <a:pt x="10800" y="16971"/>
                  </a:cubicBezTo>
                  <a:cubicBezTo>
                    <a:pt x="11051" y="16310"/>
                    <a:pt x="11553" y="12784"/>
                    <a:pt x="12223" y="10800"/>
                  </a:cubicBezTo>
                  <a:cubicBezTo>
                    <a:pt x="12893" y="8816"/>
                    <a:pt x="13730" y="8376"/>
                    <a:pt x="14400" y="9257"/>
                  </a:cubicBezTo>
                  <a:cubicBezTo>
                    <a:pt x="15070" y="10139"/>
                    <a:pt x="15572" y="12343"/>
                    <a:pt x="16074" y="14547"/>
                  </a:cubicBezTo>
                  <a:cubicBezTo>
                    <a:pt x="16577" y="16751"/>
                    <a:pt x="17079" y="18955"/>
                    <a:pt x="18000" y="20057"/>
                  </a:cubicBezTo>
                  <a:cubicBezTo>
                    <a:pt x="18921" y="21159"/>
                    <a:pt x="20260" y="21159"/>
                    <a:pt x="21600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1" name="Line"/>
            <p:cNvSpPr/>
            <p:nvPr/>
          </p:nvSpPr>
          <p:spPr>
            <a:xfrm>
              <a:off x="2130893" y="7545635"/>
              <a:ext cx="259574" cy="17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260" extrusionOk="0">
                  <a:moveTo>
                    <a:pt x="9266" y="4742"/>
                  </a:moveTo>
                  <a:cubicBezTo>
                    <a:pt x="8425" y="3048"/>
                    <a:pt x="7583" y="1354"/>
                    <a:pt x="6321" y="507"/>
                  </a:cubicBezTo>
                  <a:cubicBezTo>
                    <a:pt x="5058" y="-340"/>
                    <a:pt x="3375" y="-340"/>
                    <a:pt x="1973" y="2201"/>
                  </a:cubicBezTo>
                  <a:cubicBezTo>
                    <a:pt x="570" y="4742"/>
                    <a:pt x="-552" y="9825"/>
                    <a:pt x="290" y="13425"/>
                  </a:cubicBezTo>
                  <a:cubicBezTo>
                    <a:pt x="1131" y="17025"/>
                    <a:pt x="3936" y="19142"/>
                    <a:pt x="6741" y="19778"/>
                  </a:cubicBezTo>
                  <a:cubicBezTo>
                    <a:pt x="9547" y="20413"/>
                    <a:pt x="12352" y="19566"/>
                    <a:pt x="13895" y="18084"/>
                  </a:cubicBezTo>
                  <a:cubicBezTo>
                    <a:pt x="15438" y="16601"/>
                    <a:pt x="15718" y="14484"/>
                    <a:pt x="15438" y="11942"/>
                  </a:cubicBezTo>
                  <a:cubicBezTo>
                    <a:pt x="15157" y="9401"/>
                    <a:pt x="14316" y="6436"/>
                    <a:pt x="14316" y="6648"/>
                  </a:cubicBezTo>
                  <a:cubicBezTo>
                    <a:pt x="14316" y="6860"/>
                    <a:pt x="15157" y="10248"/>
                    <a:pt x="16419" y="13213"/>
                  </a:cubicBezTo>
                  <a:cubicBezTo>
                    <a:pt x="17682" y="16178"/>
                    <a:pt x="19365" y="18719"/>
                    <a:pt x="21048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2" name="Line"/>
            <p:cNvSpPr/>
            <p:nvPr/>
          </p:nvSpPr>
          <p:spPr>
            <a:xfrm>
              <a:off x="3106568" y="7356045"/>
              <a:ext cx="256490" cy="41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17" extrusionOk="0">
                  <a:moveTo>
                    <a:pt x="0" y="0"/>
                  </a:moveTo>
                  <a:cubicBezTo>
                    <a:pt x="1440" y="3240"/>
                    <a:pt x="2880" y="6480"/>
                    <a:pt x="3744" y="9450"/>
                  </a:cubicBezTo>
                  <a:cubicBezTo>
                    <a:pt x="4608" y="12420"/>
                    <a:pt x="4896" y="15120"/>
                    <a:pt x="4896" y="17100"/>
                  </a:cubicBezTo>
                  <a:cubicBezTo>
                    <a:pt x="4896" y="19080"/>
                    <a:pt x="4608" y="20340"/>
                    <a:pt x="4464" y="20520"/>
                  </a:cubicBezTo>
                  <a:cubicBezTo>
                    <a:pt x="4320" y="20700"/>
                    <a:pt x="4320" y="19800"/>
                    <a:pt x="4752" y="18450"/>
                  </a:cubicBezTo>
                  <a:cubicBezTo>
                    <a:pt x="5184" y="17100"/>
                    <a:pt x="6048" y="15300"/>
                    <a:pt x="7488" y="13770"/>
                  </a:cubicBezTo>
                  <a:cubicBezTo>
                    <a:pt x="8928" y="12240"/>
                    <a:pt x="10944" y="10980"/>
                    <a:pt x="12672" y="10260"/>
                  </a:cubicBezTo>
                  <a:cubicBezTo>
                    <a:pt x="14400" y="9540"/>
                    <a:pt x="15840" y="9360"/>
                    <a:pt x="17280" y="9540"/>
                  </a:cubicBezTo>
                  <a:cubicBezTo>
                    <a:pt x="18720" y="9720"/>
                    <a:pt x="20160" y="10260"/>
                    <a:pt x="20880" y="11520"/>
                  </a:cubicBezTo>
                  <a:cubicBezTo>
                    <a:pt x="21600" y="12780"/>
                    <a:pt x="21600" y="14760"/>
                    <a:pt x="20160" y="16560"/>
                  </a:cubicBezTo>
                  <a:cubicBezTo>
                    <a:pt x="18720" y="18360"/>
                    <a:pt x="15840" y="19980"/>
                    <a:pt x="13536" y="20790"/>
                  </a:cubicBezTo>
                  <a:cubicBezTo>
                    <a:pt x="11232" y="21600"/>
                    <a:pt x="9504" y="21600"/>
                    <a:pt x="7920" y="21420"/>
                  </a:cubicBezTo>
                  <a:cubicBezTo>
                    <a:pt x="6336" y="21240"/>
                    <a:pt x="4896" y="20880"/>
                    <a:pt x="4320" y="20340"/>
                  </a:cubicBezTo>
                  <a:cubicBezTo>
                    <a:pt x="3744" y="19800"/>
                    <a:pt x="4032" y="19080"/>
                    <a:pt x="4320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3" name="Line"/>
            <p:cNvSpPr/>
            <p:nvPr/>
          </p:nvSpPr>
          <p:spPr>
            <a:xfrm>
              <a:off x="3443206" y="7555621"/>
              <a:ext cx="632003" cy="265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016" extrusionOk="0">
                  <a:moveTo>
                    <a:pt x="5451" y="632"/>
                  </a:moveTo>
                  <a:cubicBezTo>
                    <a:pt x="4868" y="85"/>
                    <a:pt x="4284" y="-462"/>
                    <a:pt x="3350" y="632"/>
                  </a:cubicBezTo>
                  <a:cubicBezTo>
                    <a:pt x="2416" y="1725"/>
                    <a:pt x="1131" y="4460"/>
                    <a:pt x="489" y="6647"/>
                  </a:cubicBezTo>
                  <a:cubicBezTo>
                    <a:pt x="-153" y="8834"/>
                    <a:pt x="-153" y="10475"/>
                    <a:pt x="431" y="11842"/>
                  </a:cubicBezTo>
                  <a:cubicBezTo>
                    <a:pt x="1015" y="13209"/>
                    <a:pt x="2182" y="14303"/>
                    <a:pt x="3291" y="14303"/>
                  </a:cubicBezTo>
                  <a:cubicBezTo>
                    <a:pt x="4401" y="14303"/>
                    <a:pt x="5451" y="13209"/>
                    <a:pt x="6035" y="11979"/>
                  </a:cubicBezTo>
                  <a:cubicBezTo>
                    <a:pt x="6619" y="10748"/>
                    <a:pt x="6736" y="9381"/>
                    <a:pt x="6561" y="7741"/>
                  </a:cubicBezTo>
                  <a:cubicBezTo>
                    <a:pt x="6385" y="6100"/>
                    <a:pt x="5918" y="4186"/>
                    <a:pt x="5685" y="3913"/>
                  </a:cubicBezTo>
                  <a:cubicBezTo>
                    <a:pt x="5451" y="3639"/>
                    <a:pt x="5451" y="5006"/>
                    <a:pt x="5743" y="7057"/>
                  </a:cubicBezTo>
                  <a:cubicBezTo>
                    <a:pt x="6035" y="9108"/>
                    <a:pt x="6619" y="11842"/>
                    <a:pt x="7378" y="14029"/>
                  </a:cubicBezTo>
                  <a:cubicBezTo>
                    <a:pt x="8137" y="16216"/>
                    <a:pt x="9071" y="17857"/>
                    <a:pt x="10005" y="17720"/>
                  </a:cubicBezTo>
                  <a:cubicBezTo>
                    <a:pt x="10939" y="17584"/>
                    <a:pt x="11873" y="15670"/>
                    <a:pt x="12573" y="13072"/>
                  </a:cubicBezTo>
                  <a:cubicBezTo>
                    <a:pt x="13274" y="10475"/>
                    <a:pt x="13741" y="7194"/>
                    <a:pt x="14033" y="4870"/>
                  </a:cubicBezTo>
                  <a:cubicBezTo>
                    <a:pt x="14325" y="2546"/>
                    <a:pt x="14442" y="1179"/>
                    <a:pt x="14792" y="495"/>
                  </a:cubicBezTo>
                  <a:cubicBezTo>
                    <a:pt x="15142" y="-189"/>
                    <a:pt x="15726" y="-189"/>
                    <a:pt x="16602" y="1042"/>
                  </a:cubicBezTo>
                  <a:cubicBezTo>
                    <a:pt x="17477" y="2272"/>
                    <a:pt x="18645" y="4733"/>
                    <a:pt x="19521" y="7330"/>
                  </a:cubicBezTo>
                  <a:cubicBezTo>
                    <a:pt x="20396" y="9928"/>
                    <a:pt x="20980" y="12662"/>
                    <a:pt x="21213" y="14713"/>
                  </a:cubicBezTo>
                  <a:cubicBezTo>
                    <a:pt x="21447" y="16763"/>
                    <a:pt x="21330" y="18130"/>
                    <a:pt x="20863" y="19087"/>
                  </a:cubicBezTo>
                  <a:cubicBezTo>
                    <a:pt x="20396" y="20044"/>
                    <a:pt x="19579" y="20591"/>
                    <a:pt x="18820" y="20865"/>
                  </a:cubicBezTo>
                  <a:cubicBezTo>
                    <a:pt x="18061" y="21138"/>
                    <a:pt x="17361" y="21138"/>
                    <a:pt x="16777" y="20044"/>
                  </a:cubicBezTo>
                  <a:cubicBezTo>
                    <a:pt x="16193" y="18951"/>
                    <a:pt x="15726" y="16763"/>
                    <a:pt x="15609" y="14986"/>
                  </a:cubicBezTo>
                  <a:cubicBezTo>
                    <a:pt x="15492" y="13209"/>
                    <a:pt x="15726" y="11842"/>
                    <a:pt x="15959" y="10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4" name="Line"/>
            <p:cNvSpPr/>
            <p:nvPr/>
          </p:nvSpPr>
          <p:spPr>
            <a:xfrm>
              <a:off x="4154775" y="7625881"/>
              <a:ext cx="8302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5" name="Line"/>
            <p:cNvSpPr/>
            <p:nvPr/>
          </p:nvSpPr>
          <p:spPr>
            <a:xfrm>
              <a:off x="4092505" y="7449450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6" name="Line"/>
            <p:cNvSpPr/>
            <p:nvPr/>
          </p:nvSpPr>
          <p:spPr>
            <a:xfrm>
              <a:off x="4466124" y="7554623"/>
              <a:ext cx="256918" cy="31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505" extrusionOk="0">
                  <a:moveTo>
                    <a:pt x="11232" y="1329"/>
                  </a:moveTo>
                  <a:cubicBezTo>
                    <a:pt x="9792" y="854"/>
                    <a:pt x="8352" y="380"/>
                    <a:pt x="6912" y="142"/>
                  </a:cubicBezTo>
                  <a:cubicBezTo>
                    <a:pt x="5472" y="-95"/>
                    <a:pt x="4032" y="-95"/>
                    <a:pt x="3024" y="617"/>
                  </a:cubicBezTo>
                  <a:cubicBezTo>
                    <a:pt x="2016" y="1329"/>
                    <a:pt x="1440" y="2753"/>
                    <a:pt x="3600" y="4652"/>
                  </a:cubicBezTo>
                  <a:cubicBezTo>
                    <a:pt x="5760" y="6551"/>
                    <a:pt x="10656" y="8925"/>
                    <a:pt x="14112" y="11061"/>
                  </a:cubicBezTo>
                  <a:cubicBezTo>
                    <a:pt x="17568" y="13197"/>
                    <a:pt x="19584" y="15096"/>
                    <a:pt x="20592" y="16639"/>
                  </a:cubicBezTo>
                  <a:cubicBezTo>
                    <a:pt x="21600" y="18182"/>
                    <a:pt x="21600" y="19369"/>
                    <a:pt x="20880" y="20199"/>
                  </a:cubicBezTo>
                  <a:cubicBezTo>
                    <a:pt x="20160" y="21030"/>
                    <a:pt x="18720" y="21505"/>
                    <a:pt x="16272" y="21505"/>
                  </a:cubicBezTo>
                  <a:cubicBezTo>
                    <a:pt x="13824" y="21505"/>
                    <a:pt x="10368" y="21030"/>
                    <a:pt x="7488" y="19369"/>
                  </a:cubicBezTo>
                  <a:cubicBezTo>
                    <a:pt x="4608" y="17707"/>
                    <a:pt x="2304" y="14859"/>
                    <a:pt x="0" y="12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7" name="Line"/>
            <p:cNvSpPr/>
            <p:nvPr/>
          </p:nvSpPr>
          <p:spPr>
            <a:xfrm>
              <a:off x="5358781" y="7195035"/>
              <a:ext cx="631483" cy="85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518" extrusionOk="0">
                  <a:moveTo>
                    <a:pt x="1052" y="14039"/>
                  </a:moveTo>
                  <a:cubicBezTo>
                    <a:pt x="2226" y="13952"/>
                    <a:pt x="3400" y="13864"/>
                    <a:pt x="4339" y="13821"/>
                  </a:cubicBezTo>
                  <a:cubicBezTo>
                    <a:pt x="5278" y="13777"/>
                    <a:pt x="5982" y="13777"/>
                    <a:pt x="6452" y="13558"/>
                  </a:cubicBezTo>
                  <a:cubicBezTo>
                    <a:pt x="6921" y="13340"/>
                    <a:pt x="7156" y="12903"/>
                    <a:pt x="6921" y="12596"/>
                  </a:cubicBezTo>
                  <a:cubicBezTo>
                    <a:pt x="6687" y="12290"/>
                    <a:pt x="5982" y="12115"/>
                    <a:pt x="4985" y="11984"/>
                  </a:cubicBezTo>
                  <a:cubicBezTo>
                    <a:pt x="3987" y="11853"/>
                    <a:pt x="2695" y="11766"/>
                    <a:pt x="1756" y="11766"/>
                  </a:cubicBezTo>
                  <a:cubicBezTo>
                    <a:pt x="817" y="11766"/>
                    <a:pt x="230" y="11853"/>
                    <a:pt x="54" y="12115"/>
                  </a:cubicBezTo>
                  <a:cubicBezTo>
                    <a:pt x="-122" y="12378"/>
                    <a:pt x="113" y="12815"/>
                    <a:pt x="993" y="13121"/>
                  </a:cubicBezTo>
                  <a:cubicBezTo>
                    <a:pt x="1874" y="13427"/>
                    <a:pt x="3400" y="13602"/>
                    <a:pt x="5395" y="13383"/>
                  </a:cubicBezTo>
                  <a:cubicBezTo>
                    <a:pt x="7391" y="13165"/>
                    <a:pt x="9856" y="12553"/>
                    <a:pt x="12145" y="11503"/>
                  </a:cubicBezTo>
                  <a:cubicBezTo>
                    <a:pt x="14435" y="10454"/>
                    <a:pt x="16548" y="8967"/>
                    <a:pt x="17956" y="7306"/>
                  </a:cubicBezTo>
                  <a:cubicBezTo>
                    <a:pt x="19365" y="5644"/>
                    <a:pt x="20069" y="3808"/>
                    <a:pt x="20421" y="2671"/>
                  </a:cubicBezTo>
                  <a:cubicBezTo>
                    <a:pt x="20774" y="1534"/>
                    <a:pt x="20774" y="1097"/>
                    <a:pt x="20480" y="703"/>
                  </a:cubicBezTo>
                  <a:cubicBezTo>
                    <a:pt x="20187" y="310"/>
                    <a:pt x="19600" y="-40"/>
                    <a:pt x="19130" y="4"/>
                  </a:cubicBezTo>
                  <a:cubicBezTo>
                    <a:pt x="18661" y="47"/>
                    <a:pt x="18308" y="485"/>
                    <a:pt x="17898" y="1578"/>
                  </a:cubicBezTo>
                  <a:cubicBezTo>
                    <a:pt x="17487" y="2671"/>
                    <a:pt x="17017" y="4420"/>
                    <a:pt x="16958" y="6912"/>
                  </a:cubicBezTo>
                  <a:cubicBezTo>
                    <a:pt x="16900" y="9405"/>
                    <a:pt x="17252" y="12640"/>
                    <a:pt x="17663" y="15001"/>
                  </a:cubicBezTo>
                  <a:cubicBezTo>
                    <a:pt x="18074" y="17362"/>
                    <a:pt x="18543" y="18849"/>
                    <a:pt x="19189" y="19898"/>
                  </a:cubicBezTo>
                  <a:cubicBezTo>
                    <a:pt x="19835" y="20948"/>
                    <a:pt x="20656" y="21560"/>
                    <a:pt x="21067" y="21516"/>
                  </a:cubicBezTo>
                  <a:cubicBezTo>
                    <a:pt x="21478" y="21473"/>
                    <a:pt x="21478" y="20773"/>
                    <a:pt x="21361" y="20161"/>
                  </a:cubicBezTo>
                  <a:cubicBezTo>
                    <a:pt x="21243" y="19549"/>
                    <a:pt x="21008" y="19024"/>
                    <a:pt x="20774" y="18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8" name="Line"/>
            <p:cNvSpPr/>
            <p:nvPr/>
          </p:nvSpPr>
          <p:spPr>
            <a:xfrm>
              <a:off x="5825680" y="7667394"/>
              <a:ext cx="2802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9" name="Line"/>
            <p:cNvSpPr/>
            <p:nvPr/>
          </p:nvSpPr>
          <p:spPr>
            <a:xfrm>
              <a:off x="7040987" y="7441856"/>
              <a:ext cx="677656" cy="47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79" extrusionOk="0">
                  <a:moveTo>
                    <a:pt x="296" y="1727"/>
                  </a:moveTo>
                  <a:cubicBezTo>
                    <a:pt x="625" y="5585"/>
                    <a:pt x="954" y="9442"/>
                    <a:pt x="1283" y="12373"/>
                  </a:cubicBezTo>
                  <a:cubicBezTo>
                    <a:pt x="1612" y="15305"/>
                    <a:pt x="1941" y="17310"/>
                    <a:pt x="2105" y="18699"/>
                  </a:cubicBezTo>
                  <a:cubicBezTo>
                    <a:pt x="2270" y="20087"/>
                    <a:pt x="2270" y="20859"/>
                    <a:pt x="2270" y="20859"/>
                  </a:cubicBezTo>
                  <a:cubicBezTo>
                    <a:pt x="2270" y="20859"/>
                    <a:pt x="2270" y="20087"/>
                    <a:pt x="1995" y="18467"/>
                  </a:cubicBezTo>
                  <a:cubicBezTo>
                    <a:pt x="1721" y="16847"/>
                    <a:pt x="1173" y="14379"/>
                    <a:pt x="789" y="11987"/>
                  </a:cubicBezTo>
                  <a:cubicBezTo>
                    <a:pt x="406" y="9596"/>
                    <a:pt x="186" y="7282"/>
                    <a:pt x="77" y="5739"/>
                  </a:cubicBezTo>
                  <a:cubicBezTo>
                    <a:pt x="-33" y="4196"/>
                    <a:pt x="-33" y="3425"/>
                    <a:pt x="131" y="2730"/>
                  </a:cubicBezTo>
                  <a:cubicBezTo>
                    <a:pt x="296" y="2036"/>
                    <a:pt x="625" y="1419"/>
                    <a:pt x="1721" y="879"/>
                  </a:cubicBezTo>
                  <a:cubicBezTo>
                    <a:pt x="2818" y="339"/>
                    <a:pt x="4682" y="-124"/>
                    <a:pt x="6162" y="30"/>
                  </a:cubicBezTo>
                  <a:cubicBezTo>
                    <a:pt x="7642" y="185"/>
                    <a:pt x="8739" y="956"/>
                    <a:pt x="9451" y="1727"/>
                  </a:cubicBezTo>
                  <a:cubicBezTo>
                    <a:pt x="10164" y="2499"/>
                    <a:pt x="10493" y="3270"/>
                    <a:pt x="10548" y="4042"/>
                  </a:cubicBezTo>
                  <a:cubicBezTo>
                    <a:pt x="10603" y="4813"/>
                    <a:pt x="10383" y="5585"/>
                    <a:pt x="9451" y="6587"/>
                  </a:cubicBezTo>
                  <a:cubicBezTo>
                    <a:pt x="8519" y="7590"/>
                    <a:pt x="6875" y="8825"/>
                    <a:pt x="5778" y="9442"/>
                  </a:cubicBezTo>
                  <a:cubicBezTo>
                    <a:pt x="4682" y="10059"/>
                    <a:pt x="4133" y="10059"/>
                    <a:pt x="3585" y="9905"/>
                  </a:cubicBezTo>
                  <a:cubicBezTo>
                    <a:pt x="3037" y="9750"/>
                    <a:pt x="2489" y="9442"/>
                    <a:pt x="2489" y="9287"/>
                  </a:cubicBezTo>
                  <a:cubicBezTo>
                    <a:pt x="2489" y="9133"/>
                    <a:pt x="3037" y="9133"/>
                    <a:pt x="3695" y="9673"/>
                  </a:cubicBezTo>
                  <a:cubicBezTo>
                    <a:pt x="4353" y="10213"/>
                    <a:pt x="5120" y="11293"/>
                    <a:pt x="5833" y="12913"/>
                  </a:cubicBezTo>
                  <a:cubicBezTo>
                    <a:pt x="6546" y="14533"/>
                    <a:pt x="7204" y="16693"/>
                    <a:pt x="7697" y="18159"/>
                  </a:cubicBezTo>
                  <a:cubicBezTo>
                    <a:pt x="8190" y="19625"/>
                    <a:pt x="8519" y="20396"/>
                    <a:pt x="8958" y="20859"/>
                  </a:cubicBezTo>
                  <a:cubicBezTo>
                    <a:pt x="9396" y="21322"/>
                    <a:pt x="9945" y="21476"/>
                    <a:pt x="11151" y="21322"/>
                  </a:cubicBezTo>
                  <a:cubicBezTo>
                    <a:pt x="12357" y="21167"/>
                    <a:pt x="14221" y="20705"/>
                    <a:pt x="15756" y="20473"/>
                  </a:cubicBezTo>
                  <a:cubicBezTo>
                    <a:pt x="17291" y="20242"/>
                    <a:pt x="18497" y="20242"/>
                    <a:pt x="19374" y="20165"/>
                  </a:cubicBezTo>
                  <a:cubicBezTo>
                    <a:pt x="20251" y="20087"/>
                    <a:pt x="20799" y="19933"/>
                    <a:pt x="21128" y="19470"/>
                  </a:cubicBezTo>
                  <a:cubicBezTo>
                    <a:pt x="21457" y="19007"/>
                    <a:pt x="21567" y="18236"/>
                    <a:pt x="21403" y="17619"/>
                  </a:cubicBezTo>
                  <a:cubicBezTo>
                    <a:pt x="21238" y="17002"/>
                    <a:pt x="20799" y="16539"/>
                    <a:pt x="19703" y="16153"/>
                  </a:cubicBezTo>
                  <a:cubicBezTo>
                    <a:pt x="18607" y="15767"/>
                    <a:pt x="16852" y="15459"/>
                    <a:pt x="15701" y="15459"/>
                  </a:cubicBezTo>
                  <a:cubicBezTo>
                    <a:pt x="14550" y="15459"/>
                    <a:pt x="14002" y="15767"/>
                    <a:pt x="13727" y="16307"/>
                  </a:cubicBezTo>
                  <a:cubicBezTo>
                    <a:pt x="13453" y="16847"/>
                    <a:pt x="13453" y="17619"/>
                    <a:pt x="13892" y="18236"/>
                  </a:cubicBezTo>
                  <a:cubicBezTo>
                    <a:pt x="14330" y="18853"/>
                    <a:pt x="15208" y="19316"/>
                    <a:pt x="16085" y="19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0" name="Line"/>
            <p:cNvSpPr/>
            <p:nvPr/>
          </p:nvSpPr>
          <p:spPr>
            <a:xfrm>
              <a:off x="7807933" y="7771177"/>
              <a:ext cx="415133" cy="204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0"/>
                  </a:moveTo>
                  <a:cubicBezTo>
                    <a:pt x="1080" y="2880"/>
                    <a:pt x="2160" y="5760"/>
                    <a:pt x="2880" y="8100"/>
                  </a:cubicBezTo>
                  <a:cubicBezTo>
                    <a:pt x="3600" y="10440"/>
                    <a:pt x="3960" y="12240"/>
                    <a:pt x="4500" y="13860"/>
                  </a:cubicBezTo>
                  <a:cubicBezTo>
                    <a:pt x="5040" y="15480"/>
                    <a:pt x="5760" y="16920"/>
                    <a:pt x="6210" y="16740"/>
                  </a:cubicBezTo>
                  <a:cubicBezTo>
                    <a:pt x="6660" y="16560"/>
                    <a:pt x="6840" y="14760"/>
                    <a:pt x="7020" y="12960"/>
                  </a:cubicBezTo>
                  <a:cubicBezTo>
                    <a:pt x="7200" y="11160"/>
                    <a:pt x="7380" y="9360"/>
                    <a:pt x="7560" y="7560"/>
                  </a:cubicBezTo>
                  <a:cubicBezTo>
                    <a:pt x="7740" y="5760"/>
                    <a:pt x="7920" y="3960"/>
                    <a:pt x="8280" y="3780"/>
                  </a:cubicBezTo>
                  <a:cubicBezTo>
                    <a:pt x="8640" y="3600"/>
                    <a:pt x="9180" y="5040"/>
                    <a:pt x="10080" y="7920"/>
                  </a:cubicBezTo>
                  <a:cubicBezTo>
                    <a:pt x="10980" y="10800"/>
                    <a:pt x="12240" y="15120"/>
                    <a:pt x="13230" y="17820"/>
                  </a:cubicBezTo>
                  <a:cubicBezTo>
                    <a:pt x="14220" y="20520"/>
                    <a:pt x="14940" y="21600"/>
                    <a:pt x="15390" y="21240"/>
                  </a:cubicBezTo>
                  <a:cubicBezTo>
                    <a:pt x="15840" y="20880"/>
                    <a:pt x="16020" y="19080"/>
                    <a:pt x="16020" y="16200"/>
                  </a:cubicBezTo>
                  <a:cubicBezTo>
                    <a:pt x="16020" y="13320"/>
                    <a:pt x="15840" y="9360"/>
                    <a:pt x="15660" y="6480"/>
                  </a:cubicBezTo>
                  <a:cubicBezTo>
                    <a:pt x="15480" y="3600"/>
                    <a:pt x="15300" y="1800"/>
                    <a:pt x="15660" y="900"/>
                  </a:cubicBezTo>
                  <a:cubicBezTo>
                    <a:pt x="16020" y="0"/>
                    <a:pt x="16920" y="0"/>
                    <a:pt x="18000" y="0"/>
                  </a:cubicBezTo>
                  <a:cubicBezTo>
                    <a:pt x="19080" y="0"/>
                    <a:pt x="2034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1" name="Line"/>
            <p:cNvSpPr/>
            <p:nvPr/>
          </p:nvSpPr>
          <p:spPr>
            <a:xfrm>
              <a:off x="8527214" y="7366424"/>
              <a:ext cx="162875" cy="472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4" h="21388" extrusionOk="0">
                  <a:moveTo>
                    <a:pt x="18109" y="0"/>
                  </a:moveTo>
                  <a:cubicBezTo>
                    <a:pt x="15905" y="0"/>
                    <a:pt x="13701" y="0"/>
                    <a:pt x="10395" y="1252"/>
                  </a:cubicBezTo>
                  <a:cubicBezTo>
                    <a:pt x="7089" y="2504"/>
                    <a:pt x="2681" y="5009"/>
                    <a:pt x="917" y="8139"/>
                  </a:cubicBezTo>
                  <a:cubicBezTo>
                    <a:pt x="-846" y="11270"/>
                    <a:pt x="36" y="15026"/>
                    <a:pt x="2681" y="17452"/>
                  </a:cubicBezTo>
                  <a:cubicBezTo>
                    <a:pt x="5325" y="19878"/>
                    <a:pt x="9734" y="20974"/>
                    <a:pt x="13040" y="21287"/>
                  </a:cubicBezTo>
                  <a:cubicBezTo>
                    <a:pt x="16346" y="21600"/>
                    <a:pt x="18550" y="21130"/>
                    <a:pt x="20754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2" name="Line"/>
            <p:cNvSpPr/>
            <p:nvPr/>
          </p:nvSpPr>
          <p:spPr>
            <a:xfrm>
              <a:off x="8939167" y="7359711"/>
              <a:ext cx="332922" cy="54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162" extrusionOk="0">
                  <a:moveTo>
                    <a:pt x="2672" y="3097"/>
                  </a:moveTo>
                  <a:cubicBezTo>
                    <a:pt x="3118" y="7147"/>
                    <a:pt x="3563" y="11197"/>
                    <a:pt x="3897" y="13627"/>
                  </a:cubicBezTo>
                  <a:cubicBezTo>
                    <a:pt x="4231" y="16057"/>
                    <a:pt x="4454" y="16867"/>
                    <a:pt x="4454" y="16935"/>
                  </a:cubicBezTo>
                  <a:cubicBezTo>
                    <a:pt x="4454" y="17002"/>
                    <a:pt x="4231" y="16327"/>
                    <a:pt x="3674" y="14235"/>
                  </a:cubicBezTo>
                  <a:cubicBezTo>
                    <a:pt x="3118" y="12142"/>
                    <a:pt x="2227" y="8632"/>
                    <a:pt x="1670" y="6540"/>
                  </a:cubicBezTo>
                  <a:cubicBezTo>
                    <a:pt x="1113" y="4447"/>
                    <a:pt x="891" y="3772"/>
                    <a:pt x="1225" y="2895"/>
                  </a:cubicBezTo>
                  <a:cubicBezTo>
                    <a:pt x="1559" y="2017"/>
                    <a:pt x="2449" y="937"/>
                    <a:pt x="4120" y="397"/>
                  </a:cubicBezTo>
                  <a:cubicBezTo>
                    <a:pt x="5790" y="-143"/>
                    <a:pt x="8239" y="-143"/>
                    <a:pt x="10243" y="464"/>
                  </a:cubicBezTo>
                  <a:cubicBezTo>
                    <a:pt x="12247" y="1072"/>
                    <a:pt x="13806" y="2287"/>
                    <a:pt x="14252" y="3502"/>
                  </a:cubicBezTo>
                  <a:cubicBezTo>
                    <a:pt x="14697" y="4717"/>
                    <a:pt x="14029" y="5932"/>
                    <a:pt x="13249" y="6742"/>
                  </a:cubicBezTo>
                  <a:cubicBezTo>
                    <a:pt x="12470" y="7552"/>
                    <a:pt x="11579" y="7957"/>
                    <a:pt x="10355" y="8295"/>
                  </a:cubicBezTo>
                  <a:cubicBezTo>
                    <a:pt x="9130" y="8632"/>
                    <a:pt x="7571" y="8902"/>
                    <a:pt x="7571" y="9037"/>
                  </a:cubicBezTo>
                  <a:cubicBezTo>
                    <a:pt x="7571" y="9172"/>
                    <a:pt x="9130" y="9172"/>
                    <a:pt x="11579" y="10117"/>
                  </a:cubicBezTo>
                  <a:cubicBezTo>
                    <a:pt x="14029" y="11062"/>
                    <a:pt x="17369" y="12952"/>
                    <a:pt x="19262" y="14640"/>
                  </a:cubicBezTo>
                  <a:cubicBezTo>
                    <a:pt x="21155" y="16327"/>
                    <a:pt x="21600" y="17812"/>
                    <a:pt x="21377" y="18824"/>
                  </a:cubicBezTo>
                  <a:cubicBezTo>
                    <a:pt x="21155" y="19837"/>
                    <a:pt x="20264" y="20377"/>
                    <a:pt x="18594" y="20782"/>
                  </a:cubicBezTo>
                  <a:cubicBezTo>
                    <a:pt x="16924" y="21187"/>
                    <a:pt x="14474" y="21457"/>
                    <a:pt x="11245" y="20580"/>
                  </a:cubicBezTo>
                  <a:cubicBezTo>
                    <a:pt x="8017" y="19702"/>
                    <a:pt x="4008" y="17677"/>
                    <a:pt x="0" y="15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3" name="Line"/>
            <p:cNvSpPr/>
            <p:nvPr/>
          </p:nvSpPr>
          <p:spPr>
            <a:xfrm>
              <a:off x="9354298" y="7345667"/>
              <a:ext cx="228962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3" h="21600" extrusionOk="0">
                  <a:moveTo>
                    <a:pt x="0" y="0"/>
                  </a:moveTo>
                  <a:cubicBezTo>
                    <a:pt x="6171" y="2125"/>
                    <a:pt x="12343" y="4249"/>
                    <a:pt x="16200" y="6964"/>
                  </a:cubicBezTo>
                  <a:cubicBezTo>
                    <a:pt x="20057" y="9679"/>
                    <a:pt x="21600" y="12984"/>
                    <a:pt x="19440" y="15521"/>
                  </a:cubicBezTo>
                  <a:cubicBezTo>
                    <a:pt x="17280" y="18059"/>
                    <a:pt x="11417" y="19830"/>
                    <a:pt x="55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4" name="Line"/>
            <p:cNvSpPr/>
            <p:nvPr/>
          </p:nvSpPr>
          <p:spPr>
            <a:xfrm>
              <a:off x="10143048" y="7625881"/>
              <a:ext cx="29059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0"/>
                    <a:pt x="11314" y="0"/>
                    <a:pt x="14914" y="3600"/>
                  </a:cubicBezTo>
                  <a:cubicBezTo>
                    <a:pt x="18514" y="7200"/>
                    <a:pt x="2005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5" name="Line"/>
            <p:cNvSpPr/>
            <p:nvPr/>
          </p:nvSpPr>
          <p:spPr>
            <a:xfrm>
              <a:off x="10194940" y="7771177"/>
              <a:ext cx="29059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914" y="8640"/>
                    <a:pt x="11829" y="17280"/>
                    <a:pt x="15429" y="19440"/>
                  </a:cubicBezTo>
                  <a:cubicBezTo>
                    <a:pt x="19029" y="21600"/>
                    <a:pt x="2031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6" name="Line"/>
            <p:cNvSpPr/>
            <p:nvPr/>
          </p:nvSpPr>
          <p:spPr>
            <a:xfrm>
              <a:off x="11025202" y="7379628"/>
              <a:ext cx="611273" cy="483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02" extrusionOk="0">
                  <a:moveTo>
                    <a:pt x="0" y="4930"/>
                  </a:moveTo>
                  <a:cubicBezTo>
                    <a:pt x="364" y="9373"/>
                    <a:pt x="728" y="13815"/>
                    <a:pt x="971" y="16420"/>
                  </a:cubicBezTo>
                  <a:cubicBezTo>
                    <a:pt x="1214" y="19024"/>
                    <a:pt x="1335" y="19790"/>
                    <a:pt x="1335" y="19790"/>
                  </a:cubicBezTo>
                  <a:cubicBezTo>
                    <a:pt x="1335" y="19790"/>
                    <a:pt x="1214" y="19024"/>
                    <a:pt x="971" y="16879"/>
                  </a:cubicBezTo>
                  <a:cubicBezTo>
                    <a:pt x="728" y="14735"/>
                    <a:pt x="364" y="11211"/>
                    <a:pt x="243" y="8454"/>
                  </a:cubicBezTo>
                  <a:cubicBezTo>
                    <a:pt x="121" y="5696"/>
                    <a:pt x="243" y="3705"/>
                    <a:pt x="1153" y="2326"/>
                  </a:cubicBezTo>
                  <a:cubicBezTo>
                    <a:pt x="2063" y="947"/>
                    <a:pt x="3762" y="181"/>
                    <a:pt x="5218" y="28"/>
                  </a:cubicBezTo>
                  <a:cubicBezTo>
                    <a:pt x="6674" y="-125"/>
                    <a:pt x="7888" y="335"/>
                    <a:pt x="8616" y="1790"/>
                  </a:cubicBezTo>
                  <a:cubicBezTo>
                    <a:pt x="9344" y="3245"/>
                    <a:pt x="9587" y="5696"/>
                    <a:pt x="8676" y="7458"/>
                  </a:cubicBezTo>
                  <a:cubicBezTo>
                    <a:pt x="7766" y="9220"/>
                    <a:pt x="5703" y="10292"/>
                    <a:pt x="4369" y="10905"/>
                  </a:cubicBezTo>
                  <a:cubicBezTo>
                    <a:pt x="3034" y="11518"/>
                    <a:pt x="2427" y="11671"/>
                    <a:pt x="1820" y="11594"/>
                  </a:cubicBezTo>
                  <a:cubicBezTo>
                    <a:pt x="1214" y="11518"/>
                    <a:pt x="607" y="11211"/>
                    <a:pt x="607" y="10981"/>
                  </a:cubicBezTo>
                  <a:cubicBezTo>
                    <a:pt x="607" y="10752"/>
                    <a:pt x="1214" y="10598"/>
                    <a:pt x="2124" y="10828"/>
                  </a:cubicBezTo>
                  <a:cubicBezTo>
                    <a:pt x="3034" y="11058"/>
                    <a:pt x="4247" y="11671"/>
                    <a:pt x="5400" y="12896"/>
                  </a:cubicBezTo>
                  <a:cubicBezTo>
                    <a:pt x="6553" y="14122"/>
                    <a:pt x="7645" y="15960"/>
                    <a:pt x="8312" y="17262"/>
                  </a:cubicBezTo>
                  <a:cubicBezTo>
                    <a:pt x="8980" y="18564"/>
                    <a:pt x="9222" y="19330"/>
                    <a:pt x="9587" y="19943"/>
                  </a:cubicBezTo>
                  <a:cubicBezTo>
                    <a:pt x="9951" y="20556"/>
                    <a:pt x="10436" y="21015"/>
                    <a:pt x="11285" y="21245"/>
                  </a:cubicBezTo>
                  <a:cubicBezTo>
                    <a:pt x="12135" y="21475"/>
                    <a:pt x="13348" y="21475"/>
                    <a:pt x="15047" y="21092"/>
                  </a:cubicBezTo>
                  <a:cubicBezTo>
                    <a:pt x="16746" y="20709"/>
                    <a:pt x="18930" y="19943"/>
                    <a:pt x="20144" y="19177"/>
                  </a:cubicBezTo>
                  <a:cubicBezTo>
                    <a:pt x="21357" y="18411"/>
                    <a:pt x="21600" y="17645"/>
                    <a:pt x="21357" y="17109"/>
                  </a:cubicBezTo>
                  <a:cubicBezTo>
                    <a:pt x="21115" y="16573"/>
                    <a:pt x="20387" y="16266"/>
                    <a:pt x="19294" y="16037"/>
                  </a:cubicBezTo>
                  <a:cubicBezTo>
                    <a:pt x="18202" y="15807"/>
                    <a:pt x="16746" y="15654"/>
                    <a:pt x="15715" y="15654"/>
                  </a:cubicBezTo>
                  <a:cubicBezTo>
                    <a:pt x="14683" y="15654"/>
                    <a:pt x="14076" y="15807"/>
                    <a:pt x="13712" y="16266"/>
                  </a:cubicBezTo>
                  <a:cubicBezTo>
                    <a:pt x="13348" y="16726"/>
                    <a:pt x="13227" y="17492"/>
                    <a:pt x="13530" y="18181"/>
                  </a:cubicBezTo>
                  <a:cubicBezTo>
                    <a:pt x="13834" y="18871"/>
                    <a:pt x="14562" y="19483"/>
                    <a:pt x="15290" y="20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7" name="Line"/>
            <p:cNvSpPr/>
            <p:nvPr/>
          </p:nvSpPr>
          <p:spPr>
            <a:xfrm>
              <a:off x="11679035" y="7636259"/>
              <a:ext cx="342484" cy="24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3703"/>
                  </a:moveTo>
                  <a:cubicBezTo>
                    <a:pt x="1091" y="3394"/>
                    <a:pt x="2182" y="3086"/>
                    <a:pt x="3055" y="3703"/>
                  </a:cubicBezTo>
                  <a:cubicBezTo>
                    <a:pt x="3927" y="4320"/>
                    <a:pt x="4582" y="5863"/>
                    <a:pt x="5345" y="8331"/>
                  </a:cubicBezTo>
                  <a:cubicBezTo>
                    <a:pt x="6109" y="10800"/>
                    <a:pt x="6982" y="14194"/>
                    <a:pt x="7745" y="16817"/>
                  </a:cubicBezTo>
                  <a:cubicBezTo>
                    <a:pt x="8509" y="19440"/>
                    <a:pt x="9164" y="21291"/>
                    <a:pt x="9491" y="21446"/>
                  </a:cubicBezTo>
                  <a:cubicBezTo>
                    <a:pt x="9818" y="21600"/>
                    <a:pt x="9818" y="20057"/>
                    <a:pt x="9709" y="17743"/>
                  </a:cubicBezTo>
                  <a:cubicBezTo>
                    <a:pt x="9600" y="15429"/>
                    <a:pt x="9382" y="12343"/>
                    <a:pt x="9273" y="10029"/>
                  </a:cubicBezTo>
                  <a:cubicBezTo>
                    <a:pt x="9164" y="7714"/>
                    <a:pt x="9164" y="6171"/>
                    <a:pt x="9600" y="6017"/>
                  </a:cubicBezTo>
                  <a:cubicBezTo>
                    <a:pt x="10036" y="5863"/>
                    <a:pt x="10909" y="7097"/>
                    <a:pt x="12109" y="9411"/>
                  </a:cubicBezTo>
                  <a:cubicBezTo>
                    <a:pt x="13309" y="11726"/>
                    <a:pt x="14836" y="15120"/>
                    <a:pt x="15927" y="17434"/>
                  </a:cubicBezTo>
                  <a:cubicBezTo>
                    <a:pt x="17018" y="19749"/>
                    <a:pt x="17673" y="20983"/>
                    <a:pt x="18109" y="20829"/>
                  </a:cubicBezTo>
                  <a:cubicBezTo>
                    <a:pt x="18545" y="20674"/>
                    <a:pt x="18764" y="19131"/>
                    <a:pt x="18982" y="16046"/>
                  </a:cubicBezTo>
                  <a:cubicBezTo>
                    <a:pt x="19200" y="12960"/>
                    <a:pt x="19418" y="8331"/>
                    <a:pt x="19855" y="5400"/>
                  </a:cubicBezTo>
                  <a:cubicBezTo>
                    <a:pt x="20291" y="2469"/>
                    <a:pt x="20945" y="123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8" name="Line"/>
            <p:cNvSpPr/>
            <p:nvPr/>
          </p:nvSpPr>
          <p:spPr>
            <a:xfrm>
              <a:off x="12424996" y="7470207"/>
              <a:ext cx="188087" cy="43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1431" extrusionOk="0">
                  <a:moveTo>
                    <a:pt x="9399" y="0"/>
                  </a:moveTo>
                  <a:cubicBezTo>
                    <a:pt x="5928" y="2869"/>
                    <a:pt x="2457" y="5738"/>
                    <a:pt x="914" y="8775"/>
                  </a:cubicBezTo>
                  <a:cubicBezTo>
                    <a:pt x="-629" y="11813"/>
                    <a:pt x="-243" y="15019"/>
                    <a:pt x="2264" y="17212"/>
                  </a:cubicBezTo>
                  <a:cubicBezTo>
                    <a:pt x="4771" y="19406"/>
                    <a:pt x="9400" y="20587"/>
                    <a:pt x="12871" y="21094"/>
                  </a:cubicBezTo>
                  <a:cubicBezTo>
                    <a:pt x="16342" y="21600"/>
                    <a:pt x="18657" y="21431"/>
                    <a:pt x="20971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9" name="Line"/>
            <p:cNvSpPr/>
            <p:nvPr/>
          </p:nvSpPr>
          <p:spPr>
            <a:xfrm>
              <a:off x="12861325" y="7454498"/>
              <a:ext cx="368073" cy="45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34" extrusionOk="0">
                  <a:moveTo>
                    <a:pt x="13248" y="250"/>
                  </a:moveTo>
                  <a:cubicBezTo>
                    <a:pt x="9448" y="4960"/>
                    <a:pt x="5648" y="9669"/>
                    <a:pt x="3348" y="12430"/>
                  </a:cubicBezTo>
                  <a:cubicBezTo>
                    <a:pt x="1048" y="15191"/>
                    <a:pt x="248" y="16003"/>
                    <a:pt x="48" y="15922"/>
                  </a:cubicBezTo>
                  <a:cubicBezTo>
                    <a:pt x="-152" y="15841"/>
                    <a:pt x="248" y="14866"/>
                    <a:pt x="1648" y="12755"/>
                  </a:cubicBezTo>
                  <a:cubicBezTo>
                    <a:pt x="3048" y="10644"/>
                    <a:pt x="5448" y="7396"/>
                    <a:pt x="6948" y="5366"/>
                  </a:cubicBezTo>
                  <a:cubicBezTo>
                    <a:pt x="8448" y="3336"/>
                    <a:pt x="9048" y="2523"/>
                    <a:pt x="9348" y="1711"/>
                  </a:cubicBezTo>
                  <a:cubicBezTo>
                    <a:pt x="9648" y="899"/>
                    <a:pt x="9648" y="87"/>
                    <a:pt x="10048" y="6"/>
                  </a:cubicBezTo>
                  <a:cubicBezTo>
                    <a:pt x="10448" y="-75"/>
                    <a:pt x="11248" y="575"/>
                    <a:pt x="12548" y="2848"/>
                  </a:cubicBezTo>
                  <a:cubicBezTo>
                    <a:pt x="13848" y="5122"/>
                    <a:pt x="15648" y="9020"/>
                    <a:pt x="16948" y="11943"/>
                  </a:cubicBezTo>
                  <a:cubicBezTo>
                    <a:pt x="18248" y="14866"/>
                    <a:pt x="19048" y="16815"/>
                    <a:pt x="19848" y="18358"/>
                  </a:cubicBezTo>
                  <a:cubicBezTo>
                    <a:pt x="20648" y="19901"/>
                    <a:pt x="21448" y="21038"/>
                    <a:pt x="21248" y="21281"/>
                  </a:cubicBezTo>
                  <a:cubicBezTo>
                    <a:pt x="21048" y="21525"/>
                    <a:pt x="19848" y="20875"/>
                    <a:pt x="18648" y="20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0" name="Line"/>
            <p:cNvSpPr/>
            <p:nvPr/>
          </p:nvSpPr>
          <p:spPr>
            <a:xfrm>
              <a:off x="12903674" y="7691610"/>
              <a:ext cx="28021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67" y="10800"/>
                    <a:pt x="11733" y="0"/>
                    <a:pt x="15333" y="0"/>
                  </a:cubicBezTo>
                  <a:cubicBezTo>
                    <a:pt x="18933" y="0"/>
                    <a:pt x="2026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1" name="Line"/>
            <p:cNvSpPr/>
            <p:nvPr/>
          </p:nvSpPr>
          <p:spPr>
            <a:xfrm>
              <a:off x="13339562" y="7428694"/>
              <a:ext cx="174803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3812" y="0"/>
                  </a:moveTo>
                  <a:cubicBezTo>
                    <a:pt x="7624" y="610"/>
                    <a:pt x="11435" y="1220"/>
                    <a:pt x="14824" y="3478"/>
                  </a:cubicBezTo>
                  <a:cubicBezTo>
                    <a:pt x="18212" y="5736"/>
                    <a:pt x="21176" y="9641"/>
                    <a:pt x="21388" y="12631"/>
                  </a:cubicBezTo>
                  <a:cubicBezTo>
                    <a:pt x="21600" y="15620"/>
                    <a:pt x="19059" y="17695"/>
                    <a:pt x="15035" y="19037"/>
                  </a:cubicBezTo>
                  <a:cubicBezTo>
                    <a:pt x="11012" y="20380"/>
                    <a:pt x="5506" y="2099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2" name="Line"/>
            <p:cNvSpPr/>
            <p:nvPr/>
          </p:nvSpPr>
          <p:spPr>
            <a:xfrm>
              <a:off x="14003772" y="7989121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3" name="Line"/>
            <p:cNvSpPr/>
            <p:nvPr/>
          </p:nvSpPr>
          <p:spPr>
            <a:xfrm>
              <a:off x="15540505" y="7522098"/>
              <a:ext cx="496668" cy="38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510" extrusionOk="0">
                  <a:moveTo>
                    <a:pt x="412" y="4050"/>
                  </a:moveTo>
                  <a:cubicBezTo>
                    <a:pt x="1151" y="9257"/>
                    <a:pt x="1891" y="14464"/>
                    <a:pt x="2409" y="17550"/>
                  </a:cubicBezTo>
                  <a:cubicBezTo>
                    <a:pt x="2927" y="20636"/>
                    <a:pt x="3223" y="21600"/>
                    <a:pt x="3297" y="21504"/>
                  </a:cubicBezTo>
                  <a:cubicBezTo>
                    <a:pt x="3371" y="21407"/>
                    <a:pt x="3223" y="20250"/>
                    <a:pt x="2705" y="17068"/>
                  </a:cubicBezTo>
                  <a:cubicBezTo>
                    <a:pt x="2187" y="13886"/>
                    <a:pt x="1299" y="8679"/>
                    <a:pt x="708" y="5496"/>
                  </a:cubicBezTo>
                  <a:cubicBezTo>
                    <a:pt x="116" y="2314"/>
                    <a:pt x="-180" y="1157"/>
                    <a:pt x="116" y="579"/>
                  </a:cubicBezTo>
                  <a:cubicBezTo>
                    <a:pt x="412" y="0"/>
                    <a:pt x="1299" y="0"/>
                    <a:pt x="3815" y="0"/>
                  </a:cubicBezTo>
                  <a:cubicBezTo>
                    <a:pt x="6330" y="0"/>
                    <a:pt x="10472" y="0"/>
                    <a:pt x="12913" y="0"/>
                  </a:cubicBezTo>
                  <a:cubicBezTo>
                    <a:pt x="15354" y="0"/>
                    <a:pt x="16094" y="0"/>
                    <a:pt x="16686" y="386"/>
                  </a:cubicBezTo>
                  <a:cubicBezTo>
                    <a:pt x="17278" y="771"/>
                    <a:pt x="17721" y="1543"/>
                    <a:pt x="18387" y="4146"/>
                  </a:cubicBezTo>
                  <a:cubicBezTo>
                    <a:pt x="19053" y="6750"/>
                    <a:pt x="19941" y="11186"/>
                    <a:pt x="20532" y="14271"/>
                  </a:cubicBezTo>
                  <a:cubicBezTo>
                    <a:pt x="21124" y="17357"/>
                    <a:pt x="21420" y="19093"/>
                    <a:pt x="21124" y="19961"/>
                  </a:cubicBezTo>
                  <a:cubicBezTo>
                    <a:pt x="20828" y="20829"/>
                    <a:pt x="19941" y="20829"/>
                    <a:pt x="18239" y="20732"/>
                  </a:cubicBezTo>
                  <a:cubicBezTo>
                    <a:pt x="16538" y="20636"/>
                    <a:pt x="14023" y="20443"/>
                    <a:pt x="12025" y="19864"/>
                  </a:cubicBezTo>
                  <a:cubicBezTo>
                    <a:pt x="10028" y="19286"/>
                    <a:pt x="8549" y="18321"/>
                    <a:pt x="7069" y="173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4" name="Line"/>
            <p:cNvSpPr/>
            <p:nvPr/>
          </p:nvSpPr>
          <p:spPr>
            <a:xfrm>
              <a:off x="15700480" y="7553233"/>
              <a:ext cx="202369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extrusionOk="0">
                  <a:moveTo>
                    <a:pt x="17835" y="0"/>
                  </a:moveTo>
                  <a:cubicBezTo>
                    <a:pt x="12795" y="3032"/>
                    <a:pt x="7755" y="6063"/>
                    <a:pt x="4515" y="8053"/>
                  </a:cubicBezTo>
                  <a:cubicBezTo>
                    <a:pt x="1275" y="10042"/>
                    <a:pt x="-165" y="10989"/>
                    <a:pt x="15" y="11463"/>
                  </a:cubicBezTo>
                  <a:cubicBezTo>
                    <a:pt x="195" y="11937"/>
                    <a:pt x="1995" y="11937"/>
                    <a:pt x="5055" y="11653"/>
                  </a:cubicBezTo>
                  <a:cubicBezTo>
                    <a:pt x="8115" y="11368"/>
                    <a:pt x="12435" y="10800"/>
                    <a:pt x="15495" y="10611"/>
                  </a:cubicBezTo>
                  <a:cubicBezTo>
                    <a:pt x="18555" y="10421"/>
                    <a:pt x="20355" y="10611"/>
                    <a:pt x="20895" y="11274"/>
                  </a:cubicBezTo>
                  <a:cubicBezTo>
                    <a:pt x="21435" y="11937"/>
                    <a:pt x="20715" y="13074"/>
                    <a:pt x="17655" y="14874"/>
                  </a:cubicBezTo>
                  <a:cubicBezTo>
                    <a:pt x="14595" y="16674"/>
                    <a:pt x="9195" y="19137"/>
                    <a:pt x="379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7" name="IMG_0122.png" descr="IMG_01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322" y="1240926"/>
            <a:ext cx="20556611" cy="4680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29" name="Drawing"/>
          <p:cNvGrpSpPr/>
          <p:nvPr/>
        </p:nvGrpSpPr>
        <p:grpSpPr>
          <a:xfrm>
            <a:off x="1992632" y="6217447"/>
            <a:ext cx="18919623" cy="4690137"/>
            <a:chOff x="0" y="0"/>
            <a:chExt cx="18919622" cy="4690135"/>
          </a:xfrm>
        </p:grpSpPr>
        <p:sp>
          <p:nvSpPr>
            <p:cNvPr id="4628" name="Line"/>
            <p:cNvSpPr/>
            <p:nvPr/>
          </p:nvSpPr>
          <p:spPr>
            <a:xfrm>
              <a:off x="89706" y="327139"/>
              <a:ext cx="405962" cy="50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14" extrusionOk="0">
                  <a:moveTo>
                    <a:pt x="18164" y="2395"/>
                  </a:moveTo>
                  <a:cubicBezTo>
                    <a:pt x="18164" y="1655"/>
                    <a:pt x="18164" y="916"/>
                    <a:pt x="17710" y="472"/>
                  </a:cubicBezTo>
                  <a:cubicBezTo>
                    <a:pt x="17256" y="28"/>
                    <a:pt x="16349" y="-120"/>
                    <a:pt x="14987" y="102"/>
                  </a:cubicBezTo>
                  <a:cubicBezTo>
                    <a:pt x="13626" y="324"/>
                    <a:pt x="11811" y="916"/>
                    <a:pt x="10359" y="1433"/>
                  </a:cubicBezTo>
                  <a:cubicBezTo>
                    <a:pt x="8907" y="1951"/>
                    <a:pt x="7818" y="2395"/>
                    <a:pt x="7545" y="3283"/>
                  </a:cubicBezTo>
                  <a:cubicBezTo>
                    <a:pt x="7273" y="4170"/>
                    <a:pt x="7818" y="5502"/>
                    <a:pt x="9451" y="6907"/>
                  </a:cubicBezTo>
                  <a:cubicBezTo>
                    <a:pt x="11085" y="8313"/>
                    <a:pt x="13807" y="9792"/>
                    <a:pt x="15986" y="11494"/>
                  </a:cubicBezTo>
                  <a:cubicBezTo>
                    <a:pt x="18164" y="13195"/>
                    <a:pt x="19797" y="15118"/>
                    <a:pt x="20614" y="16450"/>
                  </a:cubicBezTo>
                  <a:cubicBezTo>
                    <a:pt x="21431" y="17781"/>
                    <a:pt x="21431" y="18521"/>
                    <a:pt x="21068" y="19113"/>
                  </a:cubicBezTo>
                  <a:cubicBezTo>
                    <a:pt x="20705" y="19705"/>
                    <a:pt x="19979" y="20148"/>
                    <a:pt x="17892" y="20592"/>
                  </a:cubicBezTo>
                  <a:cubicBezTo>
                    <a:pt x="15804" y="21036"/>
                    <a:pt x="12355" y="21480"/>
                    <a:pt x="9633" y="21406"/>
                  </a:cubicBezTo>
                  <a:cubicBezTo>
                    <a:pt x="6910" y="21332"/>
                    <a:pt x="4913" y="20740"/>
                    <a:pt x="3370" y="20001"/>
                  </a:cubicBezTo>
                  <a:cubicBezTo>
                    <a:pt x="1828" y="19261"/>
                    <a:pt x="739" y="18373"/>
                    <a:pt x="285" y="17559"/>
                  </a:cubicBezTo>
                  <a:cubicBezTo>
                    <a:pt x="-169" y="16746"/>
                    <a:pt x="13" y="16006"/>
                    <a:pt x="194" y="152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9" name="Line"/>
            <p:cNvSpPr/>
            <p:nvPr/>
          </p:nvSpPr>
          <p:spPr>
            <a:xfrm>
              <a:off x="525227" y="11558"/>
              <a:ext cx="1425892" cy="83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20" extrusionOk="0">
                  <a:moveTo>
                    <a:pt x="219" y="17741"/>
                  </a:moveTo>
                  <a:cubicBezTo>
                    <a:pt x="846" y="17918"/>
                    <a:pt x="1474" y="18095"/>
                    <a:pt x="2075" y="18007"/>
                  </a:cubicBezTo>
                  <a:cubicBezTo>
                    <a:pt x="2677" y="17918"/>
                    <a:pt x="3252" y="17564"/>
                    <a:pt x="3540" y="17166"/>
                  </a:cubicBezTo>
                  <a:cubicBezTo>
                    <a:pt x="3827" y="16767"/>
                    <a:pt x="3827" y="16325"/>
                    <a:pt x="3696" y="16015"/>
                  </a:cubicBezTo>
                  <a:cubicBezTo>
                    <a:pt x="3566" y="15705"/>
                    <a:pt x="3304" y="15528"/>
                    <a:pt x="2755" y="15395"/>
                  </a:cubicBezTo>
                  <a:cubicBezTo>
                    <a:pt x="2206" y="15262"/>
                    <a:pt x="1369" y="15174"/>
                    <a:pt x="846" y="15262"/>
                  </a:cubicBezTo>
                  <a:cubicBezTo>
                    <a:pt x="323" y="15351"/>
                    <a:pt x="114" y="15616"/>
                    <a:pt x="35" y="15970"/>
                  </a:cubicBezTo>
                  <a:cubicBezTo>
                    <a:pt x="-43" y="16325"/>
                    <a:pt x="9" y="16767"/>
                    <a:pt x="192" y="17121"/>
                  </a:cubicBezTo>
                  <a:cubicBezTo>
                    <a:pt x="375" y="17475"/>
                    <a:pt x="689" y="17741"/>
                    <a:pt x="1395" y="17564"/>
                  </a:cubicBezTo>
                  <a:cubicBezTo>
                    <a:pt x="2101" y="17387"/>
                    <a:pt x="3200" y="16767"/>
                    <a:pt x="4193" y="15307"/>
                  </a:cubicBezTo>
                  <a:cubicBezTo>
                    <a:pt x="5187" y="13846"/>
                    <a:pt x="6076" y="11544"/>
                    <a:pt x="6599" y="9375"/>
                  </a:cubicBezTo>
                  <a:cubicBezTo>
                    <a:pt x="7122" y="7207"/>
                    <a:pt x="7279" y="5170"/>
                    <a:pt x="7357" y="3931"/>
                  </a:cubicBezTo>
                  <a:cubicBezTo>
                    <a:pt x="7436" y="2692"/>
                    <a:pt x="7436" y="2249"/>
                    <a:pt x="7384" y="1629"/>
                  </a:cubicBezTo>
                  <a:cubicBezTo>
                    <a:pt x="7331" y="1010"/>
                    <a:pt x="7227" y="213"/>
                    <a:pt x="7148" y="36"/>
                  </a:cubicBezTo>
                  <a:cubicBezTo>
                    <a:pt x="7070" y="-141"/>
                    <a:pt x="7018" y="302"/>
                    <a:pt x="6887" y="1895"/>
                  </a:cubicBezTo>
                  <a:cubicBezTo>
                    <a:pt x="6756" y="3489"/>
                    <a:pt x="6547" y="6233"/>
                    <a:pt x="6416" y="8756"/>
                  </a:cubicBezTo>
                  <a:cubicBezTo>
                    <a:pt x="6285" y="11279"/>
                    <a:pt x="6233" y="13580"/>
                    <a:pt x="6311" y="15218"/>
                  </a:cubicBezTo>
                  <a:cubicBezTo>
                    <a:pt x="6390" y="16856"/>
                    <a:pt x="6599" y="17829"/>
                    <a:pt x="6834" y="18361"/>
                  </a:cubicBezTo>
                  <a:cubicBezTo>
                    <a:pt x="7070" y="18892"/>
                    <a:pt x="7331" y="18980"/>
                    <a:pt x="7593" y="19025"/>
                  </a:cubicBezTo>
                  <a:cubicBezTo>
                    <a:pt x="7854" y="19069"/>
                    <a:pt x="8116" y="19069"/>
                    <a:pt x="8430" y="18759"/>
                  </a:cubicBezTo>
                  <a:cubicBezTo>
                    <a:pt x="8743" y="18449"/>
                    <a:pt x="9110" y="17829"/>
                    <a:pt x="9345" y="17298"/>
                  </a:cubicBezTo>
                  <a:cubicBezTo>
                    <a:pt x="9580" y="16767"/>
                    <a:pt x="9685" y="16325"/>
                    <a:pt x="9711" y="16325"/>
                  </a:cubicBezTo>
                  <a:cubicBezTo>
                    <a:pt x="9737" y="16325"/>
                    <a:pt x="9685" y="16767"/>
                    <a:pt x="9659" y="17210"/>
                  </a:cubicBezTo>
                  <a:cubicBezTo>
                    <a:pt x="9633" y="17652"/>
                    <a:pt x="9633" y="18095"/>
                    <a:pt x="9711" y="18493"/>
                  </a:cubicBezTo>
                  <a:cubicBezTo>
                    <a:pt x="9789" y="18892"/>
                    <a:pt x="9946" y="19246"/>
                    <a:pt x="10156" y="19379"/>
                  </a:cubicBezTo>
                  <a:cubicBezTo>
                    <a:pt x="10365" y="19511"/>
                    <a:pt x="10626" y="19423"/>
                    <a:pt x="10809" y="19157"/>
                  </a:cubicBezTo>
                  <a:cubicBezTo>
                    <a:pt x="10992" y="18892"/>
                    <a:pt x="11097" y="18449"/>
                    <a:pt x="11202" y="18007"/>
                  </a:cubicBezTo>
                  <a:cubicBezTo>
                    <a:pt x="11306" y="17564"/>
                    <a:pt x="11411" y="17121"/>
                    <a:pt x="11437" y="17121"/>
                  </a:cubicBezTo>
                  <a:cubicBezTo>
                    <a:pt x="11463" y="17121"/>
                    <a:pt x="11411" y="17564"/>
                    <a:pt x="11463" y="18095"/>
                  </a:cubicBezTo>
                  <a:cubicBezTo>
                    <a:pt x="11515" y="18626"/>
                    <a:pt x="11672" y="19246"/>
                    <a:pt x="11881" y="19689"/>
                  </a:cubicBezTo>
                  <a:cubicBezTo>
                    <a:pt x="12091" y="20131"/>
                    <a:pt x="12352" y="20397"/>
                    <a:pt x="12614" y="20529"/>
                  </a:cubicBezTo>
                  <a:cubicBezTo>
                    <a:pt x="12875" y="20662"/>
                    <a:pt x="13137" y="20662"/>
                    <a:pt x="13529" y="20131"/>
                  </a:cubicBezTo>
                  <a:cubicBezTo>
                    <a:pt x="13921" y="19600"/>
                    <a:pt x="14444" y="18538"/>
                    <a:pt x="14915" y="16723"/>
                  </a:cubicBezTo>
                  <a:cubicBezTo>
                    <a:pt x="15386" y="14908"/>
                    <a:pt x="15804" y="12341"/>
                    <a:pt x="16013" y="10659"/>
                  </a:cubicBezTo>
                  <a:cubicBezTo>
                    <a:pt x="16222" y="8977"/>
                    <a:pt x="16222" y="8180"/>
                    <a:pt x="16118" y="7561"/>
                  </a:cubicBezTo>
                  <a:cubicBezTo>
                    <a:pt x="16013" y="6941"/>
                    <a:pt x="15804" y="6498"/>
                    <a:pt x="15647" y="6498"/>
                  </a:cubicBezTo>
                  <a:cubicBezTo>
                    <a:pt x="15490" y="6498"/>
                    <a:pt x="15386" y="6941"/>
                    <a:pt x="15333" y="8402"/>
                  </a:cubicBezTo>
                  <a:cubicBezTo>
                    <a:pt x="15281" y="9862"/>
                    <a:pt x="15281" y="12341"/>
                    <a:pt x="15359" y="14333"/>
                  </a:cubicBezTo>
                  <a:cubicBezTo>
                    <a:pt x="15438" y="16325"/>
                    <a:pt x="15595" y="17829"/>
                    <a:pt x="15830" y="18936"/>
                  </a:cubicBezTo>
                  <a:cubicBezTo>
                    <a:pt x="16065" y="20043"/>
                    <a:pt x="16379" y="20751"/>
                    <a:pt x="16667" y="21105"/>
                  </a:cubicBezTo>
                  <a:cubicBezTo>
                    <a:pt x="16955" y="21459"/>
                    <a:pt x="17216" y="21459"/>
                    <a:pt x="17478" y="21370"/>
                  </a:cubicBezTo>
                  <a:cubicBezTo>
                    <a:pt x="17739" y="21282"/>
                    <a:pt x="18001" y="21105"/>
                    <a:pt x="18184" y="20795"/>
                  </a:cubicBezTo>
                  <a:cubicBezTo>
                    <a:pt x="18367" y="20485"/>
                    <a:pt x="18471" y="20043"/>
                    <a:pt x="18550" y="19600"/>
                  </a:cubicBezTo>
                  <a:cubicBezTo>
                    <a:pt x="18628" y="19157"/>
                    <a:pt x="18680" y="18715"/>
                    <a:pt x="18811" y="18715"/>
                  </a:cubicBezTo>
                  <a:cubicBezTo>
                    <a:pt x="18942" y="18715"/>
                    <a:pt x="19151" y="19157"/>
                    <a:pt x="19491" y="19556"/>
                  </a:cubicBezTo>
                  <a:cubicBezTo>
                    <a:pt x="19831" y="19954"/>
                    <a:pt x="20302" y="20308"/>
                    <a:pt x="20668" y="20397"/>
                  </a:cubicBezTo>
                  <a:cubicBezTo>
                    <a:pt x="21034" y="20485"/>
                    <a:pt x="21295" y="20308"/>
                    <a:pt x="21557" y="201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0" name="Line"/>
            <p:cNvSpPr/>
            <p:nvPr/>
          </p:nvSpPr>
          <p:spPr>
            <a:xfrm>
              <a:off x="1743552" y="445414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1" name="Line"/>
            <p:cNvSpPr/>
            <p:nvPr/>
          </p:nvSpPr>
          <p:spPr>
            <a:xfrm>
              <a:off x="1432203" y="590710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2" name="Line"/>
            <p:cNvSpPr/>
            <p:nvPr/>
          </p:nvSpPr>
          <p:spPr>
            <a:xfrm>
              <a:off x="1877628" y="553016"/>
              <a:ext cx="582027" cy="19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189" extrusionOk="0">
                  <a:moveTo>
                    <a:pt x="798" y="12996"/>
                  </a:moveTo>
                  <a:cubicBezTo>
                    <a:pt x="2587" y="13368"/>
                    <a:pt x="4376" y="13741"/>
                    <a:pt x="5591" y="13555"/>
                  </a:cubicBezTo>
                  <a:cubicBezTo>
                    <a:pt x="6805" y="13368"/>
                    <a:pt x="7444" y="12624"/>
                    <a:pt x="7763" y="11320"/>
                  </a:cubicBezTo>
                  <a:cubicBezTo>
                    <a:pt x="8083" y="10017"/>
                    <a:pt x="8083" y="8155"/>
                    <a:pt x="7252" y="6665"/>
                  </a:cubicBezTo>
                  <a:cubicBezTo>
                    <a:pt x="6421" y="5175"/>
                    <a:pt x="4760" y="4058"/>
                    <a:pt x="3610" y="3499"/>
                  </a:cubicBezTo>
                  <a:cubicBezTo>
                    <a:pt x="2459" y="2941"/>
                    <a:pt x="1820" y="2941"/>
                    <a:pt x="1245" y="3499"/>
                  </a:cubicBezTo>
                  <a:cubicBezTo>
                    <a:pt x="670" y="4058"/>
                    <a:pt x="159" y="5175"/>
                    <a:pt x="31" y="6665"/>
                  </a:cubicBezTo>
                  <a:cubicBezTo>
                    <a:pt x="-97" y="8155"/>
                    <a:pt x="159" y="10017"/>
                    <a:pt x="989" y="11506"/>
                  </a:cubicBezTo>
                  <a:cubicBezTo>
                    <a:pt x="1820" y="12996"/>
                    <a:pt x="3226" y="14113"/>
                    <a:pt x="4760" y="13182"/>
                  </a:cubicBezTo>
                  <a:cubicBezTo>
                    <a:pt x="6294" y="12251"/>
                    <a:pt x="7955" y="9272"/>
                    <a:pt x="8978" y="7037"/>
                  </a:cubicBezTo>
                  <a:cubicBezTo>
                    <a:pt x="10000" y="4803"/>
                    <a:pt x="10383" y="3313"/>
                    <a:pt x="10831" y="2010"/>
                  </a:cubicBezTo>
                  <a:cubicBezTo>
                    <a:pt x="11278" y="706"/>
                    <a:pt x="11789" y="-411"/>
                    <a:pt x="12237" y="148"/>
                  </a:cubicBezTo>
                  <a:cubicBezTo>
                    <a:pt x="12684" y="706"/>
                    <a:pt x="13067" y="2941"/>
                    <a:pt x="13259" y="6106"/>
                  </a:cubicBezTo>
                  <a:cubicBezTo>
                    <a:pt x="13451" y="9272"/>
                    <a:pt x="13451" y="13368"/>
                    <a:pt x="13451" y="16348"/>
                  </a:cubicBezTo>
                  <a:cubicBezTo>
                    <a:pt x="13451" y="19327"/>
                    <a:pt x="13451" y="21189"/>
                    <a:pt x="13643" y="21189"/>
                  </a:cubicBezTo>
                  <a:cubicBezTo>
                    <a:pt x="13834" y="21189"/>
                    <a:pt x="14218" y="19327"/>
                    <a:pt x="14729" y="16348"/>
                  </a:cubicBezTo>
                  <a:cubicBezTo>
                    <a:pt x="15240" y="13368"/>
                    <a:pt x="15879" y="9272"/>
                    <a:pt x="16454" y="6479"/>
                  </a:cubicBezTo>
                  <a:cubicBezTo>
                    <a:pt x="17030" y="3686"/>
                    <a:pt x="17541" y="2196"/>
                    <a:pt x="17924" y="2382"/>
                  </a:cubicBezTo>
                  <a:cubicBezTo>
                    <a:pt x="18308" y="2568"/>
                    <a:pt x="18563" y="4430"/>
                    <a:pt x="18883" y="7223"/>
                  </a:cubicBezTo>
                  <a:cubicBezTo>
                    <a:pt x="19202" y="10017"/>
                    <a:pt x="19586" y="13741"/>
                    <a:pt x="20033" y="16161"/>
                  </a:cubicBezTo>
                  <a:cubicBezTo>
                    <a:pt x="20481" y="18582"/>
                    <a:pt x="20992" y="19699"/>
                    <a:pt x="21503" y="208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3" name="Line"/>
            <p:cNvSpPr/>
            <p:nvPr/>
          </p:nvSpPr>
          <p:spPr>
            <a:xfrm>
              <a:off x="0" y="965193"/>
              <a:ext cx="2625708" cy="102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21420"/>
                  </a:moveTo>
                  <a:cubicBezTo>
                    <a:pt x="768" y="19980"/>
                    <a:pt x="1537" y="18540"/>
                    <a:pt x="2391" y="17460"/>
                  </a:cubicBezTo>
                  <a:cubicBezTo>
                    <a:pt x="3244" y="16380"/>
                    <a:pt x="4183" y="15660"/>
                    <a:pt x="4952" y="14580"/>
                  </a:cubicBezTo>
                  <a:cubicBezTo>
                    <a:pt x="5720" y="13500"/>
                    <a:pt x="6318" y="12060"/>
                    <a:pt x="7029" y="11340"/>
                  </a:cubicBezTo>
                  <a:cubicBezTo>
                    <a:pt x="7741" y="10620"/>
                    <a:pt x="8566" y="10620"/>
                    <a:pt x="9334" y="10260"/>
                  </a:cubicBezTo>
                  <a:cubicBezTo>
                    <a:pt x="10103" y="9900"/>
                    <a:pt x="10814" y="9180"/>
                    <a:pt x="11497" y="8100"/>
                  </a:cubicBezTo>
                  <a:cubicBezTo>
                    <a:pt x="12180" y="7020"/>
                    <a:pt x="12835" y="5580"/>
                    <a:pt x="13560" y="4140"/>
                  </a:cubicBezTo>
                  <a:cubicBezTo>
                    <a:pt x="14286" y="2700"/>
                    <a:pt x="15083" y="1260"/>
                    <a:pt x="16036" y="540"/>
                  </a:cubicBezTo>
                  <a:cubicBezTo>
                    <a:pt x="16990" y="-180"/>
                    <a:pt x="18100" y="-180"/>
                    <a:pt x="18982" y="540"/>
                  </a:cubicBezTo>
                  <a:cubicBezTo>
                    <a:pt x="19864" y="1260"/>
                    <a:pt x="20519" y="2700"/>
                    <a:pt x="20917" y="3420"/>
                  </a:cubicBezTo>
                  <a:cubicBezTo>
                    <a:pt x="21315" y="4140"/>
                    <a:pt x="21458" y="4140"/>
                    <a:pt x="21600" y="41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4" name="Line"/>
            <p:cNvSpPr/>
            <p:nvPr/>
          </p:nvSpPr>
          <p:spPr>
            <a:xfrm>
              <a:off x="3400619" y="369307"/>
              <a:ext cx="885615" cy="415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337" y="1785"/>
                  </a:moveTo>
                  <a:cubicBezTo>
                    <a:pt x="169" y="893"/>
                    <a:pt x="0" y="0"/>
                    <a:pt x="0" y="0"/>
                  </a:cubicBezTo>
                  <a:cubicBezTo>
                    <a:pt x="0" y="0"/>
                    <a:pt x="169" y="893"/>
                    <a:pt x="675" y="3481"/>
                  </a:cubicBezTo>
                  <a:cubicBezTo>
                    <a:pt x="1181" y="6069"/>
                    <a:pt x="2025" y="10354"/>
                    <a:pt x="2573" y="13031"/>
                  </a:cubicBezTo>
                  <a:cubicBezTo>
                    <a:pt x="3122" y="15709"/>
                    <a:pt x="3375" y="16780"/>
                    <a:pt x="3628" y="17673"/>
                  </a:cubicBezTo>
                  <a:cubicBezTo>
                    <a:pt x="3881" y="18565"/>
                    <a:pt x="4134" y="19279"/>
                    <a:pt x="4345" y="19190"/>
                  </a:cubicBezTo>
                  <a:cubicBezTo>
                    <a:pt x="4556" y="19101"/>
                    <a:pt x="4725" y="18208"/>
                    <a:pt x="4725" y="16423"/>
                  </a:cubicBezTo>
                  <a:cubicBezTo>
                    <a:pt x="4725" y="14638"/>
                    <a:pt x="4556" y="11960"/>
                    <a:pt x="4472" y="9907"/>
                  </a:cubicBezTo>
                  <a:cubicBezTo>
                    <a:pt x="4387" y="7855"/>
                    <a:pt x="4387" y="6426"/>
                    <a:pt x="4345" y="5266"/>
                  </a:cubicBezTo>
                  <a:cubicBezTo>
                    <a:pt x="4303" y="4106"/>
                    <a:pt x="4219" y="3213"/>
                    <a:pt x="4303" y="3124"/>
                  </a:cubicBezTo>
                  <a:cubicBezTo>
                    <a:pt x="4388" y="3035"/>
                    <a:pt x="4641" y="3749"/>
                    <a:pt x="5147" y="5980"/>
                  </a:cubicBezTo>
                  <a:cubicBezTo>
                    <a:pt x="5653" y="8212"/>
                    <a:pt x="6413" y="11960"/>
                    <a:pt x="6961" y="14638"/>
                  </a:cubicBezTo>
                  <a:cubicBezTo>
                    <a:pt x="7509" y="17316"/>
                    <a:pt x="7847" y="18922"/>
                    <a:pt x="8184" y="19993"/>
                  </a:cubicBezTo>
                  <a:cubicBezTo>
                    <a:pt x="8522" y="21064"/>
                    <a:pt x="8859" y="21600"/>
                    <a:pt x="9028" y="21421"/>
                  </a:cubicBezTo>
                  <a:cubicBezTo>
                    <a:pt x="9197" y="21243"/>
                    <a:pt x="9197" y="20350"/>
                    <a:pt x="9281" y="17940"/>
                  </a:cubicBezTo>
                  <a:cubicBezTo>
                    <a:pt x="9366" y="15531"/>
                    <a:pt x="9534" y="11603"/>
                    <a:pt x="9661" y="9193"/>
                  </a:cubicBezTo>
                  <a:cubicBezTo>
                    <a:pt x="9787" y="6783"/>
                    <a:pt x="9872" y="5891"/>
                    <a:pt x="10083" y="5712"/>
                  </a:cubicBezTo>
                  <a:cubicBezTo>
                    <a:pt x="10294" y="5534"/>
                    <a:pt x="10631" y="6069"/>
                    <a:pt x="11264" y="7408"/>
                  </a:cubicBezTo>
                  <a:cubicBezTo>
                    <a:pt x="11897" y="8747"/>
                    <a:pt x="12825" y="10889"/>
                    <a:pt x="13753" y="12050"/>
                  </a:cubicBezTo>
                  <a:cubicBezTo>
                    <a:pt x="14681" y="13210"/>
                    <a:pt x="15609" y="13388"/>
                    <a:pt x="16284" y="13299"/>
                  </a:cubicBezTo>
                  <a:cubicBezTo>
                    <a:pt x="16959" y="13210"/>
                    <a:pt x="17381" y="12853"/>
                    <a:pt x="17677" y="12228"/>
                  </a:cubicBezTo>
                  <a:cubicBezTo>
                    <a:pt x="17972" y="11603"/>
                    <a:pt x="18141" y="10711"/>
                    <a:pt x="18056" y="9997"/>
                  </a:cubicBezTo>
                  <a:cubicBezTo>
                    <a:pt x="17972" y="9283"/>
                    <a:pt x="17634" y="8747"/>
                    <a:pt x="17086" y="8479"/>
                  </a:cubicBezTo>
                  <a:cubicBezTo>
                    <a:pt x="16537" y="8212"/>
                    <a:pt x="15778" y="8212"/>
                    <a:pt x="15188" y="8479"/>
                  </a:cubicBezTo>
                  <a:cubicBezTo>
                    <a:pt x="14597" y="8747"/>
                    <a:pt x="14175" y="9283"/>
                    <a:pt x="13922" y="9997"/>
                  </a:cubicBezTo>
                  <a:cubicBezTo>
                    <a:pt x="13669" y="10711"/>
                    <a:pt x="13584" y="11603"/>
                    <a:pt x="13880" y="13210"/>
                  </a:cubicBezTo>
                  <a:cubicBezTo>
                    <a:pt x="14175" y="14817"/>
                    <a:pt x="14850" y="17137"/>
                    <a:pt x="15778" y="18655"/>
                  </a:cubicBezTo>
                  <a:cubicBezTo>
                    <a:pt x="16706" y="20172"/>
                    <a:pt x="17887" y="20886"/>
                    <a:pt x="18900" y="20707"/>
                  </a:cubicBezTo>
                  <a:cubicBezTo>
                    <a:pt x="19912" y="20529"/>
                    <a:pt x="20756" y="19458"/>
                    <a:pt x="21600" y="18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5" name="Line"/>
            <p:cNvSpPr/>
            <p:nvPr/>
          </p:nvSpPr>
          <p:spPr>
            <a:xfrm>
              <a:off x="4919309" y="549162"/>
              <a:ext cx="1131235" cy="249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4441"/>
                  </a:moveTo>
                  <a:cubicBezTo>
                    <a:pt x="793" y="3258"/>
                    <a:pt x="1585" y="2074"/>
                    <a:pt x="2213" y="2666"/>
                  </a:cubicBezTo>
                  <a:cubicBezTo>
                    <a:pt x="2840" y="3258"/>
                    <a:pt x="3303" y="5625"/>
                    <a:pt x="3534" y="7696"/>
                  </a:cubicBezTo>
                  <a:cubicBezTo>
                    <a:pt x="3765" y="9767"/>
                    <a:pt x="3765" y="11543"/>
                    <a:pt x="3732" y="13170"/>
                  </a:cubicBezTo>
                  <a:cubicBezTo>
                    <a:pt x="3699" y="14797"/>
                    <a:pt x="3633" y="16277"/>
                    <a:pt x="3534" y="16277"/>
                  </a:cubicBezTo>
                  <a:cubicBezTo>
                    <a:pt x="3435" y="16277"/>
                    <a:pt x="3303" y="14797"/>
                    <a:pt x="3402" y="12578"/>
                  </a:cubicBezTo>
                  <a:cubicBezTo>
                    <a:pt x="3501" y="10359"/>
                    <a:pt x="3831" y="7400"/>
                    <a:pt x="4095" y="5329"/>
                  </a:cubicBezTo>
                  <a:cubicBezTo>
                    <a:pt x="4360" y="3258"/>
                    <a:pt x="4558" y="2074"/>
                    <a:pt x="4822" y="1186"/>
                  </a:cubicBezTo>
                  <a:cubicBezTo>
                    <a:pt x="5086" y="299"/>
                    <a:pt x="5417" y="-293"/>
                    <a:pt x="5648" y="151"/>
                  </a:cubicBezTo>
                  <a:cubicBezTo>
                    <a:pt x="5879" y="595"/>
                    <a:pt x="6011" y="2074"/>
                    <a:pt x="6209" y="4589"/>
                  </a:cubicBezTo>
                  <a:cubicBezTo>
                    <a:pt x="6407" y="7104"/>
                    <a:pt x="6672" y="10655"/>
                    <a:pt x="7101" y="13170"/>
                  </a:cubicBezTo>
                  <a:cubicBezTo>
                    <a:pt x="7530" y="15685"/>
                    <a:pt x="8125" y="17165"/>
                    <a:pt x="8950" y="17904"/>
                  </a:cubicBezTo>
                  <a:cubicBezTo>
                    <a:pt x="9776" y="18644"/>
                    <a:pt x="10833" y="18644"/>
                    <a:pt x="11626" y="17756"/>
                  </a:cubicBezTo>
                  <a:cubicBezTo>
                    <a:pt x="12418" y="16869"/>
                    <a:pt x="12947" y="15093"/>
                    <a:pt x="13310" y="13614"/>
                  </a:cubicBezTo>
                  <a:cubicBezTo>
                    <a:pt x="13673" y="12134"/>
                    <a:pt x="13872" y="10951"/>
                    <a:pt x="13971" y="9619"/>
                  </a:cubicBezTo>
                  <a:cubicBezTo>
                    <a:pt x="14070" y="8288"/>
                    <a:pt x="14070" y="6808"/>
                    <a:pt x="13938" y="5477"/>
                  </a:cubicBezTo>
                  <a:cubicBezTo>
                    <a:pt x="13806" y="4145"/>
                    <a:pt x="13541" y="2962"/>
                    <a:pt x="13178" y="2222"/>
                  </a:cubicBezTo>
                  <a:cubicBezTo>
                    <a:pt x="12815" y="1482"/>
                    <a:pt x="12352" y="1186"/>
                    <a:pt x="12055" y="1778"/>
                  </a:cubicBezTo>
                  <a:cubicBezTo>
                    <a:pt x="11758" y="2370"/>
                    <a:pt x="11626" y="3849"/>
                    <a:pt x="11626" y="6069"/>
                  </a:cubicBezTo>
                  <a:cubicBezTo>
                    <a:pt x="11626" y="8288"/>
                    <a:pt x="11758" y="11247"/>
                    <a:pt x="12451" y="13762"/>
                  </a:cubicBezTo>
                  <a:cubicBezTo>
                    <a:pt x="13145" y="16277"/>
                    <a:pt x="14400" y="18348"/>
                    <a:pt x="15556" y="19088"/>
                  </a:cubicBezTo>
                  <a:cubicBezTo>
                    <a:pt x="16712" y="19828"/>
                    <a:pt x="17769" y="19236"/>
                    <a:pt x="18429" y="18496"/>
                  </a:cubicBezTo>
                  <a:cubicBezTo>
                    <a:pt x="19090" y="17756"/>
                    <a:pt x="19354" y="16869"/>
                    <a:pt x="19585" y="15833"/>
                  </a:cubicBezTo>
                  <a:cubicBezTo>
                    <a:pt x="19817" y="14797"/>
                    <a:pt x="20015" y="13614"/>
                    <a:pt x="20015" y="12282"/>
                  </a:cubicBezTo>
                  <a:cubicBezTo>
                    <a:pt x="20015" y="10951"/>
                    <a:pt x="19817" y="9471"/>
                    <a:pt x="19552" y="8584"/>
                  </a:cubicBezTo>
                  <a:cubicBezTo>
                    <a:pt x="19288" y="7696"/>
                    <a:pt x="18958" y="7400"/>
                    <a:pt x="18594" y="7252"/>
                  </a:cubicBezTo>
                  <a:cubicBezTo>
                    <a:pt x="18231" y="7104"/>
                    <a:pt x="17835" y="7104"/>
                    <a:pt x="17637" y="7992"/>
                  </a:cubicBezTo>
                  <a:cubicBezTo>
                    <a:pt x="17439" y="8880"/>
                    <a:pt x="17439" y="10655"/>
                    <a:pt x="17802" y="12430"/>
                  </a:cubicBezTo>
                  <a:cubicBezTo>
                    <a:pt x="18165" y="14206"/>
                    <a:pt x="18892" y="15981"/>
                    <a:pt x="19585" y="17460"/>
                  </a:cubicBezTo>
                  <a:cubicBezTo>
                    <a:pt x="20279" y="18940"/>
                    <a:pt x="20939" y="20123"/>
                    <a:pt x="21600" y="21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6" name="Line"/>
            <p:cNvSpPr/>
            <p:nvPr/>
          </p:nvSpPr>
          <p:spPr>
            <a:xfrm>
              <a:off x="6192106" y="288113"/>
              <a:ext cx="346217" cy="46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0915" extrusionOk="0">
                  <a:moveTo>
                    <a:pt x="10496" y="18387"/>
                  </a:moveTo>
                  <a:cubicBezTo>
                    <a:pt x="9854" y="17761"/>
                    <a:pt x="9213" y="17134"/>
                    <a:pt x="7823" y="16821"/>
                  </a:cubicBezTo>
                  <a:cubicBezTo>
                    <a:pt x="6433" y="16508"/>
                    <a:pt x="4294" y="16508"/>
                    <a:pt x="2797" y="16743"/>
                  </a:cubicBezTo>
                  <a:cubicBezTo>
                    <a:pt x="1300" y="16978"/>
                    <a:pt x="445" y="17447"/>
                    <a:pt x="124" y="18074"/>
                  </a:cubicBezTo>
                  <a:cubicBezTo>
                    <a:pt x="-197" y="18700"/>
                    <a:pt x="17" y="19482"/>
                    <a:pt x="1835" y="20108"/>
                  </a:cubicBezTo>
                  <a:cubicBezTo>
                    <a:pt x="3653" y="20734"/>
                    <a:pt x="7074" y="21204"/>
                    <a:pt x="9320" y="20265"/>
                  </a:cubicBezTo>
                  <a:cubicBezTo>
                    <a:pt x="11565" y="19326"/>
                    <a:pt x="12635" y="16978"/>
                    <a:pt x="13062" y="14161"/>
                  </a:cubicBezTo>
                  <a:cubicBezTo>
                    <a:pt x="13490" y="11343"/>
                    <a:pt x="13276" y="8056"/>
                    <a:pt x="12955" y="5395"/>
                  </a:cubicBezTo>
                  <a:cubicBezTo>
                    <a:pt x="12635" y="2734"/>
                    <a:pt x="12207" y="700"/>
                    <a:pt x="11993" y="152"/>
                  </a:cubicBezTo>
                  <a:cubicBezTo>
                    <a:pt x="11779" y="-396"/>
                    <a:pt x="11779" y="543"/>
                    <a:pt x="12100" y="2891"/>
                  </a:cubicBezTo>
                  <a:cubicBezTo>
                    <a:pt x="12421" y="5239"/>
                    <a:pt x="13062" y="8995"/>
                    <a:pt x="13704" y="11891"/>
                  </a:cubicBezTo>
                  <a:cubicBezTo>
                    <a:pt x="14346" y="14787"/>
                    <a:pt x="14987" y="16821"/>
                    <a:pt x="15629" y="18230"/>
                  </a:cubicBezTo>
                  <a:cubicBezTo>
                    <a:pt x="16270" y="19639"/>
                    <a:pt x="16912" y="20421"/>
                    <a:pt x="17874" y="20734"/>
                  </a:cubicBezTo>
                  <a:cubicBezTo>
                    <a:pt x="18837" y="21047"/>
                    <a:pt x="20120" y="20891"/>
                    <a:pt x="21403" y="207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7" name="Line"/>
            <p:cNvSpPr/>
            <p:nvPr/>
          </p:nvSpPr>
          <p:spPr>
            <a:xfrm>
              <a:off x="7212911" y="393523"/>
              <a:ext cx="450332" cy="36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24" extrusionOk="0">
                  <a:moveTo>
                    <a:pt x="0" y="0"/>
                  </a:moveTo>
                  <a:cubicBezTo>
                    <a:pt x="165" y="5047"/>
                    <a:pt x="330" y="10093"/>
                    <a:pt x="660" y="13626"/>
                  </a:cubicBezTo>
                  <a:cubicBezTo>
                    <a:pt x="989" y="17159"/>
                    <a:pt x="1484" y="19178"/>
                    <a:pt x="2144" y="20288"/>
                  </a:cubicBezTo>
                  <a:cubicBezTo>
                    <a:pt x="2803" y="21398"/>
                    <a:pt x="3627" y="21600"/>
                    <a:pt x="4864" y="21297"/>
                  </a:cubicBezTo>
                  <a:cubicBezTo>
                    <a:pt x="6101" y="20994"/>
                    <a:pt x="7750" y="20187"/>
                    <a:pt x="9069" y="19178"/>
                  </a:cubicBezTo>
                  <a:cubicBezTo>
                    <a:pt x="10388" y="18168"/>
                    <a:pt x="11377" y="16957"/>
                    <a:pt x="12696" y="16351"/>
                  </a:cubicBezTo>
                  <a:cubicBezTo>
                    <a:pt x="14015" y="15746"/>
                    <a:pt x="15664" y="15746"/>
                    <a:pt x="16901" y="15746"/>
                  </a:cubicBezTo>
                  <a:cubicBezTo>
                    <a:pt x="18137" y="15746"/>
                    <a:pt x="18962" y="15746"/>
                    <a:pt x="19704" y="15443"/>
                  </a:cubicBezTo>
                  <a:cubicBezTo>
                    <a:pt x="20446" y="15140"/>
                    <a:pt x="21105" y="14535"/>
                    <a:pt x="21353" y="13727"/>
                  </a:cubicBezTo>
                  <a:cubicBezTo>
                    <a:pt x="21600" y="12920"/>
                    <a:pt x="21435" y="11910"/>
                    <a:pt x="20858" y="11204"/>
                  </a:cubicBezTo>
                  <a:cubicBezTo>
                    <a:pt x="20281" y="10497"/>
                    <a:pt x="19292" y="10093"/>
                    <a:pt x="17890" y="9993"/>
                  </a:cubicBezTo>
                  <a:cubicBezTo>
                    <a:pt x="16489" y="9892"/>
                    <a:pt x="14675" y="10093"/>
                    <a:pt x="13521" y="10598"/>
                  </a:cubicBezTo>
                  <a:cubicBezTo>
                    <a:pt x="12366" y="11103"/>
                    <a:pt x="11872" y="11910"/>
                    <a:pt x="12037" y="13121"/>
                  </a:cubicBezTo>
                  <a:cubicBezTo>
                    <a:pt x="12202" y="14333"/>
                    <a:pt x="13026" y="15948"/>
                    <a:pt x="13850" y="17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8" name="Line"/>
            <p:cNvSpPr/>
            <p:nvPr/>
          </p:nvSpPr>
          <p:spPr>
            <a:xfrm>
              <a:off x="7140263" y="569954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9" name="Line"/>
            <p:cNvSpPr/>
            <p:nvPr/>
          </p:nvSpPr>
          <p:spPr>
            <a:xfrm>
              <a:off x="8313010" y="465251"/>
              <a:ext cx="612320" cy="22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1053"/>
                  </a:moveTo>
                  <a:cubicBezTo>
                    <a:pt x="610" y="408"/>
                    <a:pt x="1220" y="-237"/>
                    <a:pt x="1831" y="85"/>
                  </a:cubicBezTo>
                  <a:cubicBezTo>
                    <a:pt x="2441" y="408"/>
                    <a:pt x="3051" y="1697"/>
                    <a:pt x="3600" y="4599"/>
                  </a:cubicBezTo>
                  <a:cubicBezTo>
                    <a:pt x="4149" y="7500"/>
                    <a:pt x="4637" y="12014"/>
                    <a:pt x="5492" y="14915"/>
                  </a:cubicBezTo>
                  <a:cubicBezTo>
                    <a:pt x="6346" y="17817"/>
                    <a:pt x="7566" y="19106"/>
                    <a:pt x="9214" y="19106"/>
                  </a:cubicBezTo>
                  <a:cubicBezTo>
                    <a:pt x="10861" y="19106"/>
                    <a:pt x="12936" y="17817"/>
                    <a:pt x="14217" y="16527"/>
                  </a:cubicBezTo>
                  <a:cubicBezTo>
                    <a:pt x="15498" y="15238"/>
                    <a:pt x="15986" y="13948"/>
                    <a:pt x="16292" y="12336"/>
                  </a:cubicBezTo>
                  <a:cubicBezTo>
                    <a:pt x="16597" y="10724"/>
                    <a:pt x="16719" y="8790"/>
                    <a:pt x="16536" y="7339"/>
                  </a:cubicBezTo>
                  <a:cubicBezTo>
                    <a:pt x="16353" y="5888"/>
                    <a:pt x="15864" y="4921"/>
                    <a:pt x="15315" y="4276"/>
                  </a:cubicBezTo>
                  <a:cubicBezTo>
                    <a:pt x="14766" y="3632"/>
                    <a:pt x="14156" y="3309"/>
                    <a:pt x="13607" y="3632"/>
                  </a:cubicBezTo>
                  <a:cubicBezTo>
                    <a:pt x="13058" y="3954"/>
                    <a:pt x="12569" y="4921"/>
                    <a:pt x="12325" y="6211"/>
                  </a:cubicBezTo>
                  <a:cubicBezTo>
                    <a:pt x="12081" y="7500"/>
                    <a:pt x="12081" y="9112"/>
                    <a:pt x="13668" y="11691"/>
                  </a:cubicBezTo>
                  <a:cubicBezTo>
                    <a:pt x="15254" y="14270"/>
                    <a:pt x="18427" y="17817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0" name="Line"/>
            <p:cNvSpPr/>
            <p:nvPr/>
          </p:nvSpPr>
          <p:spPr>
            <a:xfrm>
              <a:off x="8978761" y="190072"/>
              <a:ext cx="631536" cy="56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0831" extrusionOk="0">
                  <a:moveTo>
                    <a:pt x="2426" y="14890"/>
                  </a:moveTo>
                  <a:cubicBezTo>
                    <a:pt x="1836" y="14633"/>
                    <a:pt x="1245" y="14376"/>
                    <a:pt x="773" y="14504"/>
                  </a:cubicBezTo>
                  <a:cubicBezTo>
                    <a:pt x="301" y="14633"/>
                    <a:pt x="-53" y="15147"/>
                    <a:pt x="6" y="15597"/>
                  </a:cubicBezTo>
                  <a:cubicBezTo>
                    <a:pt x="65" y="16047"/>
                    <a:pt x="537" y="16433"/>
                    <a:pt x="1068" y="16690"/>
                  </a:cubicBezTo>
                  <a:cubicBezTo>
                    <a:pt x="1599" y="16947"/>
                    <a:pt x="2190" y="17076"/>
                    <a:pt x="3016" y="16883"/>
                  </a:cubicBezTo>
                  <a:cubicBezTo>
                    <a:pt x="3842" y="16690"/>
                    <a:pt x="4904" y="16176"/>
                    <a:pt x="5554" y="14247"/>
                  </a:cubicBezTo>
                  <a:cubicBezTo>
                    <a:pt x="6203" y="12319"/>
                    <a:pt x="6439" y="8976"/>
                    <a:pt x="6439" y="6469"/>
                  </a:cubicBezTo>
                  <a:cubicBezTo>
                    <a:pt x="6439" y="3962"/>
                    <a:pt x="6203" y="2290"/>
                    <a:pt x="6085" y="1133"/>
                  </a:cubicBezTo>
                  <a:cubicBezTo>
                    <a:pt x="5967" y="-24"/>
                    <a:pt x="5967" y="-667"/>
                    <a:pt x="6026" y="1069"/>
                  </a:cubicBezTo>
                  <a:cubicBezTo>
                    <a:pt x="6085" y="2804"/>
                    <a:pt x="6203" y="6919"/>
                    <a:pt x="6439" y="10326"/>
                  </a:cubicBezTo>
                  <a:cubicBezTo>
                    <a:pt x="6675" y="13733"/>
                    <a:pt x="7029" y="16433"/>
                    <a:pt x="7383" y="18040"/>
                  </a:cubicBezTo>
                  <a:cubicBezTo>
                    <a:pt x="7737" y="19647"/>
                    <a:pt x="8091" y="20162"/>
                    <a:pt x="8563" y="20483"/>
                  </a:cubicBezTo>
                  <a:cubicBezTo>
                    <a:pt x="9036" y="20804"/>
                    <a:pt x="9626" y="20933"/>
                    <a:pt x="10157" y="20740"/>
                  </a:cubicBezTo>
                  <a:cubicBezTo>
                    <a:pt x="10688" y="20547"/>
                    <a:pt x="11160" y="20033"/>
                    <a:pt x="11573" y="19454"/>
                  </a:cubicBezTo>
                  <a:cubicBezTo>
                    <a:pt x="11986" y="18876"/>
                    <a:pt x="12340" y="18233"/>
                    <a:pt x="12636" y="17462"/>
                  </a:cubicBezTo>
                  <a:cubicBezTo>
                    <a:pt x="12931" y="16690"/>
                    <a:pt x="13167" y="15790"/>
                    <a:pt x="13285" y="15019"/>
                  </a:cubicBezTo>
                  <a:cubicBezTo>
                    <a:pt x="13403" y="14247"/>
                    <a:pt x="13403" y="13604"/>
                    <a:pt x="13344" y="13604"/>
                  </a:cubicBezTo>
                  <a:cubicBezTo>
                    <a:pt x="13285" y="13604"/>
                    <a:pt x="13167" y="14247"/>
                    <a:pt x="13344" y="15147"/>
                  </a:cubicBezTo>
                  <a:cubicBezTo>
                    <a:pt x="13521" y="16047"/>
                    <a:pt x="13993" y="17204"/>
                    <a:pt x="14524" y="17912"/>
                  </a:cubicBezTo>
                  <a:cubicBezTo>
                    <a:pt x="15055" y="18619"/>
                    <a:pt x="15645" y="18876"/>
                    <a:pt x="16117" y="18619"/>
                  </a:cubicBezTo>
                  <a:cubicBezTo>
                    <a:pt x="16590" y="18362"/>
                    <a:pt x="16944" y="17590"/>
                    <a:pt x="17121" y="16883"/>
                  </a:cubicBezTo>
                  <a:cubicBezTo>
                    <a:pt x="17298" y="16176"/>
                    <a:pt x="17298" y="15533"/>
                    <a:pt x="17770" y="15662"/>
                  </a:cubicBezTo>
                  <a:cubicBezTo>
                    <a:pt x="18242" y="15790"/>
                    <a:pt x="19186" y="16690"/>
                    <a:pt x="19895" y="17333"/>
                  </a:cubicBezTo>
                  <a:cubicBezTo>
                    <a:pt x="20603" y="17976"/>
                    <a:pt x="21075" y="18362"/>
                    <a:pt x="21547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1" name="Line"/>
            <p:cNvSpPr/>
            <p:nvPr/>
          </p:nvSpPr>
          <p:spPr>
            <a:xfrm>
              <a:off x="9779182" y="483022"/>
              <a:ext cx="578352" cy="28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73" extrusionOk="0">
                  <a:moveTo>
                    <a:pt x="4524" y="2636"/>
                  </a:moveTo>
                  <a:cubicBezTo>
                    <a:pt x="4138" y="1595"/>
                    <a:pt x="3752" y="554"/>
                    <a:pt x="3238" y="163"/>
                  </a:cubicBezTo>
                  <a:cubicBezTo>
                    <a:pt x="2724" y="-227"/>
                    <a:pt x="2081" y="33"/>
                    <a:pt x="1438" y="1465"/>
                  </a:cubicBezTo>
                  <a:cubicBezTo>
                    <a:pt x="795" y="2896"/>
                    <a:pt x="152" y="5498"/>
                    <a:pt x="24" y="8101"/>
                  </a:cubicBezTo>
                  <a:cubicBezTo>
                    <a:pt x="-105" y="10703"/>
                    <a:pt x="281" y="13306"/>
                    <a:pt x="1631" y="15257"/>
                  </a:cubicBezTo>
                  <a:cubicBezTo>
                    <a:pt x="2981" y="17209"/>
                    <a:pt x="5295" y="18510"/>
                    <a:pt x="7416" y="18250"/>
                  </a:cubicBezTo>
                  <a:cubicBezTo>
                    <a:pt x="9538" y="17990"/>
                    <a:pt x="11466" y="16168"/>
                    <a:pt x="12559" y="14607"/>
                  </a:cubicBezTo>
                  <a:cubicBezTo>
                    <a:pt x="13652" y="13045"/>
                    <a:pt x="13909" y="11744"/>
                    <a:pt x="13781" y="10703"/>
                  </a:cubicBezTo>
                  <a:cubicBezTo>
                    <a:pt x="13652" y="9662"/>
                    <a:pt x="13138" y="8881"/>
                    <a:pt x="12238" y="8231"/>
                  </a:cubicBezTo>
                  <a:cubicBezTo>
                    <a:pt x="11338" y="7580"/>
                    <a:pt x="10052" y="7060"/>
                    <a:pt x="9088" y="6930"/>
                  </a:cubicBezTo>
                  <a:cubicBezTo>
                    <a:pt x="8124" y="6800"/>
                    <a:pt x="7481" y="7060"/>
                    <a:pt x="7288" y="7840"/>
                  </a:cubicBezTo>
                  <a:cubicBezTo>
                    <a:pt x="7095" y="8621"/>
                    <a:pt x="7352" y="9922"/>
                    <a:pt x="8574" y="11744"/>
                  </a:cubicBezTo>
                  <a:cubicBezTo>
                    <a:pt x="9795" y="13566"/>
                    <a:pt x="11981" y="15908"/>
                    <a:pt x="14295" y="17600"/>
                  </a:cubicBezTo>
                  <a:cubicBezTo>
                    <a:pt x="16609" y="19291"/>
                    <a:pt x="19052" y="20332"/>
                    <a:pt x="21495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2" name="Line"/>
            <p:cNvSpPr/>
            <p:nvPr/>
          </p:nvSpPr>
          <p:spPr>
            <a:xfrm>
              <a:off x="11082034" y="298272"/>
              <a:ext cx="420571" cy="49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59" extrusionOk="0">
                  <a:moveTo>
                    <a:pt x="11786" y="2347"/>
                  </a:moveTo>
                  <a:cubicBezTo>
                    <a:pt x="11786" y="1592"/>
                    <a:pt x="11786" y="836"/>
                    <a:pt x="11521" y="836"/>
                  </a:cubicBezTo>
                  <a:cubicBezTo>
                    <a:pt x="11255" y="836"/>
                    <a:pt x="10724" y="1592"/>
                    <a:pt x="8953" y="3631"/>
                  </a:cubicBezTo>
                  <a:cubicBezTo>
                    <a:pt x="7183" y="5670"/>
                    <a:pt x="4173" y="8993"/>
                    <a:pt x="2403" y="11108"/>
                  </a:cubicBezTo>
                  <a:cubicBezTo>
                    <a:pt x="632" y="13222"/>
                    <a:pt x="101" y="14129"/>
                    <a:pt x="13" y="14204"/>
                  </a:cubicBezTo>
                  <a:cubicBezTo>
                    <a:pt x="-76" y="14280"/>
                    <a:pt x="278" y="13524"/>
                    <a:pt x="1606" y="11636"/>
                  </a:cubicBezTo>
                  <a:cubicBezTo>
                    <a:pt x="2934" y="9748"/>
                    <a:pt x="5235" y="6727"/>
                    <a:pt x="6740" y="4915"/>
                  </a:cubicBezTo>
                  <a:cubicBezTo>
                    <a:pt x="8245" y="3102"/>
                    <a:pt x="8953" y="2498"/>
                    <a:pt x="9573" y="1743"/>
                  </a:cubicBezTo>
                  <a:cubicBezTo>
                    <a:pt x="10193" y="987"/>
                    <a:pt x="10724" y="81"/>
                    <a:pt x="11255" y="6"/>
                  </a:cubicBezTo>
                  <a:cubicBezTo>
                    <a:pt x="11786" y="-70"/>
                    <a:pt x="12317" y="685"/>
                    <a:pt x="13557" y="3102"/>
                  </a:cubicBezTo>
                  <a:cubicBezTo>
                    <a:pt x="14796" y="5519"/>
                    <a:pt x="16744" y="9597"/>
                    <a:pt x="18072" y="12618"/>
                  </a:cubicBezTo>
                  <a:cubicBezTo>
                    <a:pt x="19399" y="15639"/>
                    <a:pt x="20108" y="17603"/>
                    <a:pt x="20639" y="19038"/>
                  </a:cubicBezTo>
                  <a:cubicBezTo>
                    <a:pt x="21170" y="20473"/>
                    <a:pt x="21524" y="21379"/>
                    <a:pt x="21524" y="21454"/>
                  </a:cubicBezTo>
                  <a:cubicBezTo>
                    <a:pt x="21524" y="21530"/>
                    <a:pt x="21170" y="20775"/>
                    <a:pt x="20639" y="20020"/>
                  </a:cubicBezTo>
                  <a:cubicBezTo>
                    <a:pt x="20108" y="19264"/>
                    <a:pt x="19399" y="18509"/>
                    <a:pt x="18691" y="17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3" name="Line"/>
            <p:cNvSpPr/>
            <p:nvPr/>
          </p:nvSpPr>
          <p:spPr>
            <a:xfrm>
              <a:off x="11135904" y="518062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4" name="Line"/>
            <p:cNvSpPr/>
            <p:nvPr/>
          </p:nvSpPr>
          <p:spPr>
            <a:xfrm>
              <a:off x="12345272" y="300118"/>
              <a:ext cx="458750" cy="36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301" extrusionOk="0">
                  <a:moveTo>
                    <a:pt x="228" y="0"/>
                  </a:moveTo>
                  <a:cubicBezTo>
                    <a:pt x="67" y="4483"/>
                    <a:pt x="-94" y="8966"/>
                    <a:pt x="67" y="12430"/>
                  </a:cubicBezTo>
                  <a:cubicBezTo>
                    <a:pt x="228" y="15894"/>
                    <a:pt x="712" y="18340"/>
                    <a:pt x="1679" y="19766"/>
                  </a:cubicBezTo>
                  <a:cubicBezTo>
                    <a:pt x="2646" y="21192"/>
                    <a:pt x="4097" y="21600"/>
                    <a:pt x="5467" y="21091"/>
                  </a:cubicBezTo>
                  <a:cubicBezTo>
                    <a:pt x="6837" y="20581"/>
                    <a:pt x="8127" y="19155"/>
                    <a:pt x="9094" y="17728"/>
                  </a:cubicBezTo>
                  <a:cubicBezTo>
                    <a:pt x="10061" y="16302"/>
                    <a:pt x="10706" y="14875"/>
                    <a:pt x="11431" y="14264"/>
                  </a:cubicBezTo>
                  <a:cubicBezTo>
                    <a:pt x="12157" y="13653"/>
                    <a:pt x="12963" y="13857"/>
                    <a:pt x="14091" y="14366"/>
                  </a:cubicBezTo>
                  <a:cubicBezTo>
                    <a:pt x="15219" y="14875"/>
                    <a:pt x="16670" y="15691"/>
                    <a:pt x="17799" y="16098"/>
                  </a:cubicBezTo>
                  <a:cubicBezTo>
                    <a:pt x="18927" y="16506"/>
                    <a:pt x="19733" y="16506"/>
                    <a:pt x="20378" y="15996"/>
                  </a:cubicBezTo>
                  <a:cubicBezTo>
                    <a:pt x="21022" y="15487"/>
                    <a:pt x="21506" y="14468"/>
                    <a:pt x="21345" y="13449"/>
                  </a:cubicBezTo>
                  <a:cubicBezTo>
                    <a:pt x="21184" y="12430"/>
                    <a:pt x="20378" y="11411"/>
                    <a:pt x="19249" y="10800"/>
                  </a:cubicBezTo>
                  <a:cubicBezTo>
                    <a:pt x="18121" y="10189"/>
                    <a:pt x="16670" y="9985"/>
                    <a:pt x="15542" y="9985"/>
                  </a:cubicBezTo>
                  <a:cubicBezTo>
                    <a:pt x="14413" y="9985"/>
                    <a:pt x="13607" y="10189"/>
                    <a:pt x="12963" y="10698"/>
                  </a:cubicBezTo>
                  <a:cubicBezTo>
                    <a:pt x="12318" y="11208"/>
                    <a:pt x="11834" y="12023"/>
                    <a:pt x="11754" y="13143"/>
                  </a:cubicBezTo>
                  <a:cubicBezTo>
                    <a:pt x="11673" y="14264"/>
                    <a:pt x="11996" y="15691"/>
                    <a:pt x="12318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5" name="Line"/>
            <p:cNvSpPr/>
            <p:nvPr/>
          </p:nvSpPr>
          <p:spPr>
            <a:xfrm>
              <a:off x="12163355" y="455793"/>
              <a:ext cx="29059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6" name="Line"/>
            <p:cNvSpPr/>
            <p:nvPr/>
          </p:nvSpPr>
          <p:spPr>
            <a:xfrm>
              <a:off x="13547144" y="404766"/>
              <a:ext cx="359765" cy="16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679" extrusionOk="0">
                  <a:moveTo>
                    <a:pt x="1644" y="12600"/>
                  </a:moveTo>
                  <a:cubicBezTo>
                    <a:pt x="3907" y="11329"/>
                    <a:pt x="6170" y="10059"/>
                    <a:pt x="7919" y="8365"/>
                  </a:cubicBezTo>
                  <a:cubicBezTo>
                    <a:pt x="9667" y="6670"/>
                    <a:pt x="10902" y="4553"/>
                    <a:pt x="11004" y="3070"/>
                  </a:cubicBezTo>
                  <a:cubicBezTo>
                    <a:pt x="11107" y="1588"/>
                    <a:pt x="10079" y="741"/>
                    <a:pt x="8536" y="318"/>
                  </a:cubicBezTo>
                  <a:cubicBezTo>
                    <a:pt x="6993" y="-106"/>
                    <a:pt x="4936" y="-106"/>
                    <a:pt x="3393" y="318"/>
                  </a:cubicBezTo>
                  <a:cubicBezTo>
                    <a:pt x="1850" y="741"/>
                    <a:pt x="822" y="1588"/>
                    <a:pt x="307" y="3282"/>
                  </a:cubicBezTo>
                  <a:cubicBezTo>
                    <a:pt x="-207" y="4976"/>
                    <a:pt x="-207" y="7517"/>
                    <a:pt x="1336" y="10906"/>
                  </a:cubicBezTo>
                  <a:cubicBezTo>
                    <a:pt x="2879" y="14294"/>
                    <a:pt x="5964" y="18529"/>
                    <a:pt x="9564" y="20012"/>
                  </a:cubicBezTo>
                  <a:cubicBezTo>
                    <a:pt x="13164" y="21494"/>
                    <a:pt x="17279" y="20223"/>
                    <a:pt x="21393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7" name="Line"/>
            <p:cNvSpPr/>
            <p:nvPr/>
          </p:nvSpPr>
          <p:spPr>
            <a:xfrm>
              <a:off x="14016149" y="0"/>
              <a:ext cx="1665448" cy="71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71" extrusionOk="0">
                  <a:moveTo>
                    <a:pt x="2206" y="15552"/>
                  </a:moveTo>
                  <a:cubicBezTo>
                    <a:pt x="2206" y="15033"/>
                    <a:pt x="2206" y="14513"/>
                    <a:pt x="2094" y="14150"/>
                  </a:cubicBezTo>
                  <a:cubicBezTo>
                    <a:pt x="1983" y="13786"/>
                    <a:pt x="1759" y="13579"/>
                    <a:pt x="1447" y="13475"/>
                  </a:cubicBezTo>
                  <a:cubicBezTo>
                    <a:pt x="1135" y="13371"/>
                    <a:pt x="733" y="13371"/>
                    <a:pt x="421" y="13890"/>
                  </a:cubicBezTo>
                  <a:cubicBezTo>
                    <a:pt x="108" y="14409"/>
                    <a:pt x="-115" y="15448"/>
                    <a:pt x="64" y="16486"/>
                  </a:cubicBezTo>
                  <a:cubicBezTo>
                    <a:pt x="242" y="17525"/>
                    <a:pt x="822" y="18563"/>
                    <a:pt x="1559" y="18875"/>
                  </a:cubicBezTo>
                  <a:cubicBezTo>
                    <a:pt x="2295" y="19186"/>
                    <a:pt x="3187" y="18771"/>
                    <a:pt x="3879" y="17577"/>
                  </a:cubicBezTo>
                  <a:cubicBezTo>
                    <a:pt x="4571" y="16383"/>
                    <a:pt x="5062" y="14409"/>
                    <a:pt x="5352" y="11917"/>
                  </a:cubicBezTo>
                  <a:cubicBezTo>
                    <a:pt x="5642" y="9425"/>
                    <a:pt x="5731" y="6413"/>
                    <a:pt x="5776" y="4648"/>
                  </a:cubicBezTo>
                  <a:cubicBezTo>
                    <a:pt x="5821" y="2883"/>
                    <a:pt x="5821" y="2363"/>
                    <a:pt x="5754" y="1688"/>
                  </a:cubicBezTo>
                  <a:cubicBezTo>
                    <a:pt x="5687" y="1013"/>
                    <a:pt x="5553" y="183"/>
                    <a:pt x="5486" y="27"/>
                  </a:cubicBezTo>
                  <a:cubicBezTo>
                    <a:pt x="5419" y="-129"/>
                    <a:pt x="5419" y="390"/>
                    <a:pt x="5330" y="2000"/>
                  </a:cubicBezTo>
                  <a:cubicBezTo>
                    <a:pt x="5240" y="3609"/>
                    <a:pt x="5062" y="6309"/>
                    <a:pt x="4883" y="9061"/>
                  </a:cubicBezTo>
                  <a:cubicBezTo>
                    <a:pt x="4705" y="11813"/>
                    <a:pt x="4526" y="14617"/>
                    <a:pt x="4437" y="16383"/>
                  </a:cubicBezTo>
                  <a:cubicBezTo>
                    <a:pt x="4348" y="18148"/>
                    <a:pt x="4348" y="18875"/>
                    <a:pt x="4370" y="18979"/>
                  </a:cubicBezTo>
                  <a:cubicBezTo>
                    <a:pt x="4392" y="19083"/>
                    <a:pt x="4437" y="18563"/>
                    <a:pt x="4526" y="18096"/>
                  </a:cubicBezTo>
                  <a:cubicBezTo>
                    <a:pt x="4616" y="17629"/>
                    <a:pt x="4749" y="17213"/>
                    <a:pt x="4906" y="16798"/>
                  </a:cubicBezTo>
                  <a:cubicBezTo>
                    <a:pt x="5062" y="16383"/>
                    <a:pt x="5240" y="15967"/>
                    <a:pt x="5352" y="16019"/>
                  </a:cubicBezTo>
                  <a:cubicBezTo>
                    <a:pt x="5464" y="16071"/>
                    <a:pt x="5508" y="16590"/>
                    <a:pt x="5709" y="17421"/>
                  </a:cubicBezTo>
                  <a:cubicBezTo>
                    <a:pt x="5910" y="18252"/>
                    <a:pt x="6267" y="19394"/>
                    <a:pt x="6579" y="20017"/>
                  </a:cubicBezTo>
                  <a:cubicBezTo>
                    <a:pt x="6892" y="20640"/>
                    <a:pt x="7159" y="20744"/>
                    <a:pt x="7405" y="20796"/>
                  </a:cubicBezTo>
                  <a:cubicBezTo>
                    <a:pt x="7650" y="20848"/>
                    <a:pt x="7873" y="20848"/>
                    <a:pt x="8074" y="20692"/>
                  </a:cubicBezTo>
                  <a:cubicBezTo>
                    <a:pt x="8275" y="20536"/>
                    <a:pt x="8454" y="20225"/>
                    <a:pt x="8565" y="19809"/>
                  </a:cubicBezTo>
                  <a:cubicBezTo>
                    <a:pt x="8677" y="19394"/>
                    <a:pt x="8721" y="18875"/>
                    <a:pt x="8677" y="18408"/>
                  </a:cubicBezTo>
                  <a:cubicBezTo>
                    <a:pt x="8632" y="17940"/>
                    <a:pt x="8498" y="17525"/>
                    <a:pt x="8320" y="17421"/>
                  </a:cubicBezTo>
                  <a:cubicBezTo>
                    <a:pt x="8141" y="17317"/>
                    <a:pt x="7918" y="17525"/>
                    <a:pt x="7806" y="17888"/>
                  </a:cubicBezTo>
                  <a:cubicBezTo>
                    <a:pt x="7695" y="18252"/>
                    <a:pt x="7695" y="18771"/>
                    <a:pt x="7806" y="19238"/>
                  </a:cubicBezTo>
                  <a:cubicBezTo>
                    <a:pt x="7918" y="19706"/>
                    <a:pt x="8141" y="20121"/>
                    <a:pt x="8632" y="20433"/>
                  </a:cubicBezTo>
                  <a:cubicBezTo>
                    <a:pt x="9123" y="20744"/>
                    <a:pt x="9882" y="20952"/>
                    <a:pt x="10551" y="20329"/>
                  </a:cubicBezTo>
                  <a:cubicBezTo>
                    <a:pt x="11221" y="19706"/>
                    <a:pt x="11801" y="18252"/>
                    <a:pt x="12247" y="16123"/>
                  </a:cubicBezTo>
                  <a:cubicBezTo>
                    <a:pt x="12693" y="13994"/>
                    <a:pt x="13006" y="11190"/>
                    <a:pt x="13206" y="9217"/>
                  </a:cubicBezTo>
                  <a:cubicBezTo>
                    <a:pt x="13407" y="7244"/>
                    <a:pt x="13497" y="6102"/>
                    <a:pt x="13541" y="5219"/>
                  </a:cubicBezTo>
                  <a:cubicBezTo>
                    <a:pt x="13586" y="4336"/>
                    <a:pt x="13586" y="3713"/>
                    <a:pt x="13452" y="3142"/>
                  </a:cubicBezTo>
                  <a:cubicBezTo>
                    <a:pt x="13318" y="2571"/>
                    <a:pt x="13050" y="2052"/>
                    <a:pt x="12872" y="2052"/>
                  </a:cubicBezTo>
                  <a:cubicBezTo>
                    <a:pt x="12693" y="2052"/>
                    <a:pt x="12604" y="2571"/>
                    <a:pt x="12470" y="3973"/>
                  </a:cubicBezTo>
                  <a:cubicBezTo>
                    <a:pt x="12336" y="5375"/>
                    <a:pt x="12158" y="7659"/>
                    <a:pt x="12002" y="9736"/>
                  </a:cubicBezTo>
                  <a:cubicBezTo>
                    <a:pt x="11845" y="11813"/>
                    <a:pt x="11711" y="13683"/>
                    <a:pt x="11645" y="14929"/>
                  </a:cubicBezTo>
                  <a:cubicBezTo>
                    <a:pt x="11578" y="16175"/>
                    <a:pt x="11578" y="16798"/>
                    <a:pt x="11756" y="17525"/>
                  </a:cubicBezTo>
                  <a:cubicBezTo>
                    <a:pt x="11935" y="18252"/>
                    <a:pt x="12292" y="19083"/>
                    <a:pt x="12827" y="19654"/>
                  </a:cubicBezTo>
                  <a:cubicBezTo>
                    <a:pt x="13363" y="20225"/>
                    <a:pt x="14077" y="20536"/>
                    <a:pt x="14568" y="20692"/>
                  </a:cubicBezTo>
                  <a:cubicBezTo>
                    <a:pt x="15059" y="20848"/>
                    <a:pt x="15326" y="20848"/>
                    <a:pt x="15572" y="20744"/>
                  </a:cubicBezTo>
                  <a:cubicBezTo>
                    <a:pt x="15817" y="20640"/>
                    <a:pt x="16040" y="20433"/>
                    <a:pt x="16152" y="19965"/>
                  </a:cubicBezTo>
                  <a:cubicBezTo>
                    <a:pt x="16264" y="19498"/>
                    <a:pt x="16264" y="18771"/>
                    <a:pt x="16174" y="18252"/>
                  </a:cubicBezTo>
                  <a:cubicBezTo>
                    <a:pt x="16085" y="17733"/>
                    <a:pt x="15906" y="17421"/>
                    <a:pt x="15706" y="17213"/>
                  </a:cubicBezTo>
                  <a:cubicBezTo>
                    <a:pt x="15505" y="17006"/>
                    <a:pt x="15282" y="16902"/>
                    <a:pt x="15014" y="17006"/>
                  </a:cubicBezTo>
                  <a:cubicBezTo>
                    <a:pt x="14746" y="17109"/>
                    <a:pt x="14434" y="17421"/>
                    <a:pt x="14278" y="17836"/>
                  </a:cubicBezTo>
                  <a:cubicBezTo>
                    <a:pt x="14121" y="18252"/>
                    <a:pt x="14121" y="18771"/>
                    <a:pt x="14233" y="19238"/>
                  </a:cubicBezTo>
                  <a:cubicBezTo>
                    <a:pt x="14345" y="19706"/>
                    <a:pt x="14568" y="20121"/>
                    <a:pt x="14925" y="20329"/>
                  </a:cubicBezTo>
                  <a:cubicBezTo>
                    <a:pt x="15282" y="20536"/>
                    <a:pt x="15773" y="20536"/>
                    <a:pt x="16197" y="20173"/>
                  </a:cubicBezTo>
                  <a:cubicBezTo>
                    <a:pt x="16621" y="19809"/>
                    <a:pt x="16978" y="19083"/>
                    <a:pt x="17245" y="18511"/>
                  </a:cubicBezTo>
                  <a:cubicBezTo>
                    <a:pt x="17513" y="17940"/>
                    <a:pt x="17692" y="17525"/>
                    <a:pt x="17892" y="17213"/>
                  </a:cubicBezTo>
                  <a:cubicBezTo>
                    <a:pt x="18093" y="16902"/>
                    <a:pt x="18316" y="16694"/>
                    <a:pt x="18450" y="16850"/>
                  </a:cubicBezTo>
                  <a:cubicBezTo>
                    <a:pt x="18584" y="17006"/>
                    <a:pt x="18629" y="17525"/>
                    <a:pt x="18651" y="18044"/>
                  </a:cubicBezTo>
                  <a:cubicBezTo>
                    <a:pt x="18673" y="18563"/>
                    <a:pt x="18673" y="19083"/>
                    <a:pt x="18651" y="19602"/>
                  </a:cubicBezTo>
                  <a:cubicBezTo>
                    <a:pt x="18629" y="20121"/>
                    <a:pt x="18584" y="20640"/>
                    <a:pt x="18629" y="20640"/>
                  </a:cubicBezTo>
                  <a:cubicBezTo>
                    <a:pt x="18673" y="20640"/>
                    <a:pt x="18807" y="20121"/>
                    <a:pt x="18964" y="19654"/>
                  </a:cubicBezTo>
                  <a:cubicBezTo>
                    <a:pt x="19120" y="19186"/>
                    <a:pt x="19298" y="18771"/>
                    <a:pt x="19477" y="18408"/>
                  </a:cubicBezTo>
                  <a:cubicBezTo>
                    <a:pt x="19655" y="18044"/>
                    <a:pt x="19834" y="17733"/>
                    <a:pt x="20079" y="17992"/>
                  </a:cubicBezTo>
                  <a:cubicBezTo>
                    <a:pt x="20325" y="18252"/>
                    <a:pt x="20637" y="19083"/>
                    <a:pt x="20883" y="19758"/>
                  </a:cubicBezTo>
                  <a:cubicBezTo>
                    <a:pt x="21128" y="20433"/>
                    <a:pt x="21306" y="20952"/>
                    <a:pt x="21485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8" name="Line"/>
            <p:cNvSpPr/>
            <p:nvPr/>
          </p:nvSpPr>
          <p:spPr>
            <a:xfrm>
              <a:off x="16148619" y="56686"/>
              <a:ext cx="311350" cy="77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21600" y="1851"/>
                  </a:moveTo>
                  <a:cubicBezTo>
                    <a:pt x="21120" y="1278"/>
                    <a:pt x="20640" y="705"/>
                    <a:pt x="19680" y="370"/>
                  </a:cubicBezTo>
                  <a:cubicBezTo>
                    <a:pt x="18720" y="36"/>
                    <a:pt x="17280" y="-60"/>
                    <a:pt x="16080" y="36"/>
                  </a:cubicBezTo>
                  <a:cubicBezTo>
                    <a:pt x="14880" y="131"/>
                    <a:pt x="13920" y="418"/>
                    <a:pt x="13560" y="1469"/>
                  </a:cubicBezTo>
                  <a:cubicBezTo>
                    <a:pt x="13200" y="2521"/>
                    <a:pt x="13440" y="4336"/>
                    <a:pt x="14640" y="6630"/>
                  </a:cubicBezTo>
                  <a:cubicBezTo>
                    <a:pt x="15840" y="8924"/>
                    <a:pt x="18000" y="11696"/>
                    <a:pt x="19200" y="14037"/>
                  </a:cubicBezTo>
                  <a:cubicBezTo>
                    <a:pt x="20400" y="16379"/>
                    <a:pt x="20640" y="18290"/>
                    <a:pt x="19200" y="19581"/>
                  </a:cubicBezTo>
                  <a:cubicBezTo>
                    <a:pt x="17760" y="20871"/>
                    <a:pt x="14640" y="21540"/>
                    <a:pt x="11400" y="21444"/>
                  </a:cubicBezTo>
                  <a:cubicBezTo>
                    <a:pt x="8160" y="21349"/>
                    <a:pt x="4800" y="20489"/>
                    <a:pt x="2880" y="19820"/>
                  </a:cubicBezTo>
                  <a:cubicBezTo>
                    <a:pt x="960" y="19151"/>
                    <a:pt x="480" y="18673"/>
                    <a:pt x="0" y="18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9" name="Line"/>
            <p:cNvSpPr/>
            <p:nvPr/>
          </p:nvSpPr>
          <p:spPr>
            <a:xfrm>
              <a:off x="16158997" y="407740"/>
              <a:ext cx="944425" cy="15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8107"/>
                  </a:moveTo>
                  <a:cubicBezTo>
                    <a:pt x="2374" y="7147"/>
                    <a:pt x="4747" y="6187"/>
                    <a:pt x="6132" y="5707"/>
                  </a:cubicBezTo>
                  <a:cubicBezTo>
                    <a:pt x="7517" y="5227"/>
                    <a:pt x="7912" y="5227"/>
                    <a:pt x="8308" y="5227"/>
                  </a:cubicBezTo>
                  <a:cubicBezTo>
                    <a:pt x="8703" y="5227"/>
                    <a:pt x="9099" y="5227"/>
                    <a:pt x="9455" y="4507"/>
                  </a:cubicBezTo>
                  <a:cubicBezTo>
                    <a:pt x="9811" y="3787"/>
                    <a:pt x="10127" y="2347"/>
                    <a:pt x="10207" y="3067"/>
                  </a:cubicBezTo>
                  <a:cubicBezTo>
                    <a:pt x="10286" y="3787"/>
                    <a:pt x="10127" y="6667"/>
                    <a:pt x="10167" y="9067"/>
                  </a:cubicBezTo>
                  <a:cubicBezTo>
                    <a:pt x="10207" y="11467"/>
                    <a:pt x="10444" y="13387"/>
                    <a:pt x="10721" y="15307"/>
                  </a:cubicBezTo>
                  <a:cubicBezTo>
                    <a:pt x="10998" y="17227"/>
                    <a:pt x="11314" y="19147"/>
                    <a:pt x="11670" y="20107"/>
                  </a:cubicBezTo>
                  <a:cubicBezTo>
                    <a:pt x="12026" y="21067"/>
                    <a:pt x="12422" y="21067"/>
                    <a:pt x="12738" y="20107"/>
                  </a:cubicBezTo>
                  <a:cubicBezTo>
                    <a:pt x="13055" y="19147"/>
                    <a:pt x="13292" y="17227"/>
                    <a:pt x="13451" y="14827"/>
                  </a:cubicBezTo>
                  <a:cubicBezTo>
                    <a:pt x="13609" y="12427"/>
                    <a:pt x="13688" y="9547"/>
                    <a:pt x="14044" y="6667"/>
                  </a:cubicBezTo>
                  <a:cubicBezTo>
                    <a:pt x="14400" y="3787"/>
                    <a:pt x="15033" y="907"/>
                    <a:pt x="15547" y="187"/>
                  </a:cubicBezTo>
                  <a:cubicBezTo>
                    <a:pt x="16062" y="-533"/>
                    <a:pt x="16457" y="907"/>
                    <a:pt x="16734" y="3067"/>
                  </a:cubicBezTo>
                  <a:cubicBezTo>
                    <a:pt x="17011" y="5227"/>
                    <a:pt x="17169" y="8107"/>
                    <a:pt x="17288" y="10747"/>
                  </a:cubicBezTo>
                  <a:cubicBezTo>
                    <a:pt x="17407" y="13387"/>
                    <a:pt x="17486" y="15787"/>
                    <a:pt x="17723" y="17467"/>
                  </a:cubicBezTo>
                  <a:cubicBezTo>
                    <a:pt x="17960" y="19147"/>
                    <a:pt x="18356" y="20107"/>
                    <a:pt x="19029" y="18907"/>
                  </a:cubicBezTo>
                  <a:cubicBezTo>
                    <a:pt x="19701" y="17707"/>
                    <a:pt x="20651" y="14347"/>
                    <a:pt x="21600" y="10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0" name="Line"/>
            <p:cNvSpPr/>
            <p:nvPr/>
          </p:nvSpPr>
          <p:spPr>
            <a:xfrm>
              <a:off x="17196826" y="372766"/>
              <a:ext cx="46702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0" y="3789"/>
                    <a:pt x="1280" y="7579"/>
                    <a:pt x="1760" y="10421"/>
                  </a:cubicBezTo>
                  <a:cubicBezTo>
                    <a:pt x="2240" y="13263"/>
                    <a:pt x="2560" y="15158"/>
                    <a:pt x="2880" y="15158"/>
                  </a:cubicBezTo>
                  <a:cubicBezTo>
                    <a:pt x="3200" y="15158"/>
                    <a:pt x="3520" y="13263"/>
                    <a:pt x="3920" y="11558"/>
                  </a:cubicBezTo>
                  <a:cubicBezTo>
                    <a:pt x="4320" y="9853"/>
                    <a:pt x="4800" y="8337"/>
                    <a:pt x="5360" y="7011"/>
                  </a:cubicBezTo>
                  <a:cubicBezTo>
                    <a:pt x="5920" y="5684"/>
                    <a:pt x="6560" y="4547"/>
                    <a:pt x="7280" y="4547"/>
                  </a:cubicBezTo>
                  <a:cubicBezTo>
                    <a:pt x="8000" y="4547"/>
                    <a:pt x="8800" y="5684"/>
                    <a:pt x="9280" y="7200"/>
                  </a:cubicBezTo>
                  <a:cubicBezTo>
                    <a:pt x="9760" y="8716"/>
                    <a:pt x="9920" y="10611"/>
                    <a:pt x="10240" y="10611"/>
                  </a:cubicBezTo>
                  <a:cubicBezTo>
                    <a:pt x="10560" y="10611"/>
                    <a:pt x="11040" y="8716"/>
                    <a:pt x="11600" y="7200"/>
                  </a:cubicBezTo>
                  <a:cubicBezTo>
                    <a:pt x="12160" y="5684"/>
                    <a:pt x="12800" y="4547"/>
                    <a:pt x="13520" y="3979"/>
                  </a:cubicBezTo>
                  <a:cubicBezTo>
                    <a:pt x="14240" y="3411"/>
                    <a:pt x="15040" y="3411"/>
                    <a:pt x="15680" y="4358"/>
                  </a:cubicBezTo>
                  <a:cubicBezTo>
                    <a:pt x="16320" y="5305"/>
                    <a:pt x="16800" y="7200"/>
                    <a:pt x="17360" y="10042"/>
                  </a:cubicBezTo>
                  <a:cubicBezTo>
                    <a:pt x="17920" y="12884"/>
                    <a:pt x="18560" y="16674"/>
                    <a:pt x="19280" y="18758"/>
                  </a:cubicBezTo>
                  <a:cubicBezTo>
                    <a:pt x="20000" y="20842"/>
                    <a:pt x="20800" y="2122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1" name="Line"/>
            <p:cNvSpPr/>
            <p:nvPr/>
          </p:nvSpPr>
          <p:spPr>
            <a:xfrm>
              <a:off x="707192" y="2676309"/>
              <a:ext cx="309881" cy="500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02" extrusionOk="0">
                  <a:moveTo>
                    <a:pt x="9258" y="1794"/>
                  </a:moveTo>
                  <a:cubicBezTo>
                    <a:pt x="6618" y="5641"/>
                    <a:pt x="3978" y="9487"/>
                    <a:pt x="2418" y="11929"/>
                  </a:cubicBezTo>
                  <a:cubicBezTo>
                    <a:pt x="858" y="14370"/>
                    <a:pt x="378" y="15405"/>
                    <a:pt x="138" y="15553"/>
                  </a:cubicBezTo>
                  <a:cubicBezTo>
                    <a:pt x="-102" y="15701"/>
                    <a:pt x="-102" y="14961"/>
                    <a:pt x="738" y="13334"/>
                  </a:cubicBezTo>
                  <a:cubicBezTo>
                    <a:pt x="1578" y="11707"/>
                    <a:pt x="3258" y="9192"/>
                    <a:pt x="4578" y="7046"/>
                  </a:cubicBezTo>
                  <a:cubicBezTo>
                    <a:pt x="5898" y="4901"/>
                    <a:pt x="6858" y="3126"/>
                    <a:pt x="7218" y="1868"/>
                  </a:cubicBezTo>
                  <a:cubicBezTo>
                    <a:pt x="7578" y="611"/>
                    <a:pt x="7338" y="-129"/>
                    <a:pt x="7458" y="19"/>
                  </a:cubicBezTo>
                  <a:cubicBezTo>
                    <a:pt x="7578" y="167"/>
                    <a:pt x="8058" y="1202"/>
                    <a:pt x="9618" y="3718"/>
                  </a:cubicBezTo>
                  <a:cubicBezTo>
                    <a:pt x="11178" y="6233"/>
                    <a:pt x="13818" y="10227"/>
                    <a:pt x="15738" y="13112"/>
                  </a:cubicBezTo>
                  <a:cubicBezTo>
                    <a:pt x="17658" y="15997"/>
                    <a:pt x="18858" y="17772"/>
                    <a:pt x="19818" y="19104"/>
                  </a:cubicBezTo>
                  <a:cubicBezTo>
                    <a:pt x="20778" y="20435"/>
                    <a:pt x="21498" y="21323"/>
                    <a:pt x="21498" y="21397"/>
                  </a:cubicBezTo>
                  <a:cubicBezTo>
                    <a:pt x="21498" y="21471"/>
                    <a:pt x="20778" y="20731"/>
                    <a:pt x="20058" y="20066"/>
                  </a:cubicBezTo>
                  <a:cubicBezTo>
                    <a:pt x="19338" y="19400"/>
                    <a:pt x="18618" y="18808"/>
                    <a:pt x="17898" y="18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2" name="Line"/>
            <p:cNvSpPr/>
            <p:nvPr/>
          </p:nvSpPr>
          <p:spPr>
            <a:xfrm>
              <a:off x="757615" y="2915447"/>
              <a:ext cx="13491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3" name="Line"/>
            <p:cNvSpPr/>
            <p:nvPr/>
          </p:nvSpPr>
          <p:spPr>
            <a:xfrm>
              <a:off x="1442582" y="2780529"/>
              <a:ext cx="467024" cy="10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9" extrusionOk="0">
                  <a:moveTo>
                    <a:pt x="0" y="14632"/>
                  </a:moveTo>
                  <a:cubicBezTo>
                    <a:pt x="0" y="11148"/>
                    <a:pt x="0" y="7665"/>
                    <a:pt x="320" y="4877"/>
                  </a:cubicBezTo>
                  <a:cubicBezTo>
                    <a:pt x="640" y="2090"/>
                    <a:pt x="1280" y="0"/>
                    <a:pt x="2480" y="348"/>
                  </a:cubicBezTo>
                  <a:cubicBezTo>
                    <a:pt x="3680" y="697"/>
                    <a:pt x="5440" y="3484"/>
                    <a:pt x="7280" y="8013"/>
                  </a:cubicBezTo>
                  <a:cubicBezTo>
                    <a:pt x="9120" y="12542"/>
                    <a:pt x="11040" y="18813"/>
                    <a:pt x="13040" y="20206"/>
                  </a:cubicBezTo>
                  <a:cubicBezTo>
                    <a:pt x="15040" y="21600"/>
                    <a:pt x="17120" y="18116"/>
                    <a:pt x="18560" y="13935"/>
                  </a:cubicBezTo>
                  <a:cubicBezTo>
                    <a:pt x="20000" y="9755"/>
                    <a:pt x="20800" y="487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4" name="Line"/>
            <p:cNvSpPr/>
            <p:nvPr/>
          </p:nvSpPr>
          <p:spPr>
            <a:xfrm>
              <a:off x="3227648" y="1680430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5" name="Line"/>
            <p:cNvSpPr/>
            <p:nvPr/>
          </p:nvSpPr>
          <p:spPr>
            <a:xfrm>
              <a:off x="4182450" y="1643682"/>
              <a:ext cx="251062" cy="41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91" extrusionOk="0">
                  <a:moveTo>
                    <a:pt x="0" y="2943"/>
                  </a:moveTo>
                  <a:cubicBezTo>
                    <a:pt x="888" y="2058"/>
                    <a:pt x="1775" y="1172"/>
                    <a:pt x="3699" y="641"/>
                  </a:cubicBezTo>
                  <a:cubicBezTo>
                    <a:pt x="5622" y="110"/>
                    <a:pt x="8581" y="-67"/>
                    <a:pt x="10800" y="22"/>
                  </a:cubicBezTo>
                  <a:cubicBezTo>
                    <a:pt x="13019" y="110"/>
                    <a:pt x="14499" y="464"/>
                    <a:pt x="15386" y="1084"/>
                  </a:cubicBezTo>
                  <a:cubicBezTo>
                    <a:pt x="16274" y="1704"/>
                    <a:pt x="16570" y="2589"/>
                    <a:pt x="15534" y="3651"/>
                  </a:cubicBezTo>
                  <a:cubicBezTo>
                    <a:pt x="14499" y="4713"/>
                    <a:pt x="12132" y="5953"/>
                    <a:pt x="9912" y="6749"/>
                  </a:cubicBezTo>
                  <a:cubicBezTo>
                    <a:pt x="7693" y="7546"/>
                    <a:pt x="5622" y="7900"/>
                    <a:pt x="5622" y="8077"/>
                  </a:cubicBezTo>
                  <a:cubicBezTo>
                    <a:pt x="5622" y="8254"/>
                    <a:pt x="7693" y="8254"/>
                    <a:pt x="10504" y="9140"/>
                  </a:cubicBezTo>
                  <a:cubicBezTo>
                    <a:pt x="13315" y="10025"/>
                    <a:pt x="16866" y="11795"/>
                    <a:pt x="18937" y="13654"/>
                  </a:cubicBezTo>
                  <a:cubicBezTo>
                    <a:pt x="21008" y="15513"/>
                    <a:pt x="21600" y="17461"/>
                    <a:pt x="21452" y="18789"/>
                  </a:cubicBezTo>
                  <a:cubicBezTo>
                    <a:pt x="21304" y="20117"/>
                    <a:pt x="20416" y="20825"/>
                    <a:pt x="18493" y="21179"/>
                  </a:cubicBezTo>
                  <a:cubicBezTo>
                    <a:pt x="16570" y="21533"/>
                    <a:pt x="13611" y="21533"/>
                    <a:pt x="10948" y="20471"/>
                  </a:cubicBezTo>
                  <a:cubicBezTo>
                    <a:pt x="8285" y="19408"/>
                    <a:pt x="5918" y="17284"/>
                    <a:pt x="3551" y="15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6" name="Line"/>
            <p:cNvSpPr/>
            <p:nvPr/>
          </p:nvSpPr>
          <p:spPr>
            <a:xfrm>
              <a:off x="5375954" y="179459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3600"/>
                    <a:pt x="11733" y="7200"/>
                    <a:pt x="15333" y="10800"/>
                  </a:cubicBezTo>
                  <a:cubicBezTo>
                    <a:pt x="18933" y="14400"/>
                    <a:pt x="2026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7" name="Line"/>
            <p:cNvSpPr/>
            <p:nvPr/>
          </p:nvSpPr>
          <p:spPr>
            <a:xfrm>
              <a:off x="5988273" y="1614701"/>
              <a:ext cx="273711" cy="349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10530" y="2139"/>
                  </a:moveTo>
                  <a:cubicBezTo>
                    <a:pt x="10530" y="1069"/>
                    <a:pt x="10530" y="0"/>
                    <a:pt x="10125" y="0"/>
                  </a:cubicBezTo>
                  <a:cubicBezTo>
                    <a:pt x="9720" y="0"/>
                    <a:pt x="8910" y="1069"/>
                    <a:pt x="7830" y="2566"/>
                  </a:cubicBezTo>
                  <a:cubicBezTo>
                    <a:pt x="6750" y="4063"/>
                    <a:pt x="5400" y="5988"/>
                    <a:pt x="5400" y="6950"/>
                  </a:cubicBezTo>
                  <a:cubicBezTo>
                    <a:pt x="5400" y="7913"/>
                    <a:pt x="6750" y="7913"/>
                    <a:pt x="9315" y="8768"/>
                  </a:cubicBezTo>
                  <a:cubicBezTo>
                    <a:pt x="11880" y="9624"/>
                    <a:pt x="15660" y="11335"/>
                    <a:pt x="17820" y="12832"/>
                  </a:cubicBezTo>
                  <a:cubicBezTo>
                    <a:pt x="19980" y="14329"/>
                    <a:pt x="20520" y="15612"/>
                    <a:pt x="20925" y="16895"/>
                  </a:cubicBezTo>
                  <a:cubicBezTo>
                    <a:pt x="21330" y="18178"/>
                    <a:pt x="21600" y="19461"/>
                    <a:pt x="21060" y="20317"/>
                  </a:cubicBezTo>
                  <a:cubicBezTo>
                    <a:pt x="20520" y="21172"/>
                    <a:pt x="19170" y="21600"/>
                    <a:pt x="16470" y="21600"/>
                  </a:cubicBezTo>
                  <a:cubicBezTo>
                    <a:pt x="13770" y="21600"/>
                    <a:pt x="9720" y="21172"/>
                    <a:pt x="6750" y="19996"/>
                  </a:cubicBezTo>
                  <a:cubicBezTo>
                    <a:pt x="3780" y="18820"/>
                    <a:pt x="1890" y="16895"/>
                    <a:pt x="0" y="14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8" name="Line"/>
            <p:cNvSpPr/>
            <p:nvPr/>
          </p:nvSpPr>
          <p:spPr>
            <a:xfrm>
              <a:off x="6050543" y="1645836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9" name="Line"/>
            <p:cNvSpPr/>
            <p:nvPr/>
          </p:nvSpPr>
          <p:spPr>
            <a:xfrm>
              <a:off x="7410098" y="1680430"/>
              <a:ext cx="20758" cy="26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0" name="Line"/>
            <p:cNvSpPr/>
            <p:nvPr/>
          </p:nvSpPr>
          <p:spPr>
            <a:xfrm>
              <a:off x="8447927" y="1597404"/>
              <a:ext cx="289047" cy="370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15" extrusionOk="0">
                  <a:moveTo>
                    <a:pt x="10800" y="0"/>
                  </a:moveTo>
                  <a:cubicBezTo>
                    <a:pt x="9771" y="600"/>
                    <a:pt x="8743" y="1200"/>
                    <a:pt x="7843" y="2100"/>
                  </a:cubicBezTo>
                  <a:cubicBezTo>
                    <a:pt x="6943" y="3000"/>
                    <a:pt x="6171" y="4200"/>
                    <a:pt x="6429" y="5000"/>
                  </a:cubicBezTo>
                  <a:cubicBezTo>
                    <a:pt x="6686" y="5800"/>
                    <a:pt x="7971" y="6200"/>
                    <a:pt x="10414" y="7400"/>
                  </a:cubicBezTo>
                  <a:cubicBezTo>
                    <a:pt x="12857" y="8600"/>
                    <a:pt x="16457" y="10600"/>
                    <a:pt x="18643" y="12600"/>
                  </a:cubicBezTo>
                  <a:cubicBezTo>
                    <a:pt x="20829" y="14600"/>
                    <a:pt x="21600" y="16600"/>
                    <a:pt x="21471" y="18100"/>
                  </a:cubicBezTo>
                  <a:cubicBezTo>
                    <a:pt x="21343" y="19600"/>
                    <a:pt x="20314" y="20600"/>
                    <a:pt x="18386" y="21100"/>
                  </a:cubicBezTo>
                  <a:cubicBezTo>
                    <a:pt x="16457" y="21600"/>
                    <a:pt x="13629" y="21600"/>
                    <a:pt x="10671" y="20400"/>
                  </a:cubicBezTo>
                  <a:cubicBezTo>
                    <a:pt x="7714" y="19200"/>
                    <a:pt x="4629" y="16800"/>
                    <a:pt x="2829" y="15000"/>
                  </a:cubicBezTo>
                  <a:cubicBezTo>
                    <a:pt x="1029" y="13200"/>
                    <a:pt x="514" y="12000"/>
                    <a:pt x="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1" name="Line"/>
            <p:cNvSpPr/>
            <p:nvPr/>
          </p:nvSpPr>
          <p:spPr>
            <a:xfrm>
              <a:off x="8510197" y="1582133"/>
              <a:ext cx="311349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800" y="1118"/>
                    <a:pt x="9600" y="-1582"/>
                    <a:pt x="13200" y="1118"/>
                  </a:cubicBezTo>
                  <a:cubicBezTo>
                    <a:pt x="16800" y="3818"/>
                    <a:pt x="192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2" name="Line"/>
            <p:cNvSpPr/>
            <p:nvPr/>
          </p:nvSpPr>
          <p:spPr>
            <a:xfrm>
              <a:off x="3123865" y="2666368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533"/>
                    <a:pt x="14400" y="9067"/>
                    <a:pt x="10800" y="12667"/>
                  </a:cubicBezTo>
                  <a:cubicBezTo>
                    <a:pt x="7200" y="16267"/>
                    <a:pt x="3600" y="189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3" name="Line"/>
            <p:cNvSpPr/>
            <p:nvPr/>
          </p:nvSpPr>
          <p:spPr>
            <a:xfrm>
              <a:off x="4078668" y="2572963"/>
              <a:ext cx="299032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0" y="0"/>
                  </a:moveTo>
                  <a:cubicBezTo>
                    <a:pt x="5400" y="732"/>
                    <a:pt x="10800" y="1464"/>
                    <a:pt x="14605" y="1922"/>
                  </a:cubicBezTo>
                  <a:cubicBezTo>
                    <a:pt x="18409" y="2380"/>
                    <a:pt x="20618" y="2563"/>
                    <a:pt x="21109" y="2929"/>
                  </a:cubicBezTo>
                  <a:cubicBezTo>
                    <a:pt x="21600" y="3295"/>
                    <a:pt x="20373" y="3844"/>
                    <a:pt x="18286" y="5949"/>
                  </a:cubicBezTo>
                  <a:cubicBezTo>
                    <a:pt x="16200" y="8054"/>
                    <a:pt x="13255" y="11715"/>
                    <a:pt x="11414" y="14278"/>
                  </a:cubicBezTo>
                  <a:cubicBezTo>
                    <a:pt x="9573" y="16841"/>
                    <a:pt x="8836" y="18305"/>
                    <a:pt x="8223" y="19495"/>
                  </a:cubicBezTo>
                  <a:cubicBezTo>
                    <a:pt x="7609" y="20685"/>
                    <a:pt x="7118" y="21600"/>
                    <a:pt x="6995" y="21600"/>
                  </a:cubicBezTo>
                  <a:cubicBezTo>
                    <a:pt x="6873" y="21600"/>
                    <a:pt x="7118" y="20685"/>
                    <a:pt x="7364" y="20044"/>
                  </a:cubicBezTo>
                  <a:cubicBezTo>
                    <a:pt x="7609" y="19403"/>
                    <a:pt x="7855" y="19037"/>
                    <a:pt x="8100" y="18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4" name="Line"/>
            <p:cNvSpPr/>
            <p:nvPr/>
          </p:nvSpPr>
          <p:spPr>
            <a:xfrm>
              <a:off x="5365575" y="2759773"/>
              <a:ext cx="25945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5" name="Line"/>
            <p:cNvSpPr/>
            <p:nvPr/>
          </p:nvSpPr>
          <p:spPr>
            <a:xfrm>
              <a:off x="6060921" y="2624855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5564"/>
                    <a:pt x="16800" y="11127"/>
                    <a:pt x="13200" y="14727"/>
                  </a:cubicBezTo>
                  <a:cubicBezTo>
                    <a:pt x="9600" y="18327"/>
                    <a:pt x="4800" y="199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6" name="Line"/>
            <p:cNvSpPr/>
            <p:nvPr/>
          </p:nvSpPr>
          <p:spPr>
            <a:xfrm>
              <a:off x="6237352" y="2556886"/>
              <a:ext cx="240225" cy="37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072" extrusionOk="0">
                  <a:moveTo>
                    <a:pt x="6389" y="905"/>
                  </a:moveTo>
                  <a:cubicBezTo>
                    <a:pt x="7606" y="321"/>
                    <a:pt x="8823" y="-263"/>
                    <a:pt x="11104" y="126"/>
                  </a:cubicBezTo>
                  <a:cubicBezTo>
                    <a:pt x="13386" y="515"/>
                    <a:pt x="16732" y="1878"/>
                    <a:pt x="18406" y="3045"/>
                  </a:cubicBezTo>
                  <a:cubicBezTo>
                    <a:pt x="20079" y="4213"/>
                    <a:pt x="20079" y="5186"/>
                    <a:pt x="19318" y="5964"/>
                  </a:cubicBezTo>
                  <a:cubicBezTo>
                    <a:pt x="18558" y="6742"/>
                    <a:pt x="17037" y="7326"/>
                    <a:pt x="15515" y="7813"/>
                  </a:cubicBezTo>
                  <a:cubicBezTo>
                    <a:pt x="13994" y="8299"/>
                    <a:pt x="12473" y="8688"/>
                    <a:pt x="12473" y="9078"/>
                  </a:cubicBezTo>
                  <a:cubicBezTo>
                    <a:pt x="12473" y="9467"/>
                    <a:pt x="13994" y="9856"/>
                    <a:pt x="15668" y="10829"/>
                  </a:cubicBezTo>
                  <a:cubicBezTo>
                    <a:pt x="17341" y="11802"/>
                    <a:pt x="19166" y="13359"/>
                    <a:pt x="20231" y="14624"/>
                  </a:cubicBezTo>
                  <a:cubicBezTo>
                    <a:pt x="21296" y="15888"/>
                    <a:pt x="21600" y="16861"/>
                    <a:pt x="20079" y="18029"/>
                  </a:cubicBezTo>
                  <a:cubicBezTo>
                    <a:pt x="18558" y="19196"/>
                    <a:pt x="15211" y="20559"/>
                    <a:pt x="12017" y="20948"/>
                  </a:cubicBezTo>
                  <a:cubicBezTo>
                    <a:pt x="8823" y="21337"/>
                    <a:pt x="5780" y="20753"/>
                    <a:pt x="3803" y="19975"/>
                  </a:cubicBezTo>
                  <a:cubicBezTo>
                    <a:pt x="1825" y="19196"/>
                    <a:pt x="913" y="18223"/>
                    <a:pt x="0" y="17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7" name="Line"/>
            <p:cNvSpPr/>
            <p:nvPr/>
          </p:nvSpPr>
          <p:spPr>
            <a:xfrm>
              <a:off x="7285559" y="2583342"/>
              <a:ext cx="281050" cy="34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34" extrusionOk="0">
                  <a:moveTo>
                    <a:pt x="11063" y="0"/>
                  </a:moveTo>
                  <a:cubicBezTo>
                    <a:pt x="10010" y="855"/>
                    <a:pt x="8956" y="1711"/>
                    <a:pt x="8034" y="2673"/>
                  </a:cubicBezTo>
                  <a:cubicBezTo>
                    <a:pt x="7112" y="3636"/>
                    <a:pt x="6322" y="4705"/>
                    <a:pt x="6717" y="5453"/>
                  </a:cubicBezTo>
                  <a:cubicBezTo>
                    <a:pt x="7112" y="6202"/>
                    <a:pt x="8693" y="6630"/>
                    <a:pt x="10932" y="7592"/>
                  </a:cubicBezTo>
                  <a:cubicBezTo>
                    <a:pt x="13171" y="8554"/>
                    <a:pt x="16068" y="10051"/>
                    <a:pt x="18044" y="11869"/>
                  </a:cubicBezTo>
                  <a:cubicBezTo>
                    <a:pt x="20020" y="13687"/>
                    <a:pt x="21073" y="15826"/>
                    <a:pt x="21337" y="17430"/>
                  </a:cubicBezTo>
                  <a:cubicBezTo>
                    <a:pt x="21600" y="19034"/>
                    <a:pt x="21073" y="20103"/>
                    <a:pt x="19229" y="20745"/>
                  </a:cubicBezTo>
                  <a:cubicBezTo>
                    <a:pt x="17385" y="21386"/>
                    <a:pt x="14224" y="21600"/>
                    <a:pt x="10800" y="20103"/>
                  </a:cubicBezTo>
                  <a:cubicBezTo>
                    <a:pt x="7376" y="18606"/>
                    <a:pt x="3688" y="15398"/>
                    <a:pt x="0" y="12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8" name="Line"/>
            <p:cNvSpPr/>
            <p:nvPr/>
          </p:nvSpPr>
          <p:spPr>
            <a:xfrm>
              <a:off x="7368585" y="2583342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9" name="Line"/>
            <p:cNvSpPr/>
            <p:nvPr/>
          </p:nvSpPr>
          <p:spPr>
            <a:xfrm>
              <a:off x="8313010" y="2660719"/>
              <a:ext cx="20756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0" name="Line"/>
            <p:cNvSpPr/>
            <p:nvPr/>
          </p:nvSpPr>
          <p:spPr>
            <a:xfrm>
              <a:off x="8769654" y="2529466"/>
              <a:ext cx="223495" cy="38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265" extrusionOk="0">
                  <a:moveTo>
                    <a:pt x="982" y="1268"/>
                  </a:moveTo>
                  <a:cubicBezTo>
                    <a:pt x="4255" y="689"/>
                    <a:pt x="7527" y="111"/>
                    <a:pt x="10145" y="14"/>
                  </a:cubicBezTo>
                  <a:cubicBezTo>
                    <a:pt x="12764" y="-82"/>
                    <a:pt x="14727" y="304"/>
                    <a:pt x="15709" y="1461"/>
                  </a:cubicBezTo>
                  <a:cubicBezTo>
                    <a:pt x="16691" y="2618"/>
                    <a:pt x="16691" y="4547"/>
                    <a:pt x="15873" y="5704"/>
                  </a:cubicBezTo>
                  <a:cubicBezTo>
                    <a:pt x="15055" y="6861"/>
                    <a:pt x="13418" y="7247"/>
                    <a:pt x="13255" y="7825"/>
                  </a:cubicBezTo>
                  <a:cubicBezTo>
                    <a:pt x="13091" y="8404"/>
                    <a:pt x="14400" y="9175"/>
                    <a:pt x="16200" y="10429"/>
                  </a:cubicBezTo>
                  <a:cubicBezTo>
                    <a:pt x="18000" y="11682"/>
                    <a:pt x="20291" y="13418"/>
                    <a:pt x="20945" y="15347"/>
                  </a:cubicBezTo>
                  <a:cubicBezTo>
                    <a:pt x="21600" y="17275"/>
                    <a:pt x="20618" y="19397"/>
                    <a:pt x="18164" y="20457"/>
                  </a:cubicBezTo>
                  <a:cubicBezTo>
                    <a:pt x="15709" y="21518"/>
                    <a:pt x="11782" y="21518"/>
                    <a:pt x="8509" y="20554"/>
                  </a:cubicBezTo>
                  <a:cubicBezTo>
                    <a:pt x="5236" y="19589"/>
                    <a:pt x="2618" y="17661"/>
                    <a:pt x="0" y="15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1" name="Line"/>
            <p:cNvSpPr/>
            <p:nvPr/>
          </p:nvSpPr>
          <p:spPr>
            <a:xfrm>
              <a:off x="2968191" y="3517388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2" name="Line"/>
            <p:cNvSpPr/>
            <p:nvPr/>
          </p:nvSpPr>
          <p:spPr>
            <a:xfrm>
              <a:off x="3398745" y="3401228"/>
              <a:ext cx="244035" cy="27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85" extrusionOk="0">
                  <a:moveTo>
                    <a:pt x="5033" y="979"/>
                  </a:moveTo>
                  <a:cubicBezTo>
                    <a:pt x="6554" y="432"/>
                    <a:pt x="8075" y="-115"/>
                    <a:pt x="9596" y="22"/>
                  </a:cubicBezTo>
                  <a:cubicBezTo>
                    <a:pt x="11117" y="158"/>
                    <a:pt x="12638" y="979"/>
                    <a:pt x="13399" y="2756"/>
                  </a:cubicBezTo>
                  <a:cubicBezTo>
                    <a:pt x="14160" y="4533"/>
                    <a:pt x="14160" y="7267"/>
                    <a:pt x="12182" y="9865"/>
                  </a:cubicBezTo>
                  <a:cubicBezTo>
                    <a:pt x="10205" y="12462"/>
                    <a:pt x="6250" y="14923"/>
                    <a:pt x="3664" y="16563"/>
                  </a:cubicBezTo>
                  <a:cubicBezTo>
                    <a:pt x="1078" y="18204"/>
                    <a:pt x="-139" y="19024"/>
                    <a:pt x="13" y="19434"/>
                  </a:cubicBezTo>
                  <a:cubicBezTo>
                    <a:pt x="165" y="19845"/>
                    <a:pt x="1686" y="19845"/>
                    <a:pt x="4729" y="19981"/>
                  </a:cubicBezTo>
                  <a:cubicBezTo>
                    <a:pt x="7771" y="20118"/>
                    <a:pt x="12334" y="20391"/>
                    <a:pt x="15376" y="20528"/>
                  </a:cubicBezTo>
                  <a:cubicBezTo>
                    <a:pt x="18419" y="20665"/>
                    <a:pt x="19940" y="20665"/>
                    <a:pt x="20700" y="20801"/>
                  </a:cubicBezTo>
                  <a:cubicBezTo>
                    <a:pt x="21461" y="20938"/>
                    <a:pt x="21461" y="21212"/>
                    <a:pt x="21461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3" name="Line"/>
            <p:cNvSpPr/>
            <p:nvPr/>
          </p:nvSpPr>
          <p:spPr>
            <a:xfrm>
              <a:off x="4172072" y="3475875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4" name="Line"/>
            <p:cNvSpPr/>
            <p:nvPr/>
          </p:nvSpPr>
          <p:spPr>
            <a:xfrm>
              <a:off x="4504178" y="3351335"/>
              <a:ext cx="258517" cy="303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289" extrusionOk="0">
                  <a:moveTo>
                    <a:pt x="11084" y="0"/>
                  </a:moveTo>
                  <a:cubicBezTo>
                    <a:pt x="9947" y="728"/>
                    <a:pt x="8811" y="1456"/>
                    <a:pt x="8384" y="2427"/>
                  </a:cubicBezTo>
                  <a:cubicBezTo>
                    <a:pt x="7958" y="3398"/>
                    <a:pt x="8242" y="4611"/>
                    <a:pt x="9805" y="5825"/>
                  </a:cubicBezTo>
                  <a:cubicBezTo>
                    <a:pt x="11368" y="7038"/>
                    <a:pt x="14211" y="8252"/>
                    <a:pt x="16484" y="10193"/>
                  </a:cubicBezTo>
                  <a:cubicBezTo>
                    <a:pt x="18758" y="12135"/>
                    <a:pt x="20463" y="14805"/>
                    <a:pt x="21032" y="16746"/>
                  </a:cubicBezTo>
                  <a:cubicBezTo>
                    <a:pt x="21600" y="18688"/>
                    <a:pt x="21032" y="19901"/>
                    <a:pt x="18900" y="20629"/>
                  </a:cubicBezTo>
                  <a:cubicBezTo>
                    <a:pt x="16768" y="21357"/>
                    <a:pt x="13074" y="21600"/>
                    <a:pt x="9663" y="20751"/>
                  </a:cubicBezTo>
                  <a:cubicBezTo>
                    <a:pt x="6253" y="19901"/>
                    <a:pt x="3126" y="17960"/>
                    <a:pt x="0" y="16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5" name="Line"/>
            <p:cNvSpPr/>
            <p:nvPr/>
          </p:nvSpPr>
          <p:spPr>
            <a:xfrm>
              <a:off x="4576826" y="3347876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6" name="Line"/>
            <p:cNvSpPr/>
            <p:nvPr/>
          </p:nvSpPr>
          <p:spPr>
            <a:xfrm>
              <a:off x="5852794" y="3366529"/>
              <a:ext cx="260019" cy="397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188" extrusionOk="0">
                  <a:moveTo>
                    <a:pt x="16035" y="5836"/>
                  </a:moveTo>
                  <a:cubicBezTo>
                    <a:pt x="16315" y="4913"/>
                    <a:pt x="16596" y="3990"/>
                    <a:pt x="16315" y="3159"/>
                  </a:cubicBezTo>
                  <a:cubicBezTo>
                    <a:pt x="16035" y="2328"/>
                    <a:pt x="15193" y="1590"/>
                    <a:pt x="14071" y="1036"/>
                  </a:cubicBezTo>
                  <a:cubicBezTo>
                    <a:pt x="12949" y="482"/>
                    <a:pt x="11546" y="113"/>
                    <a:pt x="9863" y="20"/>
                  </a:cubicBezTo>
                  <a:cubicBezTo>
                    <a:pt x="8180" y="-72"/>
                    <a:pt x="6216" y="113"/>
                    <a:pt x="6216" y="1497"/>
                  </a:cubicBezTo>
                  <a:cubicBezTo>
                    <a:pt x="6216" y="2882"/>
                    <a:pt x="8180" y="5466"/>
                    <a:pt x="10144" y="8143"/>
                  </a:cubicBezTo>
                  <a:cubicBezTo>
                    <a:pt x="12107" y="10820"/>
                    <a:pt x="14071" y="13590"/>
                    <a:pt x="15193" y="15528"/>
                  </a:cubicBezTo>
                  <a:cubicBezTo>
                    <a:pt x="16315" y="17466"/>
                    <a:pt x="16596" y="18574"/>
                    <a:pt x="15614" y="19590"/>
                  </a:cubicBezTo>
                  <a:cubicBezTo>
                    <a:pt x="14632" y="20605"/>
                    <a:pt x="12388" y="21528"/>
                    <a:pt x="9583" y="21066"/>
                  </a:cubicBezTo>
                  <a:cubicBezTo>
                    <a:pt x="6777" y="20605"/>
                    <a:pt x="3411" y="18759"/>
                    <a:pt x="1588" y="17282"/>
                  </a:cubicBezTo>
                  <a:cubicBezTo>
                    <a:pt x="-235" y="15805"/>
                    <a:pt x="-516" y="14697"/>
                    <a:pt x="887" y="13590"/>
                  </a:cubicBezTo>
                  <a:cubicBezTo>
                    <a:pt x="2289" y="12482"/>
                    <a:pt x="5375" y="11374"/>
                    <a:pt x="9022" y="10359"/>
                  </a:cubicBezTo>
                  <a:cubicBezTo>
                    <a:pt x="12668" y="9343"/>
                    <a:pt x="16876" y="8420"/>
                    <a:pt x="21084" y="7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7" name="Line"/>
            <p:cNvSpPr/>
            <p:nvPr/>
          </p:nvSpPr>
          <p:spPr>
            <a:xfrm>
              <a:off x="7309982" y="3538145"/>
              <a:ext cx="244599" cy="20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399" extrusionOk="0">
                  <a:moveTo>
                    <a:pt x="11226" y="3240"/>
                  </a:moveTo>
                  <a:cubicBezTo>
                    <a:pt x="9746" y="2520"/>
                    <a:pt x="8267" y="1800"/>
                    <a:pt x="6344" y="2160"/>
                  </a:cubicBezTo>
                  <a:cubicBezTo>
                    <a:pt x="4420" y="2520"/>
                    <a:pt x="2053" y="3960"/>
                    <a:pt x="870" y="6480"/>
                  </a:cubicBezTo>
                  <a:cubicBezTo>
                    <a:pt x="-314" y="9000"/>
                    <a:pt x="-314" y="12600"/>
                    <a:pt x="1018" y="15300"/>
                  </a:cubicBezTo>
                  <a:cubicBezTo>
                    <a:pt x="2349" y="18000"/>
                    <a:pt x="5012" y="19800"/>
                    <a:pt x="8119" y="20700"/>
                  </a:cubicBezTo>
                  <a:cubicBezTo>
                    <a:pt x="11226" y="21600"/>
                    <a:pt x="14776" y="21600"/>
                    <a:pt x="17291" y="20880"/>
                  </a:cubicBezTo>
                  <a:cubicBezTo>
                    <a:pt x="19807" y="20160"/>
                    <a:pt x="21286" y="18720"/>
                    <a:pt x="20842" y="15660"/>
                  </a:cubicBezTo>
                  <a:cubicBezTo>
                    <a:pt x="20398" y="12600"/>
                    <a:pt x="18031" y="7920"/>
                    <a:pt x="15368" y="5040"/>
                  </a:cubicBezTo>
                  <a:cubicBezTo>
                    <a:pt x="12705" y="2160"/>
                    <a:pt x="9746" y="1080"/>
                    <a:pt x="67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8" name="Line"/>
            <p:cNvSpPr/>
            <p:nvPr/>
          </p:nvSpPr>
          <p:spPr>
            <a:xfrm>
              <a:off x="8198849" y="3517388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9" name="Line"/>
            <p:cNvSpPr/>
            <p:nvPr/>
          </p:nvSpPr>
          <p:spPr>
            <a:xfrm>
              <a:off x="8717763" y="3465496"/>
              <a:ext cx="51892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0" name="Line"/>
            <p:cNvSpPr/>
            <p:nvPr/>
          </p:nvSpPr>
          <p:spPr>
            <a:xfrm>
              <a:off x="8946085" y="3423984"/>
              <a:ext cx="24995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600" extrusionOk="0">
                  <a:moveTo>
                    <a:pt x="0" y="0"/>
                  </a:moveTo>
                  <a:cubicBezTo>
                    <a:pt x="4962" y="389"/>
                    <a:pt x="9924" y="778"/>
                    <a:pt x="13719" y="1265"/>
                  </a:cubicBezTo>
                  <a:cubicBezTo>
                    <a:pt x="17514" y="1751"/>
                    <a:pt x="20141" y="2335"/>
                    <a:pt x="20870" y="2919"/>
                  </a:cubicBezTo>
                  <a:cubicBezTo>
                    <a:pt x="21600" y="3503"/>
                    <a:pt x="20432" y="4086"/>
                    <a:pt x="18535" y="6616"/>
                  </a:cubicBezTo>
                  <a:cubicBezTo>
                    <a:pt x="16638" y="9146"/>
                    <a:pt x="14011" y="13622"/>
                    <a:pt x="12697" y="16443"/>
                  </a:cubicBezTo>
                  <a:cubicBezTo>
                    <a:pt x="11384" y="19265"/>
                    <a:pt x="11384" y="20432"/>
                    <a:pt x="1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1" name="Line"/>
            <p:cNvSpPr/>
            <p:nvPr/>
          </p:nvSpPr>
          <p:spPr>
            <a:xfrm>
              <a:off x="3113486" y="3995558"/>
              <a:ext cx="229764" cy="37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169" extrusionOk="0">
                  <a:moveTo>
                    <a:pt x="3812" y="3491"/>
                  </a:moveTo>
                  <a:cubicBezTo>
                    <a:pt x="3812" y="2509"/>
                    <a:pt x="3812" y="1527"/>
                    <a:pt x="4606" y="938"/>
                  </a:cubicBezTo>
                  <a:cubicBezTo>
                    <a:pt x="5400" y="349"/>
                    <a:pt x="6988" y="152"/>
                    <a:pt x="8735" y="54"/>
                  </a:cubicBezTo>
                  <a:cubicBezTo>
                    <a:pt x="10482" y="-44"/>
                    <a:pt x="12388" y="-44"/>
                    <a:pt x="13818" y="349"/>
                  </a:cubicBezTo>
                  <a:cubicBezTo>
                    <a:pt x="15247" y="741"/>
                    <a:pt x="16200" y="1527"/>
                    <a:pt x="15882" y="2803"/>
                  </a:cubicBezTo>
                  <a:cubicBezTo>
                    <a:pt x="15565" y="4080"/>
                    <a:pt x="13976" y="5847"/>
                    <a:pt x="12388" y="7025"/>
                  </a:cubicBezTo>
                  <a:cubicBezTo>
                    <a:pt x="10800" y="8203"/>
                    <a:pt x="9212" y="8792"/>
                    <a:pt x="9371" y="9283"/>
                  </a:cubicBezTo>
                  <a:cubicBezTo>
                    <a:pt x="9529" y="9774"/>
                    <a:pt x="11435" y="10167"/>
                    <a:pt x="13659" y="11247"/>
                  </a:cubicBezTo>
                  <a:cubicBezTo>
                    <a:pt x="15882" y="12327"/>
                    <a:pt x="18424" y="14094"/>
                    <a:pt x="19853" y="15665"/>
                  </a:cubicBezTo>
                  <a:cubicBezTo>
                    <a:pt x="21282" y="17236"/>
                    <a:pt x="21600" y="18611"/>
                    <a:pt x="20171" y="19691"/>
                  </a:cubicBezTo>
                  <a:cubicBezTo>
                    <a:pt x="18741" y="20771"/>
                    <a:pt x="15565" y="21556"/>
                    <a:pt x="11912" y="20967"/>
                  </a:cubicBezTo>
                  <a:cubicBezTo>
                    <a:pt x="8259" y="20378"/>
                    <a:pt x="4129" y="18414"/>
                    <a:pt x="0" y="16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2" name="Line"/>
            <p:cNvSpPr/>
            <p:nvPr/>
          </p:nvSpPr>
          <p:spPr>
            <a:xfrm>
              <a:off x="4275855" y="4108950"/>
              <a:ext cx="31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64"/>
                    <a:pt x="4800" y="11127"/>
                    <a:pt x="8400" y="14727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3" name="Line"/>
            <p:cNvSpPr/>
            <p:nvPr/>
          </p:nvSpPr>
          <p:spPr>
            <a:xfrm>
              <a:off x="4483421" y="4129707"/>
              <a:ext cx="3205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5472"/>
                    <a:pt x="17280" y="10944"/>
                    <a:pt x="19440" y="14544"/>
                  </a:cubicBezTo>
                  <a:cubicBezTo>
                    <a:pt x="21600" y="18144"/>
                    <a:pt x="17280" y="19872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4" name="Line"/>
            <p:cNvSpPr/>
            <p:nvPr/>
          </p:nvSpPr>
          <p:spPr>
            <a:xfrm>
              <a:off x="5697681" y="4238219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857" y="2735"/>
                    <a:pt x="7714" y="-1585"/>
                    <a:pt x="11314" y="575"/>
                  </a:cubicBezTo>
                  <a:cubicBezTo>
                    <a:pt x="14914" y="2735"/>
                    <a:pt x="1825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5" name="Line"/>
            <p:cNvSpPr/>
            <p:nvPr/>
          </p:nvSpPr>
          <p:spPr>
            <a:xfrm>
              <a:off x="6206217" y="4140086"/>
              <a:ext cx="10380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6" name="Line"/>
            <p:cNvSpPr/>
            <p:nvPr/>
          </p:nvSpPr>
          <p:spPr>
            <a:xfrm>
              <a:off x="6351513" y="4148465"/>
              <a:ext cx="154377" cy="39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21" extrusionOk="0">
                  <a:moveTo>
                    <a:pt x="20160" y="672"/>
                  </a:moveTo>
                  <a:cubicBezTo>
                    <a:pt x="17760" y="297"/>
                    <a:pt x="15360" y="-79"/>
                    <a:pt x="12000" y="15"/>
                  </a:cubicBezTo>
                  <a:cubicBezTo>
                    <a:pt x="8640" y="109"/>
                    <a:pt x="4320" y="672"/>
                    <a:pt x="2160" y="1424"/>
                  </a:cubicBezTo>
                  <a:cubicBezTo>
                    <a:pt x="0" y="2175"/>
                    <a:pt x="0" y="3114"/>
                    <a:pt x="0" y="4053"/>
                  </a:cubicBezTo>
                  <a:cubicBezTo>
                    <a:pt x="0" y="4992"/>
                    <a:pt x="0" y="5931"/>
                    <a:pt x="2400" y="6683"/>
                  </a:cubicBezTo>
                  <a:cubicBezTo>
                    <a:pt x="4800" y="7434"/>
                    <a:pt x="9600" y="7998"/>
                    <a:pt x="13200" y="7998"/>
                  </a:cubicBezTo>
                  <a:cubicBezTo>
                    <a:pt x="16800" y="7998"/>
                    <a:pt x="19200" y="7434"/>
                    <a:pt x="20400" y="6589"/>
                  </a:cubicBezTo>
                  <a:cubicBezTo>
                    <a:pt x="21600" y="5744"/>
                    <a:pt x="21600" y="4617"/>
                    <a:pt x="21120" y="7058"/>
                  </a:cubicBezTo>
                  <a:cubicBezTo>
                    <a:pt x="20640" y="9500"/>
                    <a:pt x="19680" y="15511"/>
                    <a:pt x="1872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7" name="Line"/>
            <p:cNvSpPr/>
            <p:nvPr/>
          </p:nvSpPr>
          <p:spPr>
            <a:xfrm>
              <a:off x="7337450" y="4124815"/>
              <a:ext cx="281046" cy="39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401" extrusionOk="0">
                  <a:moveTo>
                    <a:pt x="0" y="268"/>
                  </a:moveTo>
                  <a:cubicBezTo>
                    <a:pt x="2602" y="78"/>
                    <a:pt x="5205" y="-111"/>
                    <a:pt x="7807" y="78"/>
                  </a:cubicBezTo>
                  <a:cubicBezTo>
                    <a:pt x="10410" y="268"/>
                    <a:pt x="13012" y="836"/>
                    <a:pt x="15484" y="1310"/>
                  </a:cubicBezTo>
                  <a:cubicBezTo>
                    <a:pt x="17957" y="1784"/>
                    <a:pt x="20299" y="2163"/>
                    <a:pt x="20949" y="2636"/>
                  </a:cubicBezTo>
                  <a:cubicBezTo>
                    <a:pt x="21600" y="3110"/>
                    <a:pt x="20559" y="3678"/>
                    <a:pt x="18477" y="6426"/>
                  </a:cubicBezTo>
                  <a:cubicBezTo>
                    <a:pt x="16395" y="9173"/>
                    <a:pt x="13272" y="14100"/>
                    <a:pt x="11451" y="17131"/>
                  </a:cubicBezTo>
                  <a:cubicBezTo>
                    <a:pt x="9629" y="20163"/>
                    <a:pt x="9108" y="21300"/>
                    <a:pt x="9108" y="21394"/>
                  </a:cubicBezTo>
                  <a:cubicBezTo>
                    <a:pt x="9108" y="21489"/>
                    <a:pt x="9629" y="20542"/>
                    <a:pt x="10149" y="19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8" name="Line"/>
            <p:cNvSpPr/>
            <p:nvPr/>
          </p:nvSpPr>
          <p:spPr>
            <a:xfrm>
              <a:off x="8821545" y="4148614"/>
              <a:ext cx="103785" cy="37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4818"/>
                  </a:moveTo>
                  <a:cubicBezTo>
                    <a:pt x="1440" y="3836"/>
                    <a:pt x="2880" y="2854"/>
                    <a:pt x="6480" y="1873"/>
                  </a:cubicBezTo>
                  <a:cubicBezTo>
                    <a:pt x="10080" y="891"/>
                    <a:pt x="15840" y="-91"/>
                    <a:pt x="18720" y="7"/>
                  </a:cubicBezTo>
                  <a:cubicBezTo>
                    <a:pt x="21600" y="105"/>
                    <a:pt x="21600" y="1284"/>
                    <a:pt x="21600" y="4425"/>
                  </a:cubicBezTo>
                  <a:cubicBezTo>
                    <a:pt x="21600" y="7567"/>
                    <a:pt x="21600" y="12673"/>
                    <a:pt x="21600" y="16011"/>
                  </a:cubicBezTo>
                  <a:cubicBezTo>
                    <a:pt x="21600" y="19349"/>
                    <a:pt x="21600" y="20920"/>
                    <a:pt x="21600" y="21214"/>
                  </a:cubicBezTo>
                  <a:cubicBezTo>
                    <a:pt x="21600" y="21509"/>
                    <a:pt x="21600" y="20527"/>
                    <a:pt x="21600" y="19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9" name="Line"/>
            <p:cNvSpPr/>
            <p:nvPr/>
          </p:nvSpPr>
          <p:spPr>
            <a:xfrm>
              <a:off x="9548026" y="1452109"/>
              <a:ext cx="206973" cy="288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extrusionOk="0">
                  <a:moveTo>
                    <a:pt x="6480" y="0"/>
                  </a:moveTo>
                  <a:cubicBezTo>
                    <a:pt x="8280" y="26"/>
                    <a:pt x="10080" y="52"/>
                    <a:pt x="12240" y="259"/>
                  </a:cubicBezTo>
                  <a:cubicBezTo>
                    <a:pt x="14400" y="466"/>
                    <a:pt x="16920" y="855"/>
                    <a:pt x="18180" y="1463"/>
                  </a:cubicBezTo>
                  <a:cubicBezTo>
                    <a:pt x="19440" y="2072"/>
                    <a:pt x="19440" y="2901"/>
                    <a:pt x="19800" y="3587"/>
                  </a:cubicBezTo>
                  <a:cubicBezTo>
                    <a:pt x="20160" y="4273"/>
                    <a:pt x="20880" y="4817"/>
                    <a:pt x="21240" y="5542"/>
                  </a:cubicBezTo>
                  <a:cubicBezTo>
                    <a:pt x="21600" y="6268"/>
                    <a:pt x="21600" y="7174"/>
                    <a:pt x="21420" y="8081"/>
                  </a:cubicBezTo>
                  <a:cubicBezTo>
                    <a:pt x="21240" y="8987"/>
                    <a:pt x="20880" y="9894"/>
                    <a:pt x="20700" y="10774"/>
                  </a:cubicBezTo>
                  <a:cubicBezTo>
                    <a:pt x="20520" y="11655"/>
                    <a:pt x="20520" y="12509"/>
                    <a:pt x="20160" y="13222"/>
                  </a:cubicBezTo>
                  <a:cubicBezTo>
                    <a:pt x="19800" y="13934"/>
                    <a:pt x="19080" y="14504"/>
                    <a:pt x="18540" y="15112"/>
                  </a:cubicBezTo>
                  <a:cubicBezTo>
                    <a:pt x="18000" y="15721"/>
                    <a:pt x="17640" y="16368"/>
                    <a:pt x="17640" y="17081"/>
                  </a:cubicBezTo>
                  <a:cubicBezTo>
                    <a:pt x="17640" y="17793"/>
                    <a:pt x="18000" y="18570"/>
                    <a:pt x="18180" y="19088"/>
                  </a:cubicBezTo>
                  <a:cubicBezTo>
                    <a:pt x="18360" y="19606"/>
                    <a:pt x="18360" y="19865"/>
                    <a:pt x="18180" y="20059"/>
                  </a:cubicBezTo>
                  <a:cubicBezTo>
                    <a:pt x="18000" y="20253"/>
                    <a:pt x="17640" y="20383"/>
                    <a:pt x="14580" y="20629"/>
                  </a:cubicBezTo>
                  <a:cubicBezTo>
                    <a:pt x="11520" y="20875"/>
                    <a:pt x="5760" y="212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0" name="Line"/>
            <p:cNvSpPr/>
            <p:nvPr/>
          </p:nvSpPr>
          <p:spPr>
            <a:xfrm>
              <a:off x="2729490" y="1462486"/>
              <a:ext cx="145297" cy="322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0"/>
                  </a:moveTo>
                  <a:cubicBezTo>
                    <a:pt x="17486" y="23"/>
                    <a:pt x="14914" y="46"/>
                    <a:pt x="12600" y="220"/>
                  </a:cubicBezTo>
                  <a:cubicBezTo>
                    <a:pt x="10286" y="394"/>
                    <a:pt x="8229" y="718"/>
                    <a:pt x="7457" y="1215"/>
                  </a:cubicBezTo>
                  <a:cubicBezTo>
                    <a:pt x="6686" y="1713"/>
                    <a:pt x="7200" y="2385"/>
                    <a:pt x="6943" y="2963"/>
                  </a:cubicBezTo>
                  <a:cubicBezTo>
                    <a:pt x="6686" y="3542"/>
                    <a:pt x="5657" y="4028"/>
                    <a:pt x="4886" y="4503"/>
                  </a:cubicBezTo>
                  <a:cubicBezTo>
                    <a:pt x="4114" y="4977"/>
                    <a:pt x="3600" y="5441"/>
                    <a:pt x="3086" y="5904"/>
                  </a:cubicBezTo>
                  <a:cubicBezTo>
                    <a:pt x="2571" y="6367"/>
                    <a:pt x="2057" y="6830"/>
                    <a:pt x="1543" y="7362"/>
                  </a:cubicBezTo>
                  <a:cubicBezTo>
                    <a:pt x="1029" y="7895"/>
                    <a:pt x="514" y="8496"/>
                    <a:pt x="257" y="9307"/>
                  </a:cubicBezTo>
                  <a:cubicBezTo>
                    <a:pt x="0" y="10117"/>
                    <a:pt x="0" y="11136"/>
                    <a:pt x="0" y="12143"/>
                  </a:cubicBezTo>
                  <a:cubicBezTo>
                    <a:pt x="0" y="13150"/>
                    <a:pt x="0" y="14145"/>
                    <a:pt x="0" y="15060"/>
                  </a:cubicBezTo>
                  <a:cubicBezTo>
                    <a:pt x="0" y="15974"/>
                    <a:pt x="0" y="16808"/>
                    <a:pt x="257" y="17456"/>
                  </a:cubicBezTo>
                  <a:cubicBezTo>
                    <a:pt x="514" y="18104"/>
                    <a:pt x="1029" y="18567"/>
                    <a:pt x="1543" y="19042"/>
                  </a:cubicBezTo>
                  <a:cubicBezTo>
                    <a:pt x="2057" y="19516"/>
                    <a:pt x="2571" y="20003"/>
                    <a:pt x="3086" y="20385"/>
                  </a:cubicBezTo>
                  <a:cubicBezTo>
                    <a:pt x="3600" y="20767"/>
                    <a:pt x="4114" y="21044"/>
                    <a:pt x="7200" y="21230"/>
                  </a:cubicBezTo>
                  <a:cubicBezTo>
                    <a:pt x="10286" y="21415"/>
                    <a:pt x="15943" y="2150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1" name="Line"/>
            <p:cNvSpPr/>
            <p:nvPr/>
          </p:nvSpPr>
          <p:spPr>
            <a:xfrm>
              <a:off x="10249375" y="2764521"/>
              <a:ext cx="492156" cy="126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260" extrusionOk="0">
                  <a:moveTo>
                    <a:pt x="191" y="14194"/>
                  </a:moveTo>
                  <a:cubicBezTo>
                    <a:pt x="40" y="11425"/>
                    <a:pt x="-111" y="8656"/>
                    <a:pt x="116" y="6440"/>
                  </a:cubicBezTo>
                  <a:cubicBezTo>
                    <a:pt x="342" y="4225"/>
                    <a:pt x="946" y="2563"/>
                    <a:pt x="1626" y="1456"/>
                  </a:cubicBezTo>
                  <a:cubicBezTo>
                    <a:pt x="2306" y="348"/>
                    <a:pt x="3061" y="-206"/>
                    <a:pt x="3816" y="71"/>
                  </a:cubicBezTo>
                  <a:cubicBezTo>
                    <a:pt x="4572" y="348"/>
                    <a:pt x="5327" y="1455"/>
                    <a:pt x="6233" y="4779"/>
                  </a:cubicBezTo>
                  <a:cubicBezTo>
                    <a:pt x="7139" y="8102"/>
                    <a:pt x="8197" y="13640"/>
                    <a:pt x="9783" y="16963"/>
                  </a:cubicBezTo>
                  <a:cubicBezTo>
                    <a:pt x="11369" y="20286"/>
                    <a:pt x="13483" y="21394"/>
                    <a:pt x="15523" y="18902"/>
                  </a:cubicBezTo>
                  <a:cubicBezTo>
                    <a:pt x="17562" y="16409"/>
                    <a:pt x="19525" y="10317"/>
                    <a:pt x="21489" y="4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2" name="Line"/>
            <p:cNvSpPr/>
            <p:nvPr/>
          </p:nvSpPr>
          <p:spPr>
            <a:xfrm>
              <a:off x="11353849" y="1618161"/>
              <a:ext cx="176432" cy="278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12" y="215"/>
                    <a:pt x="14823" y="430"/>
                    <a:pt x="12494" y="752"/>
                  </a:cubicBezTo>
                  <a:cubicBezTo>
                    <a:pt x="10165" y="1075"/>
                    <a:pt x="8894" y="1504"/>
                    <a:pt x="8471" y="2069"/>
                  </a:cubicBezTo>
                  <a:cubicBezTo>
                    <a:pt x="8047" y="2633"/>
                    <a:pt x="8471" y="3331"/>
                    <a:pt x="8894" y="4084"/>
                  </a:cubicBezTo>
                  <a:cubicBezTo>
                    <a:pt x="9318" y="4836"/>
                    <a:pt x="9741" y="5642"/>
                    <a:pt x="9529" y="6327"/>
                  </a:cubicBezTo>
                  <a:cubicBezTo>
                    <a:pt x="9318" y="7012"/>
                    <a:pt x="8471" y="7576"/>
                    <a:pt x="7623" y="8154"/>
                  </a:cubicBezTo>
                  <a:cubicBezTo>
                    <a:pt x="6776" y="8731"/>
                    <a:pt x="5929" y="9322"/>
                    <a:pt x="5294" y="9954"/>
                  </a:cubicBezTo>
                  <a:cubicBezTo>
                    <a:pt x="4659" y="10585"/>
                    <a:pt x="4235" y="11257"/>
                    <a:pt x="3812" y="11996"/>
                  </a:cubicBezTo>
                  <a:cubicBezTo>
                    <a:pt x="3388" y="12734"/>
                    <a:pt x="2965" y="13540"/>
                    <a:pt x="2541" y="14293"/>
                  </a:cubicBezTo>
                  <a:cubicBezTo>
                    <a:pt x="2118" y="15045"/>
                    <a:pt x="1694" y="15743"/>
                    <a:pt x="1271" y="16401"/>
                  </a:cubicBezTo>
                  <a:cubicBezTo>
                    <a:pt x="847" y="17060"/>
                    <a:pt x="424" y="17678"/>
                    <a:pt x="212" y="18416"/>
                  </a:cubicBezTo>
                  <a:cubicBezTo>
                    <a:pt x="0" y="19155"/>
                    <a:pt x="0" y="20015"/>
                    <a:pt x="0" y="20512"/>
                  </a:cubicBezTo>
                  <a:cubicBezTo>
                    <a:pt x="0" y="21009"/>
                    <a:pt x="0" y="21143"/>
                    <a:pt x="1482" y="21264"/>
                  </a:cubicBezTo>
                  <a:cubicBezTo>
                    <a:pt x="2965" y="21385"/>
                    <a:pt x="5929" y="21493"/>
                    <a:pt x="88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3" name="Line"/>
            <p:cNvSpPr/>
            <p:nvPr/>
          </p:nvSpPr>
          <p:spPr>
            <a:xfrm>
              <a:off x="12173734" y="1680430"/>
              <a:ext cx="10379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4" name="Line"/>
            <p:cNvSpPr/>
            <p:nvPr/>
          </p:nvSpPr>
          <p:spPr>
            <a:xfrm>
              <a:off x="13253076" y="1618872"/>
              <a:ext cx="251868" cy="38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0996" extrusionOk="0">
                  <a:moveTo>
                    <a:pt x="1728" y="3343"/>
                  </a:moveTo>
                  <a:cubicBezTo>
                    <a:pt x="2304" y="2404"/>
                    <a:pt x="2880" y="1464"/>
                    <a:pt x="4032" y="807"/>
                  </a:cubicBezTo>
                  <a:cubicBezTo>
                    <a:pt x="5184" y="150"/>
                    <a:pt x="6912" y="-226"/>
                    <a:pt x="8928" y="150"/>
                  </a:cubicBezTo>
                  <a:cubicBezTo>
                    <a:pt x="10944" y="525"/>
                    <a:pt x="13248" y="1652"/>
                    <a:pt x="14400" y="2685"/>
                  </a:cubicBezTo>
                  <a:cubicBezTo>
                    <a:pt x="15552" y="3718"/>
                    <a:pt x="15552" y="4657"/>
                    <a:pt x="14976" y="5409"/>
                  </a:cubicBezTo>
                  <a:cubicBezTo>
                    <a:pt x="14400" y="6160"/>
                    <a:pt x="13248" y="6724"/>
                    <a:pt x="11952" y="7193"/>
                  </a:cubicBezTo>
                  <a:cubicBezTo>
                    <a:pt x="10656" y="7663"/>
                    <a:pt x="9216" y="8038"/>
                    <a:pt x="9360" y="8320"/>
                  </a:cubicBezTo>
                  <a:cubicBezTo>
                    <a:pt x="9504" y="8602"/>
                    <a:pt x="11232" y="8790"/>
                    <a:pt x="13680" y="9917"/>
                  </a:cubicBezTo>
                  <a:cubicBezTo>
                    <a:pt x="16128" y="11044"/>
                    <a:pt x="19296" y="13110"/>
                    <a:pt x="20448" y="14988"/>
                  </a:cubicBezTo>
                  <a:cubicBezTo>
                    <a:pt x="21600" y="16866"/>
                    <a:pt x="20736" y="18557"/>
                    <a:pt x="18864" y="19684"/>
                  </a:cubicBezTo>
                  <a:cubicBezTo>
                    <a:pt x="16992" y="20811"/>
                    <a:pt x="14112" y="21374"/>
                    <a:pt x="10800" y="20717"/>
                  </a:cubicBezTo>
                  <a:cubicBezTo>
                    <a:pt x="7488" y="20059"/>
                    <a:pt x="3744" y="18181"/>
                    <a:pt x="0" y="1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5" name="Line"/>
            <p:cNvSpPr/>
            <p:nvPr/>
          </p:nvSpPr>
          <p:spPr>
            <a:xfrm>
              <a:off x="14560741" y="1784214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6" name="Line"/>
            <p:cNvSpPr/>
            <p:nvPr/>
          </p:nvSpPr>
          <p:spPr>
            <a:xfrm>
              <a:off x="14975872" y="1618161"/>
              <a:ext cx="289502" cy="35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137" extrusionOk="0">
                  <a:moveTo>
                    <a:pt x="12343" y="0"/>
                  </a:moveTo>
                  <a:cubicBezTo>
                    <a:pt x="11571" y="823"/>
                    <a:pt x="10800" y="1646"/>
                    <a:pt x="10029" y="2571"/>
                  </a:cubicBezTo>
                  <a:cubicBezTo>
                    <a:pt x="9257" y="3497"/>
                    <a:pt x="8486" y="4526"/>
                    <a:pt x="8871" y="5246"/>
                  </a:cubicBezTo>
                  <a:cubicBezTo>
                    <a:pt x="9257" y="5966"/>
                    <a:pt x="10800" y="6377"/>
                    <a:pt x="12986" y="7817"/>
                  </a:cubicBezTo>
                  <a:cubicBezTo>
                    <a:pt x="15171" y="9257"/>
                    <a:pt x="18000" y="11726"/>
                    <a:pt x="19543" y="13474"/>
                  </a:cubicBezTo>
                  <a:cubicBezTo>
                    <a:pt x="21086" y="15223"/>
                    <a:pt x="21343" y="16251"/>
                    <a:pt x="21471" y="17280"/>
                  </a:cubicBezTo>
                  <a:cubicBezTo>
                    <a:pt x="21600" y="18309"/>
                    <a:pt x="21600" y="19337"/>
                    <a:pt x="19671" y="20160"/>
                  </a:cubicBezTo>
                  <a:cubicBezTo>
                    <a:pt x="17743" y="20983"/>
                    <a:pt x="13886" y="21600"/>
                    <a:pt x="10286" y="20674"/>
                  </a:cubicBezTo>
                  <a:cubicBezTo>
                    <a:pt x="6686" y="19749"/>
                    <a:pt x="3343" y="17280"/>
                    <a:pt x="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7" name="Line"/>
            <p:cNvSpPr/>
            <p:nvPr/>
          </p:nvSpPr>
          <p:spPr>
            <a:xfrm>
              <a:off x="15069277" y="1638917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8" name="Line"/>
            <p:cNvSpPr/>
            <p:nvPr/>
          </p:nvSpPr>
          <p:spPr>
            <a:xfrm>
              <a:off x="16594886" y="1638917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9" name="Line"/>
            <p:cNvSpPr/>
            <p:nvPr/>
          </p:nvSpPr>
          <p:spPr>
            <a:xfrm>
              <a:off x="17518554" y="1555891"/>
              <a:ext cx="294578" cy="36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3" extrusionOk="0">
                  <a:moveTo>
                    <a:pt x="13563" y="0"/>
                  </a:moveTo>
                  <a:cubicBezTo>
                    <a:pt x="11805" y="1400"/>
                    <a:pt x="10046" y="2800"/>
                    <a:pt x="8916" y="4000"/>
                  </a:cubicBezTo>
                  <a:cubicBezTo>
                    <a:pt x="7786" y="5200"/>
                    <a:pt x="7284" y="6200"/>
                    <a:pt x="7660" y="6700"/>
                  </a:cubicBezTo>
                  <a:cubicBezTo>
                    <a:pt x="8037" y="7200"/>
                    <a:pt x="9293" y="7200"/>
                    <a:pt x="11177" y="7700"/>
                  </a:cubicBezTo>
                  <a:cubicBezTo>
                    <a:pt x="13060" y="8200"/>
                    <a:pt x="15572" y="9200"/>
                    <a:pt x="17581" y="10600"/>
                  </a:cubicBezTo>
                  <a:cubicBezTo>
                    <a:pt x="19591" y="12000"/>
                    <a:pt x="21098" y="13800"/>
                    <a:pt x="21349" y="15700"/>
                  </a:cubicBezTo>
                  <a:cubicBezTo>
                    <a:pt x="21600" y="17600"/>
                    <a:pt x="20595" y="19600"/>
                    <a:pt x="18837" y="20600"/>
                  </a:cubicBezTo>
                  <a:cubicBezTo>
                    <a:pt x="17079" y="21600"/>
                    <a:pt x="14567" y="21600"/>
                    <a:pt x="11428" y="20700"/>
                  </a:cubicBezTo>
                  <a:cubicBezTo>
                    <a:pt x="8288" y="19800"/>
                    <a:pt x="4521" y="18000"/>
                    <a:pt x="2512" y="16600"/>
                  </a:cubicBezTo>
                  <a:cubicBezTo>
                    <a:pt x="502" y="15200"/>
                    <a:pt x="251" y="14200"/>
                    <a:pt x="0" y="13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0" name="Line"/>
            <p:cNvSpPr/>
            <p:nvPr/>
          </p:nvSpPr>
          <p:spPr>
            <a:xfrm>
              <a:off x="17663849" y="1547052"/>
              <a:ext cx="259458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152" y="6132"/>
                    <a:pt x="2304" y="-1068"/>
                    <a:pt x="5904" y="132"/>
                  </a:cubicBezTo>
                  <a:cubicBezTo>
                    <a:pt x="9504" y="1332"/>
                    <a:pt x="15552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1" name="Line"/>
            <p:cNvSpPr/>
            <p:nvPr/>
          </p:nvSpPr>
          <p:spPr>
            <a:xfrm>
              <a:off x="12009225" y="2458802"/>
              <a:ext cx="25819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327" extrusionOk="0">
                  <a:moveTo>
                    <a:pt x="13340" y="821"/>
                  </a:moveTo>
                  <a:cubicBezTo>
                    <a:pt x="11937" y="274"/>
                    <a:pt x="10535" y="-273"/>
                    <a:pt x="8571" y="411"/>
                  </a:cubicBezTo>
                  <a:cubicBezTo>
                    <a:pt x="6607" y="1094"/>
                    <a:pt x="4083" y="3008"/>
                    <a:pt x="2400" y="5195"/>
                  </a:cubicBezTo>
                  <a:cubicBezTo>
                    <a:pt x="717" y="7383"/>
                    <a:pt x="-125" y="9843"/>
                    <a:pt x="15" y="12304"/>
                  </a:cubicBezTo>
                  <a:cubicBezTo>
                    <a:pt x="156" y="14765"/>
                    <a:pt x="1278" y="17226"/>
                    <a:pt x="3942" y="18866"/>
                  </a:cubicBezTo>
                  <a:cubicBezTo>
                    <a:pt x="6607" y="20507"/>
                    <a:pt x="10815" y="21327"/>
                    <a:pt x="13901" y="21327"/>
                  </a:cubicBezTo>
                  <a:cubicBezTo>
                    <a:pt x="16987" y="21327"/>
                    <a:pt x="18950" y="20507"/>
                    <a:pt x="20072" y="18730"/>
                  </a:cubicBezTo>
                  <a:cubicBezTo>
                    <a:pt x="21194" y="16952"/>
                    <a:pt x="21475" y="14218"/>
                    <a:pt x="19371" y="10937"/>
                  </a:cubicBezTo>
                  <a:cubicBezTo>
                    <a:pt x="17267" y="7656"/>
                    <a:pt x="12779" y="3828"/>
                    <a:pt x="8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2" name="Line"/>
            <p:cNvSpPr/>
            <p:nvPr/>
          </p:nvSpPr>
          <p:spPr>
            <a:xfrm>
              <a:off x="13162456" y="2500316"/>
              <a:ext cx="29460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600" extrusionOk="0">
                  <a:moveTo>
                    <a:pt x="15266" y="0"/>
                  </a:moveTo>
                  <a:cubicBezTo>
                    <a:pt x="11584" y="3840"/>
                    <a:pt x="7902" y="7680"/>
                    <a:pt x="5570" y="10080"/>
                  </a:cubicBezTo>
                  <a:cubicBezTo>
                    <a:pt x="3238" y="12480"/>
                    <a:pt x="2257" y="13440"/>
                    <a:pt x="1397" y="14400"/>
                  </a:cubicBezTo>
                  <a:cubicBezTo>
                    <a:pt x="538" y="15360"/>
                    <a:pt x="-198" y="16320"/>
                    <a:pt x="47" y="17040"/>
                  </a:cubicBezTo>
                  <a:cubicBezTo>
                    <a:pt x="293" y="17760"/>
                    <a:pt x="1520" y="18240"/>
                    <a:pt x="3975" y="18720"/>
                  </a:cubicBezTo>
                  <a:cubicBezTo>
                    <a:pt x="6429" y="19200"/>
                    <a:pt x="10111" y="19680"/>
                    <a:pt x="13547" y="20280"/>
                  </a:cubicBezTo>
                  <a:cubicBezTo>
                    <a:pt x="16984" y="20880"/>
                    <a:pt x="20175" y="21600"/>
                    <a:pt x="20788" y="21600"/>
                  </a:cubicBezTo>
                  <a:cubicBezTo>
                    <a:pt x="21402" y="21600"/>
                    <a:pt x="19438" y="20880"/>
                    <a:pt x="17475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3" name="Line"/>
            <p:cNvSpPr/>
            <p:nvPr/>
          </p:nvSpPr>
          <p:spPr>
            <a:xfrm>
              <a:off x="13284210" y="2666368"/>
              <a:ext cx="10380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4" name="Line"/>
            <p:cNvSpPr/>
            <p:nvPr/>
          </p:nvSpPr>
          <p:spPr>
            <a:xfrm>
              <a:off x="14581498" y="2624855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5" name="Line"/>
            <p:cNvSpPr/>
            <p:nvPr/>
          </p:nvSpPr>
          <p:spPr>
            <a:xfrm>
              <a:off x="15002478" y="2473945"/>
              <a:ext cx="263987" cy="44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96" extrusionOk="0">
                  <a:moveTo>
                    <a:pt x="18040" y="2805"/>
                  </a:moveTo>
                  <a:cubicBezTo>
                    <a:pt x="17759" y="1961"/>
                    <a:pt x="17479" y="1117"/>
                    <a:pt x="16637" y="611"/>
                  </a:cubicBezTo>
                  <a:cubicBezTo>
                    <a:pt x="15796" y="105"/>
                    <a:pt x="14393" y="-64"/>
                    <a:pt x="12429" y="20"/>
                  </a:cubicBezTo>
                  <a:cubicBezTo>
                    <a:pt x="10466" y="105"/>
                    <a:pt x="7941" y="442"/>
                    <a:pt x="6679" y="1033"/>
                  </a:cubicBezTo>
                  <a:cubicBezTo>
                    <a:pt x="5416" y="1624"/>
                    <a:pt x="5416" y="2467"/>
                    <a:pt x="6679" y="4155"/>
                  </a:cubicBezTo>
                  <a:cubicBezTo>
                    <a:pt x="7941" y="5842"/>
                    <a:pt x="10466" y="8374"/>
                    <a:pt x="12149" y="10567"/>
                  </a:cubicBezTo>
                  <a:cubicBezTo>
                    <a:pt x="13832" y="12761"/>
                    <a:pt x="14674" y="14617"/>
                    <a:pt x="15094" y="15967"/>
                  </a:cubicBezTo>
                  <a:cubicBezTo>
                    <a:pt x="15515" y="17317"/>
                    <a:pt x="15515" y="18161"/>
                    <a:pt x="14814" y="18920"/>
                  </a:cubicBezTo>
                  <a:cubicBezTo>
                    <a:pt x="14112" y="19680"/>
                    <a:pt x="12710" y="20355"/>
                    <a:pt x="11307" y="20777"/>
                  </a:cubicBezTo>
                  <a:cubicBezTo>
                    <a:pt x="9905" y="21198"/>
                    <a:pt x="8502" y="21367"/>
                    <a:pt x="6959" y="21452"/>
                  </a:cubicBezTo>
                  <a:cubicBezTo>
                    <a:pt x="5416" y="21536"/>
                    <a:pt x="3733" y="21536"/>
                    <a:pt x="2471" y="21114"/>
                  </a:cubicBezTo>
                  <a:cubicBezTo>
                    <a:pt x="1209" y="20692"/>
                    <a:pt x="367" y="19849"/>
                    <a:pt x="87" y="18414"/>
                  </a:cubicBezTo>
                  <a:cubicBezTo>
                    <a:pt x="-194" y="16980"/>
                    <a:pt x="87" y="14955"/>
                    <a:pt x="2751" y="12592"/>
                  </a:cubicBezTo>
                  <a:cubicBezTo>
                    <a:pt x="5416" y="10230"/>
                    <a:pt x="10466" y="7530"/>
                    <a:pt x="13972" y="5842"/>
                  </a:cubicBezTo>
                  <a:cubicBezTo>
                    <a:pt x="17479" y="4155"/>
                    <a:pt x="19442" y="3480"/>
                    <a:pt x="21406" y="2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6" name="Line"/>
            <p:cNvSpPr/>
            <p:nvPr/>
          </p:nvSpPr>
          <p:spPr>
            <a:xfrm>
              <a:off x="16286325" y="2458802"/>
              <a:ext cx="31996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0" h="21600" extrusionOk="0">
                  <a:moveTo>
                    <a:pt x="13994" y="0"/>
                  </a:moveTo>
                  <a:cubicBezTo>
                    <a:pt x="12869" y="0"/>
                    <a:pt x="11744" y="0"/>
                    <a:pt x="10169" y="1733"/>
                  </a:cubicBezTo>
                  <a:cubicBezTo>
                    <a:pt x="8594" y="3467"/>
                    <a:pt x="6569" y="6933"/>
                    <a:pt x="4994" y="9467"/>
                  </a:cubicBezTo>
                  <a:cubicBezTo>
                    <a:pt x="3419" y="12000"/>
                    <a:pt x="2294" y="13600"/>
                    <a:pt x="1394" y="14933"/>
                  </a:cubicBezTo>
                  <a:cubicBezTo>
                    <a:pt x="494" y="16267"/>
                    <a:pt x="-181" y="17333"/>
                    <a:pt x="44" y="17867"/>
                  </a:cubicBezTo>
                  <a:cubicBezTo>
                    <a:pt x="269" y="18400"/>
                    <a:pt x="1394" y="18400"/>
                    <a:pt x="3756" y="18667"/>
                  </a:cubicBezTo>
                  <a:cubicBezTo>
                    <a:pt x="6119" y="18933"/>
                    <a:pt x="9719" y="19467"/>
                    <a:pt x="13094" y="20133"/>
                  </a:cubicBezTo>
                  <a:cubicBezTo>
                    <a:pt x="16469" y="20800"/>
                    <a:pt x="19619" y="21600"/>
                    <a:pt x="20519" y="21600"/>
                  </a:cubicBezTo>
                  <a:cubicBezTo>
                    <a:pt x="21419" y="21600"/>
                    <a:pt x="20069" y="20800"/>
                    <a:pt x="18719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7" name="Line"/>
            <p:cNvSpPr/>
            <p:nvPr/>
          </p:nvSpPr>
          <p:spPr>
            <a:xfrm>
              <a:off x="16459968" y="2583342"/>
              <a:ext cx="1602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4320"/>
                    <a:pt x="17280" y="8640"/>
                    <a:pt x="19440" y="12240"/>
                  </a:cubicBezTo>
                  <a:cubicBezTo>
                    <a:pt x="21600" y="15840"/>
                    <a:pt x="17280" y="1872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8" name="Line"/>
            <p:cNvSpPr/>
            <p:nvPr/>
          </p:nvSpPr>
          <p:spPr>
            <a:xfrm>
              <a:off x="17425149" y="2583342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9" name="Line"/>
            <p:cNvSpPr/>
            <p:nvPr/>
          </p:nvSpPr>
          <p:spPr>
            <a:xfrm>
              <a:off x="17794218" y="2438872"/>
              <a:ext cx="232873" cy="43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351" extrusionOk="0">
                  <a:moveTo>
                    <a:pt x="21073" y="3504"/>
                  </a:moveTo>
                  <a:cubicBezTo>
                    <a:pt x="20760" y="2660"/>
                    <a:pt x="20447" y="1816"/>
                    <a:pt x="19508" y="1310"/>
                  </a:cubicBezTo>
                  <a:cubicBezTo>
                    <a:pt x="18569" y="804"/>
                    <a:pt x="17003" y="635"/>
                    <a:pt x="15438" y="466"/>
                  </a:cubicBezTo>
                  <a:cubicBezTo>
                    <a:pt x="13873" y="297"/>
                    <a:pt x="12308" y="129"/>
                    <a:pt x="10586" y="44"/>
                  </a:cubicBezTo>
                  <a:cubicBezTo>
                    <a:pt x="8864" y="-40"/>
                    <a:pt x="6986" y="-40"/>
                    <a:pt x="5890" y="382"/>
                  </a:cubicBezTo>
                  <a:cubicBezTo>
                    <a:pt x="4795" y="804"/>
                    <a:pt x="4482" y="1647"/>
                    <a:pt x="5890" y="3504"/>
                  </a:cubicBezTo>
                  <a:cubicBezTo>
                    <a:pt x="7299" y="5360"/>
                    <a:pt x="10429" y="8229"/>
                    <a:pt x="12464" y="10760"/>
                  </a:cubicBezTo>
                  <a:cubicBezTo>
                    <a:pt x="14499" y="13291"/>
                    <a:pt x="15438" y="15485"/>
                    <a:pt x="15751" y="17004"/>
                  </a:cubicBezTo>
                  <a:cubicBezTo>
                    <a:pt x="16064" y="18522"/>
                    <a:pt x="15751" y="19366"/>
                    <a:pt x="14812" y="19957"/>
                  </a:cubicBezTo>
                  <a:cubicBezTo>
                    <a:pt x="13873" y="20547"/>
                    <a:pt x="12308" y="20885"/>
                    <a:pt x="10743" y="21138"/>
                  </a:cubicBezTo>
                  <a:cubicBezTo>
                    <a:pt x="9177" y="21391"/>
                    <a:pt x="7612" y="21560"/>
                    <a:pt x="5577" y="20801"/>
                  </a:cubicBezTo>
                  <a:cubicBezTo>
                    <a:pt x="3543" y="20041"/>
                    <a:pt x="1038" y="18354"/>
                    <a:pt x="256" y="16582"/>
                  </a:cubicBezTo>
                  <a:cubicBezTo>
                    <a:pt x="-527" y="14810"/>
                    <a:pt x="412" y="12954"/>
                    <a:pt x="4169" y="10929"/>
                  </a:cubicBezTo>
                  <a:cubicBezTo>
                    <a:pt x="7925" y="8904"/>
                    <a:pt x="14499" y="6710"/>
                    <a:pt x="21073" y="4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0" name="Line"/>
            <p:cNvSpPr/>
            <p:nvPr/>
          </p:nvSpPr>
          <p:spPr>
            <a:xfrm>
              <a:off x="11993622" y="3423984"/>
              <a:ext cx="26528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extrusionOk="0">
                  <a:moveTo>
                    <a:pt x="7577" y="831"/>
                  </a:moveTo>
                  <a:cubicBezTo>
                    <a:pt x="6227" y="554"/>
                    <a:pt x="4877" y="277"/>
                    <a:pt x="3662" y="554"/>
                  </a:cubicBezTo>
                  <a:cubicBezTo>
                    <a:pt x="2447" y="831"/>
                    <a:pt x="1367" y="1662"/>
                    <a:pt x="692" y="3877"/>
                  </a:cubicBezTo>
                  <a:cubicBezTo>
                    <a:pt x="17" y="6092"/>
                    <a:pt x="-253" y="9692"/>
                    <a:pt x="287" y="12600"/>
                  </a:cubicBezTo>
                  <a:cubicBezTo>
                    <a:pt x="827" y="15508"/>
                    <a:pt x="2177" y="17723"/>
                    <a:pt x="4877" y="19246"/>
                  </a:cubicBezTo>
                  <a:cubicBezTo>
                    <a:pt x="7577" y="20769"/>
                    <a:pt x="11627" y="21600"/>
                    <a:pt x="14327" y="21600"/>
                  </a:cubicBezTo>
                  <a:cubicBezTo>
                    <a:pt x="17027" y="21600"/>
                    <a:pt x="18377" y="20769"/>
                    <a:pt x="19457" y="19108"/>
                  </a:cubicBezTo>
                  <a:cubicBezTo>
                    <a:pt x="20537" y="17446"/>
                    <a:pt x="21347" y="14954"/>
                    <a:pt x="19997" y="11631"/>
                  </a:cubicBezTo>
                  <a:cubicBezTo>
                    <a:pt x="18647" y="8308"/>
                    <a:pt x="15137" y="4154"/>
                    <a:pt x="12032" y="2077"/>
                  </a:cubicBezTo>
                  <a:cubicBezTo>
                    <a:pt x="8927" y="0"/>
                    <a:pt x="6227" y="0"/>
                    <a:pt x="35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1" name="Line"/>
            <p:cNvSpPr/>
            <p:nvPr/>
          </p:nvSpPr>
          <p:spPr>
            <a:xfrm>
              <a:off x="13242698" y="3455118"/>
              <a:ext cx="31136" cy="33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0"/>
                  </a:moveTo>
                  <a:cubicBezTo>
                    <a:pt x="2400" y="6012"/>
                    <a:pt x="4800" y="12025"/>
                    <a:pt x="6000" y="15810"/>
                  </a:cubicBezTo>
                  <a:cubicBezTo>
                    <a:pt x="7200" y="19596"/>
                    <a:pt x="7200" y="21155"/>
                    <a:pt x="8400" y="21377"/>
                  </a:cubicBezTo>
                  <a:cubicBezTo>
                    <a:pt x="9600" y="21600"/>
                    <a:pt x="11999" y="20487"/>
                    <a:pt x="14399" y="19707"/>
                  </a:cubicBezTo>
                  <a:cubicBezTo>
                    <a:pt x="16800" y="18928"/>
                    <a:pt x="19200" y="18482"/>
                    <a:pt x="21600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2" name="Line"/>
            <p:cNvSpPr/>
            <p:nvPr/>
          </p:nvSpPr>
          <p:spPr>
            <a:xfrm>
              <a:off x="14550363" y="3558901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3" name="Line"/>
            <p:cNvSpPr/>
            <p:nvPr/>
          </p:nvSpPr>
          <p:spPr>
            <a:xfrm>
              <a:off x="15058453" y="3424957"/>
              <a:ext cx="218391" cy="32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535" extrusionOk="0">
                  <a:moveTo>
                    <a:pt x="43" y="4116"/>
                  </a:moveTo>
                  <a:cubicBezTo>
                    <a:pt x="381" y="2954"/>
                    <a:pt x="718" y="1793"/>
                    <a:pt x="1731" y="1096"/>
                  </a:cubicBezTo>
                  <a:cubicBezTo>
                    <a:pt x="2743" y="400"/>
                    <a:pt x="4431" y="167"/>
                    <a:pt x="6118" y="51"/>
                  </a:cubicBezTo>
                  <a:cubicBezTo>
                    <a:pt x="7806" y="-65"/>
                    <a:pt x="9493" y="-65"/>
                    <a:pt x="11012" y="980"/>
                  </a:cubicBezTo>
                  <a:cubicBezTo>
                    <a:pt x="12531" y="2025"/>
                    <a:pt x="13881" y="4116"/>
                    <a:pt x="13206" y="6670"/>
                  </a:cubicBezTo>
                  <a:cubicBezTo>
                    <a:pt x="12531" y="9225"/>
                    <a:pt x="9831" y="12245"/>
                    <a:pt x="7806" y="14103"/>
                  </a:cubicBezTo>
                  <a:cubicBezTo>
                    <a:pt x="5781" y="15961"/>
                    <a:pt x="4431" y="16658"/>
                    <a:pt x="2912" y="17354"/>
                  </a:cubicBezTo>
                  <a:cubicBezTo>
                    <a:pt x="1394" y="18051"/>
                    <a:pt x="-294" y="18748"/>
                    <a:pt x="44" y="19212"/>
                  </a:cubicBezTo>
                  <a:cubicBezTo>
                    <a:pt x="381" y="19677"/>
                    <a:pt x="2744" y="19909"/>
                    <a:pt x="6625" y="20258"/>
                  </a:cubicBezTo>
                  <a:cubicBezTo>
                    <a:pt x="10506" y="20606"/>
                    <a:pt x="15906" y="21070"/>
                    <a:pt x="21306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4" name="Line"/>
            <p:cNvSpPr/>
            <p:nvPr/>
          </p:nvSpPr>
          <p:spPr>
            <a:xfrm>
              <a:off x="16314234" y="3442251"/>
              <a:ext cx="208004" cy="3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99" extrusionOk="0">
                  <a:moveTo>
                    <a:pt x="45" y="3690"/>
                  </a:moveTo>
                  <a:cubicBezTo>
                    <a:pt x="753" y="2516"/>
                    <a:pt x="1461" y="1342"/>
                    <a:pt x="3055" y="638"/>
                  </a:cubicBezTo>
                  <a:cubicBezTo>
                    <a:pt x="4648" y="-66"/>
                    <a:pt x="7127" y="-301"/>
                    <a:pt x="9429" y="521"/>
                  </a:cubicBezTo>
                  <a:cubicBezTo>
                    <a:pt x="11730" y="1342"/>
                    <a:pt x="13855" y="3221"/>
                    <a:pt x="14917" y="4747"/>
                  </a:cubicBezTo>
                  <a:cubicBezTo>
                    <a:pt x="15980" y="6273"/>
                    <a:pt x="15980" y="7447"/>
                    <a:pt x="13855" y="9325"/>
                  </a:cubicBezTo>
                  <a:cubicBezTo>
                    <a:pt x="11730" y="11203"/>
                    <a:pt x="7481" y="13786"/>
                    <a:pt x="4471" y="15429"/>
                  </a:cubicBezTo>
                  <a:cubicBezTo>
                    <a:pt x="1461" y="17073"/>
                    <a:pt x="-309" y="17777"/>
                    <a:pt x="45" y="18364"/>
                  </a:cubicBezTo>
                  <a:cubicBezTo>
                    <a:pt x="399" y="18951"/>
                    <a:pt x="2878" y="19421"/>
                    <a:pt x="5888" y="19773"/>
                  </a:cubicBezTo>
                  <a:cubicBezTo>
                    <a:pt x="8898" y="20125"/>
                    <a:pt x="12439" y="20360"/>
                    <a:pt x="15094" y="20477"/>
                  </a:cubicBezTo>
                  <a:cubicBezTo>
                    <a:pt x="17750" y="20595"/>
                    <a:pt x="19521" y="20595"/>
                    <a:pt x="20406" y="20712"/>
                  </a:cubicBezTo>
                  <a:cubicBezTo>
                    <a:pt x="21291" y="20829"/>
                    <a:pt x="21291" y="21064"/>
                    <a:pt x="21291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5" name="Line"/>
            <p:cNvSpPr/>
            <p:nvPr/>
          </p:nvSpPr>
          <p:spPr>
            <a:xfrm>
              <a:off x="17394014" y="3542874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6" name="Line"/>
            <p:cNvSpPr/>
            <p:nvPr/>
          </p:nvSpPr>
          <p:spPr>
            <a:xfrm>
              <a:off x="17861037" y="3413605"/>
              <a:ext cx="234844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0" y="0"/>
                  </a:moveTo>
                  <a:cubicBezTo>
                    <a:pt x="5635" y="180"/>
                    <a:pt x="11270" y="360"/>
                    <a:pt x="15026" y="630"/>
                  </a:cubicBezTo>
                  <a:cubicBezTo>
                    <a:pt x="18783" y="900"/>
                    <a:pt x="20661" y="1260"/>
                    <a:pt x="21130" y="1800"/>
                  </a:cubicBezTo>
                  <a:cubicBezTo>
                    <a:pt x="21600" y="2340"/>
                    <a:pt x="20661" y="3060"/>
                    <a:pt x="18939" y="6390"/>
                  </a:cubicBezTo>
                  <a:cubicBezTo>
                    <a:pt x="17217" y="9720"/>
                    <a:pt x="14713" y="15660"/>
                    <a:pt x="122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7" name="Line"/>
            <p:cNvSpPr/>
            <p:nvPr/>
          </p:nvSpPr>
          <p:spPr>
            <a:xfrm>
              <a:off x="11995455" y="4202355"/>
              <a:ext cx="277963" cy="280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083" extrusionOk="0">
                  <a:moveTo>
                    <a:pt x="10414" y="1561"/>
                  </a:moveTo>
                  <a:cubicBezTo>
                    <a:pt x="9360" y="781"/>
                    <a:pt x="8306" y="0"/>
                    <a:pt x="7121" y="0"/>
                  </a:cubicBezTo>
                  <a:cubicBezTo>
                    <a:pt x="5935" y="0"/>
                    <a:pt x="4618" y="781"/>
                    <a:pt x="3170" y="2993"/>
                  </a:cubicBezTo>
                  <a:cubicBezTo>
                    <a:pt x="1721" y="5205"/>
                    <a:pt x="140" y="8848"/>
                    <a:pt x="9" y="11841"/>
                  </a:cubicBezTo>
                  <a:cubicBezTo>
                    <a:pt x="-123" y="14834"/>
                    <a:pt x="1194" y="17176"/>
                    <a:pt x="3828" y="18867"/>
                  </a:cubicBezTo>
                  <a:cubicBezTo>
                    <a:pt x="6462" y="20559"/>
                    <a:pt x="10414" y="21600"/>
                    <a:pt x="13575" y="20819"/>
                  </a:cubicBezTo>
                  <a:cubicBezTo>
                    <a:pt x="16736" y="20039"/>
                    <a:pt x="19106" y="17436"/>
                    <a:pt x="20292" y="15484"/>
                  </a:cubicBezTo>
                  <a:cubicBezTo>
                    <a:pt x="21477" y="13533"/>
                    <a:pt x="21477" y="12231"/>
                    <a:pt x="20160" y="10149"/>
                  </a:cubicBezTo>
                  <a:cubicBezTo>
                    <a:pt x="18843" y="8067"/>
                    <a:pt x="16209" y="5205"/>
                    <a:pt x="13575" y="3904"/>
                  </a:cubicBezTo>
                  <a:cubicBezTo>
                    <a:pt x="10940" y="2602"/>
                    <a:pt x="8306" y="2863"/>
                    <a:pt x="5672" y="3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8" name="Line"/>
            <p:cNvSpPr/>
            <p:nvPr/>
          </p:nvSpPr>
          <p:spPr>
            <a:xfrm>
              <a:off x="13062807" y="4200371"/>
              <a:ext cx="262918" cy="292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3695" y="5483"/>
                  </a:moveTo>
                  <a:cubicBezTo>
                    <a:pt x="3695" y="4212"/>
                    <a:pt x="3695" y="2941"/>
                    <a:pt x="4263" y="1925"/>
                  </a:cubicBezTo>
                  <a:cubicBezTo>
                    <a:pt x="4832" y="908"/>
                    <a:pt x="5968" y="146"/>
                    <a:pt x="7958" y="19"/>
                  </a:cubicBezTo>
                  <a:cubicBezTo>
                    <a:pt x="9947" y="-108"/>
                    <a:pt x="12789" y="400"/>
                    <a:pt x="14211" y="1925"/>
                  </a:cubicBezTo>
                  <a:cubicBezTo>
                    <a:pt x="15632" y="3450"/>
                    <a:pt x="15632" y="5991"/>
                    <a:pt x="14068" y="8659"/>
                  </a:cubicBezTo>
                  <a:cubicBezTo>
                    <a:pt x="12505" y="11327"/>
                    <a:pt x="9379" y="14123"/>
                    <a:pt x="7247" y="15901"/>
                  </a:cubicBezTo>
                  <a:cubicBezTo>
                    <a:pt x="5116" y="17680"/>
                    <a:pt x="3979" y="18443"/>
                    <a:pt x="2700" y="19078"/>
                  </a:cubicBezTo>
                  <a:cubicBezTo>
                    <a:pt x="1421" y="19713"/>
                    <a:pt x="0" y="20221"/>
                    <a:pt x="0" y="20476"/>
                  </a:cubicBezTo>
                  <a:cubicBezTo>
                    <a:pt x="0" y="20730"/>
                    <a:pt x="1421" y="20730"/>
                    <a:pt x="5258" y="20857"/>
                  </a:cubicBezTo>
                  <a:cubicBezTo>
                    <a:pt x="9095" y="20984"/>
                    <a:pt x="15347" y="21238"/>
                    <a:pt x="21600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9" name="Line"/>
            <p:cNvSpPr/>
            <p:nvPr/>
          </p:nvSpPr>
          <p:spPr>
            <a:xfrm>
              <a:off x="14384310" y="4368408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48" y="1800"/>
                    <a:pt x="7897" y="3600"/>
                    <a:pt x="11497" y="7200"/>
                  </a:cubicBezTo>
                  <a:cubicBezTo>
                    <a:pt x="15097" y="10800"/>
                    <a:pt x="18348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0" name="Line"/>
            <p:cNvSpPr/>
            <p:nvPr/>
          </p:nvSpPr>
          <p:spPr>
            <a:xfrm>
              <a:off x="14963647" y="4233490"/>
              <a:ext cx="304667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13235" y="0"/>
                  </a:moveTo>
                  <a:cubicBezTo>
                    <a:pt x="10566" y="3240"/>
                    <a:pt x="7896" y="6480"/>
                    <a:pt x="6197" y="8640"/>
                  </a:cubicBezTo>
                  <a:cubicBezTo>
                    <a:pt x="4498" y="10800"/>
                    <a:pt x="3770" y="11880"/>
                    <a:pt x="2678" y="13230"/>
                  </a:cubicBezTo>
                  <a:cubicBezTo>
                    <a:pt x="1586" y="14580"/>
                    <a:pt x="130" y="16200"/>
                    <a:pt x="8" y="17145"/>
                  </a:cubicBezTo>
                  <a:cubicBezTo>
                    <a:pt x="-113" y="18090"/>
                    <a:pt x="1100" y="18360"/>
                    <a:pt x="4377" y="18900"/>
                  </a:cubicBezTo>
                  <a:cubicBezTo>
                    <a:pt x="7653" y="19440"/>
                    <a:pt x="12993" y="20250"/>
                    <a:pt x="16390" y="20790"/>
                  </a:cubicBezTo>
                  <a:cubicBezTo>
                    <a:pt x="19788" y="21330"/>
                    <a:pt x="21244" y="21600"/>
                    <a:pt x="21366" y="21600"/>
                  </a:cubicBezTo>
                  <a:cubicBezTo>
                    <a:pt x="21487" y="21600"/>
                    <a:pt x="20274" y="21330"/>
                    <a:pt x="1906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1" name="Line"/>
            <p:cNvSpPr/>
            <p:nvPr/>
          </p:nvSpPr>
          <p:spPr>
            <a:xfrm>
              <a:off x="15110791" y="4347651"/>
              <a:ext cx="2075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2" name="Line"/>
            <p:cNvSpPr/>
            <p:nvPr/>
          </p:nvSpPr>
          <p:spPr>
            <a:xfrm>
              <a:off x="16227656" y="4264624"/>
              <a:ext cx="294583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16866" y="0"/>
                  </a:moveTo>
                  <a:cubicBezTo>
                    <a:pt x="13852" y="2880"/>
                    <a:pt x="10838" y="5760"/>
                    <a:pt x="8326" y="8352"/>
                  </a:cubicBezTo>
                  <a:cubicBezTo>
                    <a:pt x="5815" y="10944"/>
                    <a:pt x="3806" y="13248"/>
                    <a:pt x="2299" y="14976"/>
                  </a:cubicBezTo>
                  <a:cubicBezTo>
                    <a:pt x="792" y="16704"/>
                    <a:pt x="-213" y="17856"/>
                    <a:pt x="38" y="18432"/>
                  </a:cubicBezTo>
                  <a:cubicBezTo>
                    <a:pt x="289" y="19008"/>
                    <a:pt x="1796" y="19008"/>
                    <a:pt x="5564" y="19440"/>
                  </a:cubicBezTo>
                  <a:cubicBezTo>
                    <a:pt x="9331" y="19872"/>
                    <a:pt x="15359" y="20736"/>
                    <a:pt x="213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3" name="Line"/>
            <p:cNvSpPr/>
            <p:nvPr/>
          </p:nvSpPr>
          <p:spPr>
            <a:xfrm>
              <a:off x="16397699" y="4368408"/>
              <a:ext cx="2075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4" name="Line"/>
            <p:cNvSpPr/>
            <p:nvPr/>
          </p:nvSpPr>
          <p:spPr>
            <a:xfrm>
              <a:off x="17383635" y="4389164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5" name="Line"/>
            <p:cNvSpPr/>
            <p:nvPr/>
          </p:nvSpPr>
          <p:spPr>
            <a:xfrm>
              <a:off x="17975198" y="4326894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6" name="Line"/>
            <p:cNvSpPr/>
            <p:nvPr/>
          </p:nvSpPr>
          <p:spPr>
            <a:xfrm>
              <a:off x="18170538" y="4264624"/>
              <a:ext cx="264765" cy="27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extrusionOk="0">
                  <a:moveTo>
                    <a:pt x="14456" y="0"/>
                  </a:moveTo>
                  <a:cubicBezTo>
                    <a:pt x="10809" y="4375"/>
                    <a:pt x="7163" y="8749"/>
                    <a:pt x="4498" y="11894"/>
                  </a:cubicBezTo>
                  <a:cubicBezTo>
                    <a:pt x="1833" y="15038"/>
                    <a:pt x="150" y="16952"/>
                    <a:pt x="9" y="17909"/>
                  </a:cubicBezTo>
                  <a:cubicBezTo>
                    <a:pt x="-131" y="18866"/>
                    <a:pt x="1272" y="18866"/>
                    <a:pt x="4638" y="19139"/>
                  </a:cubicBezTo>
                  <a:cubicBezTo>
                    <a:pt x="8004" y="19413"/>
                    <a:pt x="13334" y="19960"/>
                    <a:pt x="16700" y="20506"/>
                  </a:cubicBezTo>
                  <a:cubicBezTo>
                    <a:pt x="20066" y="21053"/>
                    <a:pt x="21469" y="21600"/>
                    <a:pt x="21469" y="21600"/>
                  </a:cubicBezTo>
                  <a:cubicBezTo>
                    <a:pt x="21469" y="21600"/>
                    <a:pt x="20066" y="21053"/>
                    <a:pt x="18664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7" name="Line"/>
            <p:cNvSpPr/>
            <p:nvPr/>
          </p:nvSpPr>
          <p:spPr>
            <a:xfrm>
              <a:off x="18265791" y="4378786"/>
              <a:ext cx="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8" name="Line"/>
            <p:cNvSpPr/>
            <p:nvPr/>
          </p:nvSpPr>
          <p:spPr>
            <a:xfrm>
              <a:off x="18691300" y="1441730"/>
              <a:ext cx="228323" cy="30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55" y="246"/>
                    <a:pt x="8509" y="493"/>
                    <a:pt x="11291" y="813"/>
                  </a:cubicBezTo>
                  <a:cubicBezTo>
                    <a:pt x="14073" y="1133"/>
                    <a:pt x="15382" y="1527"/>
                    <a:pt x="16036" y="2204"/>
                  </a:cubicBezTo>
                  <a:cubicBezTo>
                    <a:pt x="16691" y="2882"/>
                    <a:pt x="16691" y="3842"/>
                    <a:pt x="17018" y="4692"/>
                  </a:cubicBezTo>
                  <a:cubicBezTo>
                    <a:pt x="17345" y="5542"/>
                    <a:pt x="18000" y="6281"/>
                    <a:pt x="18655" y="6909"/>
                  </a:cubicBezTo>
                  <a:cubicBezTo>
                    <a:pt x="19309" y="7537"/>
                    <a:pt x="19964" y="8054"/>
                    <a:pt x="20291" y="8706"/>
                  </a:cubicBezTo>
                  <a:cubicBezTo>
                    <a:pt x="20618" y="9359"/>
                    <a:pt x="20618" y="10147"/>
                    <a:pt x="20782" y="10849"/>
                  </a:cubicBezTo>
                  <a:cubicBezTo>
                    <a:pt x="20945" y="11551"/>
                    <a:pt x="21273" y="12167"/>
                    <a:pt x="21436" y="12930"/>
                  </a:cubicBezTo>
                  <a:cubicBezTo>
                    <a:pt x="21600" y="13694"/>
                    <a:pt x="21600" y="14605"/>
                    <a:pt x="21600" y="15553"/>
                  </a:cubicBezTo>
                  <a:cubicBezTo>
                    <a:pt x="21600" y="16502"/>
                    <a:pt x="21600" y="17487"/>
                    <a:pt x="21109" y="18250"/>
                  </a:cubicBezTo>
                  <a:cubicBezTo>
                    <a:pt x="20618" y="19014"/>
                    <a:pt x="19636" y="19556"/>
                    <a:pt x="18655" y="20061"/>
                  </a:cubicBezTo>
                  <a:cubicBezTo>
                    <a:pt x="17673" y="20566"/>
                    <a:pt x="16691" y="21034"/>
                    <a:pt x="15382" y="21292"/>
                  </a:cubicBezTo>
                  <a:cubicBezTo>
                    <a:pt x="14073" y="21551"/>
                    <a:pt x="12436" y="21600"/>
                    <a:pt x="10800" y="21600"/>
                  </a:cubicBezTo>
                  <a:cubicBezTo>
                    <a:pt x="9164" y="21600"/>
                    <a:pt x="7527" y="21551"/>
                    <a:pt x="5891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The kernel and image of a linear transformation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334763"/>
          </a:xfrm>
          <a:prstGeom prst="rect">
            <a:avLst/>
          </a:prstGeom>
        </p:spPr>
        <p:txBody>
          <a:bodyPr>
            <a:normAutofit/>
          </a:bodyPr>
          <a:lstStyle>
            <a:lvl1pPr defTabSz="784225">
              <a:defRPr sz="7979" spc="-239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lang="en-US" smtClean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7" name="Let   be a linear transformation between finite dimensional vector spaces, we define its kernel (核) and image (像)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127157"/>
                <a:ext cx="21844000" cy="9119286"/>
              </a:xfrm>
              <a:prstGeom prst="rect">
                <a:avLst/>
              </a:prstGeom>
            </p:spPr>
            <p:txBody>
              <a:bodyPr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linear transformation between finite dimensional vector spaces, we define its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kernel (核)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and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image (像)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as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solidFill>
                      <a:srgbClr val="C00000"/>
                    </a:solidFill>
                  </a:rPr>
                  <a:t>Proposition: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They are both finite dimensional.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Remark: The first assertion implies the second, as sub vector space of finite dimensional space remains finite dimensional. </a:t>
                </a:r>
              </a:p>
            </p:txBody>
          </p:sp>
        </mc:Choice>
        <mc:Fallback>
          <p:sp>
            <p:nvSpPr>
              <p:cNvPr id="1177" name="Let   be a linear transformation between finite dimensional vector spaces, we define its kernel (核) and image (像)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127157"/>
                <a:ext cx="21844000" cy="9119286"/>
              </a:xfrm>
              <a:prstGeom prst="rect">
                <a:avLst/>
              </a:prstGeom>
              <a:blipFill rotWithShape="0">
                <a:blip r:embed="rId5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3" name="Drawing"/>
          <p:cNvGrpSpPr/>
          <p:nvPr/>
        </p:nvGrpSpPr>
        <p:grpSpPr>
          <a:xfrm>
            <a:off x="3621459" y="6278115"/>
            <a:ext cx="17778012" cy="2408685"/>
            <a:chOff x="0" y="0"/>
            <a:chExt cx="17778010" cy="2408683"/>
          </a:xfrm>
        </p:grpSpPr>
        <p:sp>
          <p:nvSpPr>
            <p:cNvPr id="1178" name="Line"/>
            <p:cNvSpPr/>
            <p:nvPr/>
          </p:nvSpPr>
          <p:spPr>
            <a:xfrm>
              <a:off x="31134" y="205719"/>
              <a:ext cx="362448" cy="33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98" extrusionOk="0">
                  <a:moveTo>
                    <a:pt x="0" y="2734"/>
                  </a:moveTo>
                  <a:cubicBezTo>
                    <a:pt x="408" y="1425"/>
                    <a:pt x="815" y="116"/>
                    <a:pt x="1325" y="7"/>
                  </a:cubicBezTo>
                  <a:cubicBezTo>
                    <a:pt x="1834" y="-102"/>
                    <a:pt x="2445" y="989"/>
                    <a:pt x="2955" y="3825"/>
                  </a:cubicBezTo>
                  <a:cubicBezTo>
                    <a:pt x="3464" y="6662"/>
                    <a:pt x="3872" y="11243"/>
                    <a:pt x="4075" y="14189"/>
                  </a:cubicBezTo>
                  <a:cubicBezTo>
                    <a:pt x="4279" y="17134"/>
                    <a:pt x="4279" y="18443"/>
                    <a:pt x="3974" y="19534"/>
                  </a:cubicBezTo>
                  <a:cubicBezTo>
                    <a:pt x="3668" y="20625"/>
                    <a:pt x="3057" y="21498"/>
                    <a:pt x="2751" y="21389"/>
                  </a:cubicBezTo>
                  <a:cubicBezTo>
                    <a:pt x="2445" y="21280"/>
                    <a:pt x="2445" y="20189"/>
                    <a:pt x="3668" y="18007"/>
                  </a:cubicBezTo>
                  <a:cubicBezTo>
                    <a:pt x="4891" y="15825"/>
                    <a:pt x="7336" y="12553"/>
                    <a:pt x="9883" y="9825"/>
                  </a:cubicBezTo>
                  <a:cubicBezTo>
                    <a:pt x="12430" y="7098"/>
                    <a:pt x="15079" y="4916"/>
                    <a:pt x="17219" y="3389"/>
                  </a:cubicBezTo>
                  <a:cubicBezTo>
                    <a:pt x="19358" y="1862"/>
                    <a:pt x="20989" y="989"/>
                    <a:pt x="21294" y="989"/>
                  </a:cubicBezTo>
                  <a:cubicBezTo>
                    <a:pt x="21600" y="989"/>
                    <a:pt x="20581" y="1862"/>
                    <a:pt x="19562" y="2625"/>
                  </a:cubicBezTo>
                  <a:cubicBezTo>
                    <a:pt x="18543" y="3389"/>
                    <a:pt x="17525" y="4043"/>
                    <a:pt x="16506" y="4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166052" y="373618"/>
              <a:ext cx="20756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4200"/>
                    <a:pt x="4320" y="8400"/>
                    <a:pt x="6480" y="11700"/>
                  </a:cubicBezTo>
                  <a:cubicBezTo>
                    <a:pt x="8640" y="15000"/>
                    <a:pt x="10800" y="17400"/>
                    <a:pt x="13320" y="18900"/>
                  </a:cubicBezTo>
                  <a:cubicBezTo>
                    <a:pt x="15840" y="20400"/>
                    <a:pt x="18720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489865" y="404753"/>
              <a:ext cx="589478" cy="2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14" extrusionOk="0">
                  <a:moveTo>
                    <a:pt x="303" y="11782"/>
                  </a:moveTo>
                  <a:cubicBezTo>
                    <a:pt x="1313" y="9818"/>
                    <a:pt x="2324" y="7855"/>
                    <a:pt x="3082" y="5891"/>
                  </a:cubicBezTo>
                  <a:cubicBezTo>
                    <a:pt x="3840" y="3927"/>
                    <a:pt x="4345" y="1964"/>
                    <a:pt x="4282" y="982"/>
                  </a:cubicBezTo>
                  <a:cubicBezTo>
                    <a:pt x="4219" y="0"/>
                    <a:pt x="3587" y="0"/>
                    <a:pt x="2956" y="0"/>
                  </a:cubicBezTo>
                  <a:cubicBezTo>
                    <a:pt x="2324" y="0"/>
                    <a:pt x="1692" y="0"/>
                    <a:pt x="1187" y="818"/>
                  </a:cubicBezTo>
                  <a:cubicBezTo>
                    <a:pt x="682" y="1636"/>
                    <a:pt x="303" y="3273"/>
                    <a:pt x="113" y="5727"/>
                  </a:cubicBezTo>
                  <a:cubicBezTo>
                    <a:pt x="-76" y="8182"/>
                    <a:pt x="-76" y="11455"/>
                    <a:pt x="492" y="14236"/>
                  </a:cubicBezTo>
                  <a:cubicBezTo>
                    <a:pt x="1061" y="17018"/>
                    <a:pt x="2198" y="19309"/>
                    <a:pt x="3461" y="20455"/>
                  </a:cubicBezTo>
                  <a:cubicBezTo>
                    <a:pt x="4724" y="21600"/>
                    <a:pt x="6113" y="21600"/>
                    <a:pt x="7313" y="20455"/>
                  </a:cubicBezTo>
                  <a:cubicBezTo>
                    <a:pt x="8513" y="19309"/>
                    <a:pt x="9524" y="17018"/>
                    <a:pt x="10219" y="15218"/>
                  </a:cubicBezTo>
                  <a:cubicBezTo>
                    <a:pt x="10913" y="13418"/>
                    <a:pt x="11292" y="12109"/>
                    <a:pt x="11608" y="10636"/>
                  </a:cubicBezTo>
                  <a:cubicBezTo>
                    <a:pt x="11924" y="9164"/>
                    <a:pt x="12177" y="7527"/>
                    <a:pt x="12619" y="6709"/>
                  </a:cubicBezTo>
                  <a:cubicBezTo>
                    <a:pt x="13061" y="5891"/>
                    <a:pt x="13692" y="5891"/>
                    <a:pt x="14071" y="6873"/>
                  </a:cubicBezTo>
                  <a:cubicBezTo>
                    <a:pt x="14450" y="7855"/>
                    <a:pt x="14577" y="9818"/>
                    <a:pt x="14640" y="11618"/>
                  </a:cubicBezTo>
                  <a:cubicBezTo>
                    <a:pt x="14703" y="13418"/>
                    <a:pt x="14703" y="15055"/>
                    <a:pt x="15271" y="16691"/>
                  </a:cubicBezTo>
                  <a:cubicBezTo>
                    <a:pt x="15840" y="18327"/>
                    <a:pt x="16977" y="19964"/>
                    <a:pt x="18113" y="19636"/>
                  </a:cubicBezTo>
                  <a:cubicBezTo>
                    <a:pt x="19250" y="19309"/>
                    <a:pt x="20387" y="17018"/>
                    <a:pt x="21524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1359562" y="238700"/>
              <a:ext cx="93399" cy="43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406" extrusionOk="0">
                  <a:moveTo>
                    <a:pt x="16198" y="0"/>
                  </a:moveTo>
                  <a:cubicBezTo>
                    <a:pt x="11570" y="1687"/>
                    <a:pt x="6941" y="3375"/>
                    <a:pt x="3856" y="6159"/>
                  </a:cubicBezTo>
                  <a:cubicBezTo>
                    <a:pt x="770" y="8944"/>
                    <a:pt x="-773" y="12825"/>
                    <a:pt x="384" y="15609"/>
                  </a:cubicBezTo>
                  <a:cubicBezTo>
                    <a:pt x="1541" y="18394"/>
                    <a:pt x="5398" y="20081"/>
                    <a:pt x="9256" y="20841"/>
                  </a:cubicBezTo>
                  <a:cubicBezTo>
                    <a:pt x="13113" y="21600"/>
                    <a:pt x="16970" y="21431"/>
                    <a:pt x="20827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1660526" y="223565"/>
              <a:ext cx="280215" cy="639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21600" y="1881"/>
                  </a:moveTo>
                  <a:cubicBezTo>
                    <a:pt x="21600" y="1307"/>
                    <a:pt x="21600" y="732"/>
                    <a:pt x="20800" y="388"/>
                  </a:cubicBezTo>
                  <a:cubicBezTo>
                    <a:pt x="20000" y="43"/>
                    <a:pt x="18400" y="-72"/>
                    <a:pt x="17067" y="43"/>
                  </a:cubicBezTo>
                  <a:cubicBezTo>
                    <a:pt x="15733" y="158"/>
                    <a:pt x="14667" y="502"/>
                    <a:pt x="13867" y="1766"/>
                  </a:cubicBezTo>
                  <a:cubicBezTo>
                    <a:pt x="13067" y="3030"/>
                    <a:pt x="12533" y="5213"/>
                    <a:pt x="12933" y="7913"/>
                  </a:cubicBezTo>
                  <a:cubicBezTo>
                    <a:pt x="13333" y="10613"/>
                    <a:pt x="14667" y="13830"/>
                    <a:pt x="15467" y="16071"/>
                  </a:cubicBezTo>
                  <a:cubicBezTo>
                    <a:pt x="16267" y="18311"/>
                    <a:pt x="16533" y="19575"/>
                    <a:pt x="16000" y="20379"/>
                  </a:cubicBezTo>
                  <a:cubicBezTo>
                    <a:pt x="15467" y="21183"/>
                    <a:pt x="14133" y="21528"/>
                    <a:pt x="11333" y="20954"/>
                  </a:cubicBezTo>
                  <a:cubicBezTo>
                    <a:pt x="8533" y="20379"/>
                    <a:pt x="4267" y="18885"/>
                    <a:pt x="0" y="17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1712417" y="508536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2231332" y="373618"/>
              <a:ext cx="150832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600" extrusionOk="0">
                  <a:moveTo>
                    <a:pt x="4320" y="0"/>
                  </a:moveTo>
                  <a:cubicBezTo>
                    <a:pt x="7200" y="141"/>
                    <a:pt x="10080" y="282"/>
                    <a:pt x="13200" y="1341"/>
                  </a:cubicBezTo>
                  <a:cubicBezTo>
                    <a:pt x="16320" y="2400"/>
                    <a:pt x="19680" y="4376"/>
                    <a:pt x="20640" y="7200"/>
                  </a:cubicBezTo>
                  <a:cubicBezTo>
                    <a:pt x="21600" y="10024"/>
                    <a:pt x="20160" y="13694"/>
                    <a:pt x="16320" y="16235"/>
                  </a:cubicBezTo>
                  <a:cubicBezTo>
                    <a:pt x="12480" y="18776"/>
                    <a:pt x="6240" y="201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2864407" y="467023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2885164" y="581184"/>
              <a:ext cx="34248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3600"/>
                    <a:pt x="11782" y="7200"/>
                    <a:pt x="15382" y="10800"/>
                  </a:cubicBezTo>
                  <a:cubicBezTo>
                    <a:pt x="18982" y="14400"/>
                    <a:pt x="20291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3678957" y="6383"/>
              <a:ext cx="140254" cy="81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523" extrusionOk="0">
                  <a:moveTo>
                    <a:pt x="13457" y="106"/>
                  </a:moveTo>
                  <a:cubicBezTo>
                    <a:pt x="10822" y="15"/>
                    <a:pt x="8188" y="-77"/>
                    <a:pt x="6344" y="106"/>
                  </a:cubicBezTo>
                  <a:cubicBezTo>
                    <a:pt x="4500" y="289"/>
                    <a:pt x="3447" y="747"/>
                    <a:pt x="3974" y="1937"/>
                  </a:cubicBezTo>
                  <a:cubicBezTo>
                    <a:pt x="4500" y="3126"/>
                    <a:pt x="6608" y="5048"/>
                    <a:pt x="7661" y="6238"/>
                  </a:cubicBezTo>
                  <a:cubicBezTo>
                    <a:pt x="8715" y="7428"/>
                    <a:pt x="8715" y="7886"/>
                    <a:pt x="8188" y="8343"/>
                  </a:cubicBezTo>
                  <a:cubicBezTo>
                    <a:pt x="7661" y="8801"/>
                    <a:pt x="6608" y="9259"/>
                    <a:pt x="4764" y="9579"/>
                  </a:cubicBezTo>
                  <a:cubicBezTo>
                    <a:pt x="2920" y="9899"/>
                    <a:pt x="286" y="10082"/>
                    <a:pt x="22" y="10311"/>
                  </a:cubicBezTo>
                  <a:cubicBezTo>
                    <a:pt x="-241" y="10540"/>
                    <a:pt x="1866" y="10815"/>
                    <a:pt x="3974" y="11455"/>
                  </a:cubicBezTo>
                  <a:cubicBezTo>
                    <a:pt x="6081" y="12096"/>
                    <a:pt x="8188" y="13103"/>
                    <a:pt x="8715" y="14338"/>
                  </a:cubicBezTo>
                  <a:cubicBezTo>
                    <a:pt x="9242" y="15574"/>
                    <a:pt x="8188" y="17038"/>
                    <a:pt x="6871" y="17999"/>
                  </a:cubicBezTo>
                  <a:cubicBezTo>
                    <a:pt x="5554" y="18960"/>
                    <a:pt x="3974" y="19418"/>
                    <a:pt x="2657" y="19921"/>
                  </a:cubicBezTo>
                  <a:cubicBezTo>
                    <a:pt x="1339" y="20425"/>
                    <a:pt x="286" y="20974"/>
                    <a:pt x="2130" y="21248"/>
                  </a:cubicBezTo>
                  <a:cubicBezTo>
                    <a:pt x="3974" y="21523"/>
                    <a:pt x="8715" y="21523"/>
                    <a:pt x="12403" y="21523"/>
                  </a:cubicBezTo>
                  <a:cubicBezTo>
                    <a:pt x="16091" y="21523"/>
                    <a:pt x="18725" y="21523"/>
                    <a:pt x="21359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4234342" y="294431"/>
              <a:ext cx="251925" cy="278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0924" extrusionOk="0">
                  <a:moveTo>
                    <a:pt x="0" y="5957"/>
                  </a:moveTo>
                  <a:cubicBezTo>
                    <a:pt x="292" y="4395"/>
                    <a:pt x="584" y="2834"/>
                    <a:pt x="1751" y="1663"/>
                  </a:cubicBezTo>
                  <a:cubicBezTo>
                    <a:pt x="2919" y="492"/>
                    <a:pt x="4962" y="-289"/>
                    <a:pt x="6276" y="101"/>
                  </a:cubicBezTo>
                  <a:cubicBezTo>
                    <a:pt x="7589" y="492"/>
                    <a:pt x="8173" y="2053"/>
                    <a:pt x="8611" y="5176"/>
                  </a:cubicBezTo>
                  <a:cubicBezTo>
                    <a:pt x="9049" y="8299"/>
                    <a:pt x="9341" y="12983"/>
                    <a:pt x="9924" y="15846"/>
                  </a:cubicBezTo>
                  <a:cubicBezTo>
                    <a:pt x="10508" y="18709"/>
                    <a:pt x="11384" y="19750"/>
                    <a:pt x="12551" y="20400"/>
                  </a:cubicBezTo>
                  <a:cubicBezTo>
                    <a:pt x="13719" y="21051"/>
                    <a:pt x="15178" y="21311"/>
                    <a:pt x="16930" y="19880"/>
                  </a:cubicBezTo>
                  <a:cubicBezTo>
                    <a:pt x="18681" y="18448"/>
                    <a:pt x="20724" y="15325"/>
                    <a:pt x="21162" y="12333"/>
                  </a:cubicBezTo>
                  <a:cubicBezTo>
                    <a:pt x="21600" y="9340"/>
                    <a:pt x="20432" y="6477"/>
                    <a:pt x="19265" y="3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4192829" y="72648"/>
              <a:ext cx="32706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6366" y="21600"/>
                    <a:pt x="12733" y="21600"/>
                    <a:pt x="16484" y="20800"/>
                  </a:cubicBezTo>
                  <a:cubicBezTo>
                    <a:pt x="20236" y="20000"/>
                    <a:pt x="21373" y="18400"/>
                    <a:pt x="21486" y="16000"/>
                  </a:cubicBezTo>
                  <a:cubicBezTo>
                    <a:pt x="21600" y="13600"/>
                    <a:pt x="20691" y="10400"/>
                    <a:pt x="19781" y="7600"/>
                  </a:cubicBezTo>
                  <a:cubicBezTo>
                    <a:pt x="18872" y="4800"/>
                    <a:pt x="17962" y="2400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4961762" y="300970"/>
              <a:ext cx="289653" cy="29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211" extrusionOk="0">
                  <a:moveTo>
                    <a:pt x="14248" y="0"/>
                  </a:moveTo>
                  <a:cubicBezTo>
                    <a:pt x="11736" y="0"/>
                    <a:pt x="9224" y="0"/>
                    <a:pt x="6838" y="869"/>
                  </a:cubicBezTo>
                  <a:cubicBezTo>
                    <a:pt x="4452" y="1738"/>
                    <a:pt x="2192" y="3476"/>
                    <a:pt x="936" y="6207"/>
                  </a:cubicBezTo>
                  <a:cubicBezTo>
                    <a:pt x="-320" y="8938"/>
                    <a:pt x="-571" y="12662"/>
                    <a:pt x="1815" y="15517"/>
                  </a:cubicBezTo>
                  <a:cubicBezTo>
                    <a:pt x="4201" y="18372"/>
                    <a:pt x="9224" y="20359"/>
                    <a:pt x="12866" y="20979"/>
                  </a:cubicBezTo>
                  <a:cubicBezTo>
                    <a:pt x="16508" y="21600"/>
                    <a:pt x="18769" y="20855"/>
                    <a:pt x="21029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4940066" y="44626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4400"/>
                    <a:pt x="11520" y="7200"/>
                    <a:pt x="15120" y="3600"/>
                  </a:cubicBezTo>
                  <a:cubicBezTo>
                    <a:pt x="18720" y="0"/>
                    <a:pt x="2016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5697681" y="266574"/>
              <a:ext cx="446268" cy="33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2214"/>
                  </a:moveTo>
                  <a:cubicBezTo>
                    <a:pt x="2009" y="5555"/>
                    <a:pt x="4019" y="8895"/>
                    <a:pt x="5442" y="11790"/>
                  </a:cubicBezTo>
                  <a:cubicBezTo>
                    <a:pt x="6865" y="14685"/>
                    <a:pt x="7702" y="17134"/>
                    <a:pt x="8372" y="18804"/>
                  </a:cubicBezTo>
                  <a:cubicBezTo>
                    <a:pt x="9042" y="20474"/>
                    <a:pt x="9544" y="21365"/>
                    <a:pt x="9879" y="21254"/>
                  </a:cubicBezTo>
                  <a:cubicBezTo>
                    <a:pt x="10214" y="21142"/>
                    <a:pt x="10381" y="20029"/>
                    <a:pt x="11051" y="17134"/>
                  </a:cubicBezTo>
                  <a:cubicBezTo>
                    <a:pt x="11721" y="14239"/>
                    <a:pt x="12893" y="9563"/>
                    <a:pt x="13563" y="6334"/>
                  </a:cubicBezTo>
                  <a:cubicBezTo>
                    <a:pt x="14233" y="3105"/>
                    <a:pt x="14400" y="1324"/>
                    <a:pt x="14902" y="544"/>
                  </a:cubicBezTo>
                  <a:cubicBezTo>
                    <a:pt x="15405" y="-235"/>
                    <a:pt x="16242" y="-12"/>
                    <a:pt x="17414" y="210"/>
                  </a:cubicBezTo>
                  <a:cubicBezTo>
                    <a:pt x="18586" y="433"/>
                    <a:pt x="20093" y="656"/>
                    <a:pt x="21600" y="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6600592" y="0"/>
              <a:ext cx="20757" cy="661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0"/>
                  </a:moveTo>
                  <a:cubicBezTo>
                    <a:pt x="7200" y="4050"/>
                    <a:pt x="14400" y="8100"/>
                    <a:pt x="16200" y="11475"/>
                  </a:cubicBezTo>
                  <a:cubicBezTo>
                    <a:pt x="18000" y="14850"/>
                    <a:pt x="14400" y="17550"/>
                    <a:pt x="12600" y="19238"/>
                  </a:cubicBezTo>
                  <a:cubicBezTo>
                    <a:pt x="10800" y="20925"/>
                    <a:pt x="10800" y="21600"/>
                    <a:pt x="12600" y="21487"/>
                  </a:cubicBezTo>
                  <a:cubicBezTo>
                    <a:pt x="14400" y="21375"/>
                    <a:pt x="18000" y="20475"/>
                    <a:pt x="21600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7316693" y="126089"/>
              <a:ext cx="259459" cy="68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1600" y="924"/>
                  </a:moveTo>
                  <a:cubicBezTo>
                    <a:pt x="20736" y="492"/>
                    <a:pt x="19872" y="60"/>
                    <a:pt x="18864" y="6"/>
                  </a:cubicBezTo>
                  <a:cubicBezTo>
                    <a:pt x="17856" y="-48"/>
                    <a:pt x="16704" y="276"/>
                    <a:pt x="15696" y="1518"/>
                  </a:cubicBezTo>
                  <a:cubicBezTo>
                    <a:pt x="14688" y="2760"/>
                    <a:pt x="13824" y="4920"/>
                    <a:pt x="13824" y="7728"/>
                  </a:cubicBezTo>
                  <a:cubicBezTo>
                    <a:pt x="13824" y="10536"/>
                    <a:pt x="14688" y="13992"/>
                    <a:pt x="15120" y="16260"/>
                  </a:cubicBezTo>
                  <a:cubicBezTo>
                    <a:pt x="15552" y="18528"/>
                    <a:pt x="15552" y="19608"/>
                    <a:pt x="14976" y="20310"/>
                  </a:cubicBezTo>
                  <a:cubicBezTo>
                    <a:pt x="14400" y="21012"/>
                    <a:pt x="13248" y="21336"/>
                    <a:pt x="11952" y="21444"/>
                  </a:cubicBezTo>
                  <a:cubicBezTo>
                    <a:pt x="10656" y="21552"/>
                    <a:pt x="9216" y="21444"/>
                    <a:pt x="7200" y="20364"/>
                  </a:cubicBezTo>
                  <a:cubicBezTo>
                    <a:pt x="5184" y="19284"/>
                    <a:pt x="2592" y="17232"/>
                    <a:pt x="0" y="15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7264802" y="457077"/>
              <a:ext cx="373620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5000" y="13500"/>
                    <a:pt x="10000" y="6300"/>
                    <a:pt x="13100" y="2700"/>
                  </a:cubicBezTo>
                  <a:cubicBezTo>
                    <a:pt x="16200" y="-900"/>
                    <a:pt x="17400" y="-900"/>
                    <a:pt x="18500" y="2700"/>
                  </a:cubicBezTo>
                  <a:cubicBezTo>
                    <a:pt x="19600" y="6300"/>
                    <a:pt x="20600" y="13500"/>
                    <a:pt x="21100" y="17100"/>
                  </a:cubicBezTo>
                  <a:cubicBezTo>
                    <a:pt x="21600" y="20700"/>
                    <a:pt x="21600" y="207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7935642" y="311348"/>
              <a:ext cx="14904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600" extrusionOk="0">
                  <a:moveTo>
                    <a:pt x="12040" y="0"/>
                  </a:moveTo>
                  <a:cubicBezTo>
                    <a:pt x="9640" y="218"/>
                    <a:pt x="7240" y="436"/>
                    <a:pt x="4600" y="2727"/>
                  </a:cubicBezTo>
                  <a:cubicBezTo>
                    <a:pt x="1960" y="5018"/>
                    <a:pt x="-920" y="9382"/>
                    <a:pt x="280" y="12873"/>
                  </a:cubicBezTo>
                  <a:cubicBezTo>
                    <a:pt x="1480" y="16364"/>
                    <a:pt x="6760" y="18982"/>
                    <a:pt x="10840" y="20291"/>
                  </a:cubicBezTo>
                  <a:cubicBezTo>
                    <a:pt x="14920" y="21600"/>
                    <a:pt x="17800" y="21600"/>
                    <a:pt x="206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8229983" y="394375"/>
              <a:ext cx="278749" cy="24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456" extrusionOk="0">
                  <a:moveTo>
                    <a:pt x="0" y="2777"/>
                  </a:moveTo>
                  <a:cubicBezTo>
                    <a:pt x="1317" y="2160"/>
                    <a:pt x="2634" y="1543"/>
                    <a:pt x="3556" y="2314"/>
                  </a:cubicBezTo>
                  <a:cubicBezTo>
                    <a:pt x="4478" y="3086"/>
                    <a:pt x="5005" y="5246"/>
                    <a:pt x="5532" y="8177"/>
                  </a:cubicBezTo>
                  <a:cubicBezTo>
                    <a:pt x="6059" y="11109"/>
                    <a:pt x="6585" y="14811"/>
                    <a:pt x="8034" y="17434"/>
                  </a:cubicBezTo>
                  <a:cubicBezTo>
                    <a:pt x="9483" y="20057"/>
                    <a:pt x="11854" y="21600"/>
                    <a:pt x="14093" y="21446"/>
                  </a:cubicBezTo>
                  <a:cubicBezTo>
                    <a:pt x="16332" y="21291"/>
                    <a:pt x="18439" y="19440"/>
                    <a:pt x="19756" y="16971"/>
                  </a:cubicBezTo>
                  <a:cubicBezTo>
                    <a:pt x="21073" y="14503"/>
                    <a:pt x="21600" y="11417"/>
                    <a:pt x="20941" y="8486"/>
                  </a:cubicBezTo>
                  <a:cubicBezTo>
                    <a:pt x="20283" y="5554"/>
                    <a:pt x="18439" y="2777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8261118" y="155674"/>
              <a:ext cx="25666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19636"/>
                  </a:moveTo>
                  <a:cubicBezTo>
                    <a:pt x="4608" y="20291"/>
                    <a:pt x="9216" y="20945"/>
                    <a:pt x="12240" y="21273"/>
                  </a:cubicBezTo>
                  <a:cubicBezTo>
                    <a:pt x="15264" y="21600"/>
                    <a:pt x="16704" y="21600"/>
                    <a:pt x="18144" y="21600"/>
                  </a:cubicBezTo>
                  <a:cubicBezTo>
                    <a:pt x="19584" y="21600"/>
                    <a:pt x="21024" y="21600"/>
                    <a:pt x="21312" y="20291"/>
                  </a:cubicBezTo>
                  <a:cubicBezTo>
                    <a:pt x="21600" y="18982"/>
                    <a:pt x="20736" y="16364"/>
                    <a:pt x="19296" y="12764"/>
                  </a:cubicBezTo>
                  <a:cubicBezTo>
                    <a:pt x="17856" y="9164"/>
                    <a:pt x="15840" y="4582"/>
                    <a:pt x="138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8738520" y="290592"/>
              <a:ext cx="176867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600" extrusionOk="0">
                  <a:moveTo>
                    <a:pt x="2492" y="0"/>
                  </a:moveTo>
                  <a:cubicBezTo>
                    <a:pt x="6646" y="982"/>
                    <a:pt x="10800" y="1964"/>
                    <a:pt x="14331" y="4336"/>
                  </a:cubicBezTo>
                  <a:cubicBezTo>
                    <a:pt x="17862" y="6709"/>
                    <a:pt x="20769" y="10473"/>
                    <a:pt x="21185" y="13173"/>
                  </a:cubicBezTo>
                  <a:cubicBezTo>
                    <a:pt x="21600" y="15873"/>
                    <a:pt x="19523" y="17509"/>
                    <a:pt x="15577" y="18736"/>
                  </a:cubicBezTo>
                  <a:cubicBezTo>
                    <a:pt x="11631" y="19964"/>
                    <a:pt x="5815" y="207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9309325" y="383996"/>
              <a:ext cx="31177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0"/>
                  </a:moveTo>
                  <a:cubicBezTo>
                    <a:pt x="6409" y="0"/>
                    <a:pt x="12818" y="0"/>
                    <a:pt x="16615" y="0"/>
                  </a:cubicBezTo>
                  <a:cubicBezTo>
                    <a:pt x="20413" y="0"/>
                    <a:pt x="21600" y="0"/>
                    <a:pt x="21363" y="3600"/>
                  </a:cubicBezTo>
                  <a:cubicBezTo>
                    <a:pt x="21125" y="7200"/>
                    <a:pt x="19464" y="14400"/>
                    <a:pt x="178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9309325" y="518914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10067744" y="383996"/>
              <a:ext cx="293534" cy="229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097" extrusionOk="0">
                  <a:moveTo>
                    <a:pt x="8043" y="953"/>
                  </a:moveTo>
                  <a:cubicBezTo>
                    <a:pt x="6080" y="635"/>
                    <a:pt x="4116" y="318"/>
                    <a:pt x="2521" y="1588"/>
                  </a:cubicBezTo>
                  <a:cubicBezTo>
                    <a:pt x="925" y="2859"/>
                    <a:pt x="-302" y="5718"/>
                    <a:pt x="66" y="9371"/>
                  </a:cubicBezTo>
                  <a:cubicBezTo>
                    <a:pt x="434" y="13024"/>
                    <a:pt x="2398" y="17471"/>
                    <a:pt x="5957" y="19535"/>
                  </a:cubicBezTo>
                  <a:cubicBezTo>
                    <a:pt x="9516" y="21600"/>
                    <a:pt x="14671" y="21282"/>
                    <a:pt x="17616" y="20488"/>
                  </a:cubicBezTo>
                  <a:cubicBezTo>
                    <a:pt x="20562" y="19694"/>
                    <a:pt x="21298" y="18424"/>
                    <a:pt x="20562" y="15724"/>
                  </a:cubicBezTo>
                  <a:cubicBezTo>
                    <a:pt x="19825" y="13024"/>
                    <a:pt x="17616" y="8894"/>
                    <a:pt x="14916" y="6035"/>
                  </a:cubicBezTo>
                  <a:cubicBezTo>
                    <a:pt x="12216" y="3176"/>
                    <a:pt x="9025" y="1588"/>
                    <a:pt x="5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10648124" y="83026"/>
              <a:ext cx="189497" cy="8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extrusionOk="0">
                  <a:moveTo>
                    <a:pt x="6943" y="0"/>
                  </a:moveTo>
                  <a:cubicBezTo>
                    <a:pt x="8871" y="90"/>
                    <a:pt x="10800" y="180"/>
                    <a:pt x="12343" y="945"/>
                  </a:cubicBezTo>
                  <a:cubicBezTo>
                    <a:pt x="13886" y="1710"/>
                    <a:pt x="15043" y="3150"/>
                    <a:pt x="15236" y="4635"/>
                  </a:cubicBezTo>
                  <a:cubicBezTo>
                    <a:pt x="15429" y="6120"/>
                    <a:pt x="14657" y="7650"/>
                    <a:pt x="14271" y="8640"/>
                  </a:cubicBezTo>
                  <a:cubicBezTo>
                    <a:pt x="13886" y="9630"/>
                    <a:pt x="13886" y="10080"/>
                    <a:pt x="15043" y="10935"/>
                  </a:cubicBezTo>
                  <a:cubicBezTo>
                    <a:pt x="16200" y="11790"/>
                    <a:pt x="18514" y="13050"/>
                    <a:pt x="19864" y="14535"/>
                  </a:cubicBezTo>
                  <a:cubicBezTo>
                    <a:pt x="21214" y="16020"/>
                    <a:pt x="21600" y="17730"/>
                    <a:pt x="20443" y="18945"/>
                  </a:cubicBezTo>
                  <a:cubicBezTo>
                    <a:pt x="19286" y="20160"/>
                    <a:pt x="16586" y="20880"/>
                    <a:pt x="12921" y="21240"/>
                  </a:cubicBezTo>
                  <a:cubicBezTo>
                    <a:pt x="9257" y="21600"/>
                    <a:pt x="4629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0" y="1504852"/>
              <a:ext cx="684968" cy="44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5" y="332"/>
                    <a:pt x="1091" y="665"/>
                    <a:pt x="1636" y="831"/>
                  </a:cubicBezTo>
                  <a:cubicBezTo>
                    <a:pt x="2182" y="997"/>
                    <a:pt x="2727" y="997"/>
                    <a:pt x="2782" y="1329"/>
                  </a:cubicBezTo>
                  <a:cubicBezTo>
                    <a:pt x="2836" y="1662"/>
                    <a:pt x="2400" y="2326"/>
                    <a:pt x="2182" y="4403"/>
                  </a:cubicBezTo>
                  <a:cubicBezTo>
                    <a:pt x="1964" y="6480"/>
                    <a:pt x="1964" y="9969"/>
                    <a:pt x="2018" y="12212"/>
                  </a:cubicBezTo>
                  <a:cubicBezTo>
                    <a:pt x="2073" y="14455"/>
                    <a:pt x="2182" y="15452"/>
                    <a:pt x="2018" y="16615"/>
                  </a:cubicBezTo>
                  <a:cubicBezTo>
                    <a:pt x="1855" y="17778"/>
                    <a:pt x="1418" y="19108"/>
                    <a:pt x="1145" y="19855"/>
                  </a:cubicBezTo>
                  <a:cubicBezTo>
                    <a:pt x="873" y="20603"/>
                    <a:pt x="764" y="20769"/>
                    <a:pt x="1582" y="20686"/>
                  </a:cubicBezTo>
                  <a:cubicBezTo>
                    <a:pt x="2400" y="20603"/>
                    <a:pt x="4145" y="20271"/>
                    <a:pt x="5236" y="19855"/>
                  </a:cubicBezTo>
                  <a:cubicBezTo>
                    <a:pt x="6327" y="19440"/>
                    <a:pt x="6764" y="18942"/>
                    <a:pt x="7036" y="18194"/>
                  </a:cubicBezTo>
                  <a:cubicBezTo>
                    <a:pt x="7309" y="17446"/>
                    <a:pt x="7418" y="16449"/>
                    <a:pt x="7636" y="16283"/>
                  </a:cubicBezTo>
                  <a:cubicBezTo>
                    <a:pt x="7855" y="16117"/>
                    <a:pt x="8182" y="16782"/>
                    <a:pt x="8400" y="17529"/>
                  </a:cubicBezTo>
                  <a:cubicBezTo>
                    <a:pt x="8618" y="18277"/>
                    <a:pt x="8727" y="19108"/>
                    <a:pt x="8782" y="19938"/>
                  </a:cubicBezTo>
                  <a:cubicBezTo>
                    <a:pt x="8836" y="20769"/>
                    <a:pt x="8836" y="21600"/>
                    <a:pt x="9000" y="21600"/>
                  </a:cubicBezTo>
                  <a:cubicBezTo>
                    <a:pt x="9164" y="21600"/>
                    <a:pt x="9491" y="20769"/>
                    <a:pt x="9818" y="20022"/>
                  </a:cubicBezTo>
                  <a:cubicBezTo>
                    <a:pt x="10145" y="19274"/>
                    <a:pt x="10473" y="18609"/>
                    <a:pt x="10855" y="18028"/>
                  </a:cubicBezTo>
                  <a:cubicBezTo>
                    <a:pt x="11236" y="17446"/>
                    <a:pt x="11673" y="16948"/>
                    <a:pt x="12055" y="17031"/>
                  </a:cubicBezTo>
                  <a:cubicBezTo>
                    <a:pt x="12436" y="17114"/>
                    <a:pt x="12764" y="17778"/>
                    <a:pt x="12927" y="18526"/>
                  </a:cubicBezTo>
                  <a:cubicBezTo>
                    <a:pt x="13091" y="19274"/>
                    <a:pt x="13091" y="20105"/>
                    <a:pt x="13309" y="20188"/>
                  </a:cubicBezTo>
                  <a:cubicBezTo>
                    <a:pt x="13527" y="20271"/>
                    <a:pt x="13964" y="19606"/>
                    <a:pt x="14345" y="18858"/>
                  </a:cubicBezTo>
                  <a:cubicBezTo>
                    <a:pt x="14727" y="18111"/>
                    <a:pt x="15055" y="17280"/>
                    <a:pt x="15491" y="17114"/>
                  </a:cubicBezTo>
                  <a:cubicBezTo>
                    <a:pt x="15927" y="16948"/>
                    <a:pt x="16473" y="17446"/>
                    <a:pt x="16800" y="18111"/>
                  </a:cubicBezTo>
                  <a:cubicBezTo>
                    <a:pt x="17127" y="18775"/>
                    <a:pt x="17236" y="19606"/>
                    <a:pt x="17509" y="20271"/>
                  </a:cubicBezTo>
                  <a:cubicBezTo>
                    <a:pt x="17782" y="20935"/>
                    <a:pt x="18218" y="21434"/>
                    <a:pt x="18927" y="21185"/>
                  </a:cubicBezTo>
                  <a:cubicBezTo>
                    <a:pt x="19636" y="20935"/>
                    <a:pt x="20618" y="19938"/>
                    <a:pt x="21600" y="18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962366" y="1577500"/>
              <a:ext cx="12735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17515" y="0"/>
                  </a:moveTo>
                  <a:cubicBezTo>
                    <a:pt x="14673" y="180"/>
                    <a:pt x="11831" y="360"/>
                    <a:pt x="8421" y="2250"/>
                  </a:cubicBezTo>
                  <a:cubicBezTo>
                    <a:pt x="5010" y="4140"/>
                    <a:pt x="1031" y="7740"/>
                    <a:pt x="179" y="10980"/>
                  </a:cubicBezTo>
                  <a:cubicBezTo>
                    <a:pt x="-674" y="14220"/>
                    <a:pt x="1600" y="17100"/>
                    <a:pt x="5579" y="18810"/>
                  </a:cubicBezTo>
                  <a:cubicBezTo>
                    <a:pt x="9558" y="20520"/>
                    <a:pt x="15242" y="21060"/>
                    <a:pt x="209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1297286" y="1569050"/>
              <a:ext cx="269836" cy="59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1600" y="1437"/>
                  </a:moveTo>
                  <a:cubicBezTo>
                    <a:pt x="20769" y="935"/>
                    <a:pt x="19938" y="432"/>
                    <a:pt x="18831" y="181"/>
                  </a:cubicBezTo>
                  <a:cubicBezTo>
                    <a:pt x="17723" y="-70"/>
                    <a:pt x="16338" y="-70"/>
                    <a:pt x="15369" y="244"/>
                  </a:cubicBezTo>
                  <a:cubicBezTo>
                    <a:pt x="14400" y="558"/>
                    <a:pt x="13846" y="1186"/>
                    <a:pt x="13985" y="3446"/>
                  </a:cubicBezTo>
                  <a:cubicBezTo>
                    <a:pt x="14123" y="5707"/>
                    <a:pt x="14954" y="9600"/>
                    <a:pt x="15785" y="12425"/>
                  </a:cubicBezTo>
                  <a:cubicBezTo>
                    <a:pt x="16615" y="15251"/>
                    <a:pt x="17446" y="17009"/>
                    <a:pt x="17862" y="18265"/>
                  </a:cubicBezTo>
                  <a:cubicBezTo>
                    <a:pt x="18277" y="19521"/>
                    <a:pt x="18277" y="20274"/>
                    <a:pt x="17585" y="20777"/>
                  </a:cubicBezTo>
                  <a:cubicBezTo>
                    <a:pt x="16892" y="21279"/>
                    <a:pt x="15508" y="21530"/>
                    <a:pt x="13292" y="21467"/>
                  </a:cubicBezTo>
                  <a:cubicBezTo>
                    <a:pt x="11077" y="21404"/>
                    <a:pt x="8031" y="21028"/>
                    <a:pt x="5677" y="20211"/>
                  </a:cubicBezTo>
                  <a:cubicBezTo>
                    <a:pt x="3323" y="19395"/>
                    <a:pt x="1662" y="18139"/>
                    <a:pt x="0" y="168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1338799" y="1847336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764309" y="1660526"/>
              <a:ext cx="126353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9" h="21600" extrusionOk="0">
                  <a:moveTo>
                    <a:pt x="0" y="0"/>
                  </a:moveTo>
                  <a:cubicBezTo>
                    <a:pt x="4985" y="800"/>
                    <a:pt x="9969" y="1600"/>
                    <a:pt x="14123" y="3920"/>
                  </a:cubicBezTo>
                  <a:cubicBezTo>
                    <a:pt x="18277" y="6240"/>
                    <a:pt x="21600" y="10080"/>
                    <a:pt x="19662" y="13280"/>
                  </a:cubicBezTo>
                  <a:cubicBezTo>
                    <a:pt x="17723" y="16480"/>
                    <a:pt x="10523" y="19040"/>
                    <a:pt x="33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2345493" y="1764309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2397385" y="1878470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3194663" y="1515230"/>
              <a:ext cx="167903" cy="70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546" extrusionOk="0">
                  <a:moveTo>
                    <a:pt x="5526" y="0"/>
                  </a:moveTo>
                  <a:cubicBezTo>
                    <a:pt x="4203" y="424"/>
                    <a:pt x="2881" y="847"/>
                    <a:pt x="2881" y="1324"/>
                  </a:cubicBezTo>
                  <a:cubicBezTo>
                    <a:pt x="2881" y="1800"/>
                    <a:pt x="4203" y="2329"/>
                    <a:pt x="5526" y="3335"/>
                  </a:cubicBezTo>
                  <a:cubicBezTo>
                    <a:pt x="6848" y="4341"/>
                    <a:pt x="8171" y="5824"/>
                    <a:pt x="8171" y="6776"/>
                  </a:cubicBezTo>
                  <a:cubicBezTo>
                    <a:pt x="8171" y="7729"/>
                    <a:pt x="6848" y="8153"/>
                    <a:pt x="4864" y="8471"/>
                  </a:cubicBezTo>
                  <a:cubicBezTo>
                    <a:pt x="2881" y="8788"/>
                    <a:pt x="236" y="9000"/>
                    <a:pt x="15" y="9212"/>
                  </a:cubicBezTo>
                  <a:cubicBezTo>
                    <a:pt x="-205" y="9424"/>
                    <a:pt x="1999" y="9635"/>
                    <a:pt x="3983" y="10218"/>
                  </a:cubicBezTo>
                  <a:cubicBezTo>
                    <a:pt x="5966" y="10800"/>
                    <a:pt x="7730" y="11753"/>
                    <a:pt x="8171" y="13394"/>
                  </a:cubicBezTo>
                  <a:cubicBezTo>
                    <a:pt x="8611" y="15035"/>
                    <a:pt x="7730" y="17365"/>
                    <a:pt x="7289" y="18847"/>
                  </a:cubicBezTo>
                  <a:cubicBezTo>
                    <a:pt x="6848" y="20329"/>
                    <a:pt x="6848" y="20965"/>
                    <a:pt x="7950" y="21282"/>
                  </a:cubicBezTo>
                  <a:cubicBezTo>
                    <a:pt x="9052" y="21600"/>
                    <a:pt x="11256" y="21600"/>
                    <a:pt x="13681" y="21441"/>
                  </a:cubicBezTo>
                  <a:cubicBezTo>
                    <a:pt x="16105" y="21282"/>
                    <a:pt x="18750" y="20965"/>
                    <a:pt x="21395" y="20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3673915" y="1764309"/>
              <a:ext cx="419863" cy="288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71" extrusionOk="0">
                  <a:moveTo>
                    <a:pt x="0" y="6943"/>
                  </a:moveTo>
                  <a:cubicBezTo>
                    <a:pt x="354" y="5657"/>
                    <a:pt x="708" y="4371"/>
                    <a:pt x="1239" y="3343"/>
                  </a:cubicBezTo>
                  <a:cubicBezTo>
                    <a:pt x="1770" y="2314"/>
                    <a:pt x="2479" y="1543"/>
                    <a:pt x="3275" y="1029"/>
                  </a:cubicBezTo>
                  <a:cubicBezTo>
                    <a:pt x="4072" y="514"/>
                    <a:pt x="4957" y="257"/>
                    <a:pt x="5666" y="2314"/>
                  </a:cubicBezTo>
                  <a:cubicBezTo>
                    <a:pt x="6374" y="4371"/>
                    <a:pt x="6905" y="8743"/>
                    <a:pt x="7170" y="11571"/>
                  </a:cubicBezTo>
                  <a:cubicBezTo>
                    <a:pt x="7436" y="14400"/>
                    <a:pt x="7436" y="15686"/>
                    <a:pt x="7790" y="16714"/>
                  </a:cubicBezTo>
                  <a:cubicBezTo>
                    <a:pt x="8144" y="17743"/>
                    <a:pt x="8852" y="18514"/>
                    <a:pt x="9561" y="18386"/>
                  </a:cubicBezTo>
                  <a:cubicBezTo>
                    <a:pt x="10269" y="18257"/>
                    <a:pt x="10977" y="17229"/>
                    <a:pt x="11508" y="16071"/>
                  </a:cubicBezTo>
                  <a:cubicBezTo>
                    <a:pt x="12039" y="14914"/>
                    <a:pt x="12393" y="13629"/>
                    <a:pt x="12482" y="12086"/>
                  </a:cubicBezTo>
                  <a:cubicBezTo>
                    <a:pt x="12570" y="10543"/>
                    <a:pt x="12393" y="8743"/>
                    <a:pt x="12393" y="8486"/>
                  </a:cubicBezTo>
                  <a:cubicBezTo>
                    <a:pt x="12393" y="8229"/>
                    <a:pt x="12570" y="9514"/>
                    <a:pt x="13102" y="11443"/>
                  </a:cubicBezTo>
                  <a:cubicBezTo>
                    <a:pt x="13633" y="13371"/>
                    <a:pt x="14518" y="15943"/>
                    <a:pt x="15315" y="17743"/>
                  </a:cubicBezTo>
                  <a:cubicBezTo>
                    <a:pt x="16111" y="19543"/>
                    <a:pt x="16820" y="20571"/>
                    <a:pt x="17616" y="21086"/>
                  </a:cubicBezTo>
                  <a:cubicBezTo>
                    <a:pt x="18413" y="21600"/>
                    <a:pt x="19298" y="21600"/>
                    <a:pt x="20007" y="21086"/>
                  </a:cubicBezTo>
                  <a:cubicBezTo>
                    <a:pt x="20715" y="20571"/>
                    <a:pt x="21246" y="19543"/>
                    <a:pt x="21423" y="17486"/>
                  </a:cubicBezTo>
                  <a:cubicBezTo>
                    <a:pt x="21600" y="15429"/>
                    <a:pt x="21423" y="12343"/>
                    <a:pt x="20803" y="9257"/>
                  </a:cubicBezTo>
                  <a:cubicBezTo>
                    <a:pt x="20184" y="6171"/>
                    <a:pt x="19121" y="3086"/>
                    <a:pt x="180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3653158" y="1463339"/>
              <a:ext cx="36325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17280"/>
                  </a:moveTo>
                  <a:cubicBezTo>
                    <a:pt x="5298" y="18720"/>
                    <a:pt x="10596" y="20160"/>
                    <a:pt x="13755" y="20880"/>
                  </a:cubicBezTo>
                  <a:cubicBezTo>
                    <a:pt x="16913" y="21600"/>
                    <a:pt x="17932" y="21600"/>
                    <a:pt x="18951" y="21600"/>
                  </a:cubicBezTo>
                  <a:cubicBezTo>
                    <a:pt x="19970" y="21600"/>
                    <a:pt x="20989" y="21600"/>
                    <a:pt x="21294" y="20400"/>
                  </a:cubicBezTo>
                  <a:cubicBezTo>
                    <a:pt x="21600" y="19200"/>
                    <a:pt x="21192" y="16800"/>
                    <a:pt x="20479" y="13200"/>
                  </a:cubicBezTo>
                  <a:cubicBezTo>
                    <a:pt x="19766" y="9600"/>
                    <a:pt x="18747" y="480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4470252" y="1705848"/>
              <a:ext cx="220735" cy="32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236" extrusionOk="0">
                  <a:moveTo>
                    <a:pt x="21203" y="1102"/>
                  </a:moveTo>
                  <a:cubicBezTo>
                    <a:pt x="19874" y="427"/>
                    <a:pt x="18545" y="-248"/>
                    <a:pt x="15388" y="89"/>
                  </a:cubicBezTo>
                  <a:cubicBezTo>
                    <a:pt x="12231" y="427"/>
                    <a:pt x="7246" y="1777"/>
                    <a:pt x="4089" y="3577"/>
                  </a:cubicBezTo>
                  <a:cubicBezTo>
                    <a:pt x="932" y="5377"/>
                    <a:pt x="-397" y="7627"/>
                    <a:pt x="101" y="10327"/>
                  </a:cubicBezTo>
                  <a:cubicBezTo>
                    <a:pt x="600" y="13027"/>
                    <a:pt x="2926" y="16177"/>
                    <a:pt x="5418" y="18090"/>
                  </a:cubicBezTo>
                  <a:cubicBezTo>
                    <a:pt x="7911" y="20002"/>
                    <a:pt x="10569" y="20677"/>
                    <a:pt x="12895" y="21015"/>
                  </a:cubicBezTo>
                  <a:cubicBezTo>
                    <a:pt x="15221" y="21352"/>
                    <a:pt x="17215" y="21352"/>
                    <a:pt x="18545" y="20677"/>
                  </a:cubicBezTo>
                  <a:cubicBezTo>
                    <a:pt x="19874" y="20002"/>
                    <a:pt x="20538" y="18652"/>
                    <a:pt x="21203" y="17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4441908" y="1857713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5106119" y="1712417"/>
              <a:ext cx="456645" cy="40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0" y="1108"/>
                  </a:moveTo>
                  <a:cubicBezTo>
                    <a:pt x="1636" y="6092"/>
                    <a:pt x="3273" y="11077"/>
                    <a:pt x="4255" y="14123"/>
                  </a:cubicBezTo>
                  <a:cubicBezTo>
                    <a:pt x="5236" y="17169"/>
                    <a:pt x="5564" y="18277"/>
                    <a:pt x="5973" y="19200"/>
                  </a:cubicBezTo>
                  <a:cubicBezTo>
                    <a:pt x="6382" y="20123"/>
                    <a:pt x="6873" y="20862"/>
                    <a:pt x="7200" y="20769"/>
                  </a:cubicBezTo>
                  <a:cubicBezTo>
                    <a:pt x="7527" y="20677"/>
                    <a:pt x="7691" y="19754"/>
                    <a:pt x="7855" y="17354"/>
                  </a:cubicBezTo>
                  <a:cubicBezTo>
                    <a:pt x="8018" y="14954"/>
                    <a:pt x="8182" y="11077"/>
                    <a:pt x="8264" y="8492"/>
                  </a:cubicBezTo>
                  <a:cubicBezTo>
                    <a:pt x="8345" y="5908"/>
                    <a:pt x="8345" y="4615"/>
                    <a:pt x="8591" y="4338"/>
                  </a:cubicBezTo>
                  <a:cubicBezTo>
                    <a:pt x="8836" y="4062"/>
                    <a:pt x="9327" y="4800"/>
                    <a:pt x="10473" y="7200"/>
                  </a:cubicBezTo>
                  <a:cubicBezTo>
                    <a:pt x="11618" y="9600"/>
                    <a:pt x="13418" y="13662"/>
                    <a:pt x="14564" y="16154"/>
                  </a:cubicBezTo>
                  <a:cubicBezTo>
                    <a:pt x="15709" y="18646"/>
                    <a:pt x="16200" y="19569"/>
                    <a:pt x="16855" y="20308"/>
                  </a:cubicBezTo>
                  <a:cubicBezTo>
                    <a:pt x="17509" y="21046"/>
                    <a:pt x="18327" y="21600"/>
                    <a:pt x="18818" y="21415"/>
                  </a:cubicBezTo>
                  <a:cubicBezTo>
                    <a:pt x="19309" y="21231"/>
                    <a:pt x="19473" y="20308"/>
                    <a:pt x="19800" y="17908"/>
                  </a:cubicBezTo>
                  <a:cubicBezTo>
                    <a:pt x="20127" y="15508"/>
                    <a:pt x="20618" y="11631"/>
                    <a:pt x="20945" y="8400"/>
                  </a:cubicBezTo>
                  <a:cubicBezTo>
                    <a:pt x="21273" y="5169"/>
                    <a:pt x="21436" y="258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5998651" y="1525608"/>
              <a:ext cx="41515" cy="751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0"/>
                  </a:moveTo>
                  <a:cubicBezTo>
                    <a:pt x="7200" y="3369"/>
                    <a:pt x="14400" y="6738"/>
                    <a:pt x="18000" y="10106"/>
                  </a:cubicBezTo>
                  <a:cubicBezTo>
                    <a:pt x="21600" y="13475"/>
                    <a:pt x="21600" y="16844"/>
                    <a:pt x="21600" y="18875"/>
                  </a:cubicBezTo>
                  <a:cubicBezTo>
                    <a:pt x="21600" y="20906"/>
                    <a:pt x="21600" y="21600"/>
                    <a:pt x="20700" y="21501"/>
                  </a:cubicBezTo>
                  <a:cubicBezTo>
                    <a:pt x="19800" y="21402"/>
                    <a:pt x="18000" y="20510"/>
                    <a:pt x="1620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6714753" y="1681283"/>
              <a:ext cx="294588" cy="40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512" extrusionOk="0">
                  <a:moveTo>
                    <a:pt x="0" y="0"/>
                  </a:moveTo>
                  <a:cubicBezTo>
                    <a:pt x="5274" y="0"/>
                    <a:pt x="10549" y="0"/>
                    <a:pt x="14065" y="0"/>
                  </a:cubicBezTo>
                  <a:cubicBezTo>
                    <a:pt x="17581" y="0"/>
                    <a:pt x="19340" y="0"/>
                    <a:pt x="20093" y="462"/>
                  </a:cubicBezTo>
                  <a:cubicBezTo>
                    <a:pt x="20847" y="923"/>
                    <a:pt x="20595" y="1846"/>
                    <a:pt x="20595" y="4523"/>
                  </a:cubicBezTo>
                  <a:cubicBezTo>
                    <a:pt x="20595" y="7200"/>
                    <a:pt x="20847" y="11631"/>
                    <a:pt x="21098" y="14769"/>
                  </a:cubicBezTo>
                  <a:cubicBezTo>
                    <a:pt x="21349" y="17908"/>
                    <a:pt x="21600" y="19754"/>
                    <a:pt x="21098" y="20677"/>
                  </a:cubicBezTo>
                  <a:cubicBezTo>
                    <a:pt x="20595" y="21600"/>
                    <a:pt x="19340" y="21600"/>
                    <a:pt x="16828" y="21415"/>
                  </a:cubicBezTo>
                  <a:cubicBezTo>
                    <a:pt x="14316" y="21231"/>
                    <a:pt x="10549" y="20862"/>
                    <a:pt x="7912" y="20308"/>
                  </a:cubicBezTo>
                  <a:cubicBezTo>
                    <a:pt x="5274" y="19754"/>
                    <a:pt x="3767" y="19015"/>
                    <a:pt x="226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6735509" y="1811308"/>
              <a:ext cx="25945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21600" y="20018"/>
                  </a:moveTo>
                  <a:cubicBezTo>
                    <a:pt x="20448" y="11918"/>
                    <a:pt x="19296" y="3818"/>
                    <a:pt x="15696" y="1118"/>
                  </a:cubicBezTo>
                  <a:cubicBezTo>
                    <a:pt x="12096" y="-1582"/>
                    <a:pt x="6048" y="1118"/>
                    <a:pt x="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7596907" y="1785066"/>
              <a:ext cx="280655" cy="22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004" extrusionOk="0">
                  <a:moveTo>
                    <a:pt x="0" y="6671"/>
                  </a:moveTo>
                  <a:cubicBezTo>
                    <a:pt x="790" y="5400"/>
                    <a:pt x="1581" y="4129"/>
                    <a:pt x="2634" y="3653"/>
                  </a:cubicBezTo>
                  <a:cubicBezTo>
                    <a:pt x="3688" y="3176"/>
                    <a:pt x="5005" y="3494"/>
                    <a:pt x="5927" y="4447"/>
                  </a:cubicBezTo>
                  <a:cubicBezTo>
                    <a:pt x="6849" y="5400"/>
                    <a:pt x="7376" y="6988"/>
                    <a:pt x="8166" y="9847"/>
                  </a:cubicBezTo>
                  <a:cubicBezTo>
                    <a:pt x="8956" y="12706"/>
                    <a:pt x="10010" y="16835"/>
                    <a:pt x="11854" y="19059"/>
                  </a:cubicBezTo>
                  <a:cubicBezTo>
                    <a:pt x="13698" y="21282"/>
                    <a:pt x="16332" y="21600"/>
                    <a:pt x="18307" y="20012"/>
                  </a:cubicBezTo>
                  <a:cubicBezTo>
                    <a:pt x="20283" y="18424"/>
                    <a:pt x="21600" y="14929"/>
                    <a:pt x="21337" y="11276"/>
                  </a:cubicBezTo>
                  <a:cubicBezTo>
                    <a:pt x="21073" y="7624"/>
                    <a:pt x="19229" y="3812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7513881" y="1525608"/>
              <a:ext cx="42297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0" y="21600"/>
                  </a:moveTo>
                  <a:cubicBezTo>
                    <a:pt x="4215" y="21120"/>
                    <a:pt x="8429" y="20640"/>
                    <a:pt x="11590" y="20640"/>
                  </a:cubicBezTo>
                  <a:cubicBezTo>
                    <a:pt x="14751" y="20640"/>
                    <a:pt x="16859" y="21120"/>
                    <a:pt x="18351" y="21360"/>
                  </a:cubicBezTo>
                  <a:cubicBezTo>
                    <a:pt x="19844" y="21600"/>
                    <a:pt x="20722" y="21600"/>
                    <a:pt x="21161" y="20400"/>
                  </a:cubicBezTo>
                  <a:cubicBezTo>
                    <a:pt x="21600" y="19200"/>
                    <a:pt x="21600" y="16800"/>
                    <a:pt x="20985" y="13200"/>
                  </a:cubicBezTo>
                  <a:cubicBezTo>
                    <a:pt x="20371" y="9600"/>
                    <a:pt x="19141" y="4800"/>
                    <a:pt x="179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8307496" y="1780767"/>
              <a:ext cx="337620" cy="306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004" extrusionOk="0">
                  <a:moveTo>
                    <a:pt x="15896" y="1007"/>
                  </a:moveTo>
                  <a:cubicBezTo>
                    <a:pt x="15032" y="295"/>
                    <a:pt x="14168" y="-417"/>
                    <a:pt x="11576" y="295"/>
                  </a:cubicBezTo>
                  <a:cubicBezTo>
                    <a:pt x="8984" y="1007"/>
                    <a:pt x="4664" y="3143"/>
                    <a:pt x="2288" y="5517"/>
                  </a:cubicBezTo>
                  <a:cubicBezTo>
                    <a:pt x="-88" y="7891"/>
                    <a:pt x="-520" y="10502"/>
                    <a:pt x="560" y="12994"/>
                  </a:cubicBezTo>
                  <a:cubicBezTo>
                    <a:pt x="1640" y="15486"/>
                    <a:pt x="4232" y="17860"/>
                    <a:pt x="7256" y="19284"/>
                  </a:cubicBezTo>
                  <a:cubicBezTo>
                    <a:pt x="10280" y="20708"/>
                    <a:pt x="13736" y="21183"/>
                    <a:pt x="16112" y="20946"/>
                  </a:cubicBezTo>
                  <a:cubicBezTo>
                    <a:pt x="18488" y="20708"/>
                    <a:pt x="19784" y="19759"/>
                    <a:pt x="21080" y="18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8313009" y="1924712"/>
              <a:ext cx="32172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06" y="11375"/>
                    <a:pt x="11613" y="2735"/>
                    <a:pt x="15213" y="575"/>
                  </a:cubicBezTo>
                  <a:cubicBezTo>
                    <a:pt x="18813" y="-1585"/>
                    <a:pt x="2020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8997977" y="1676986"/>
              <a:ext cx="529294" cy="393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2488"/>
                  </a:moveTo>
                  <a:cubicBezTo>
                    <a:pt x="1129" y="3990"/>
                    <a:pt x="2259" y="5493"/>
                    <a:pt x="3459" y="8404"/>
                  </a:cubicBezTo>
                  <a:cubicBezTo>
                    <a:pt x="4659" y="11315"/>
                    <a:pt x="5929" y="15635"/>
                    <a:pt x="6776" y="18171"/>
                  </a:cubicBezTo>
                  <a:cubicBezTo>
                    <a:pt x="7624" y="20707"/>
                    <a:pt x="8047" y="21458"/>
                    <a:pt x="8541" y="21364"/>
                  </a:cubicBezTo>
                  <a:cubicBezTo>
                    <a:pt x="9035" y="21270"/>
                    <a:pt x="9600" y="20331"/>
                    <a:pt x="10306" y="17889"/>
                  </a:cubicBezTo>
                  <a:cubicBezTo>
                    <a:pt x="11012" y="15448"/>
                    <a:pt x="11859" y="11503"/>
                    <a:pt x="12424" y="8592"/>
                  </a:cubicBezTo>
                  <a:cubicBezTo>
                    <a:pt x="12988" y="5681"/>
                    <a:pt x="13271" y="3802"/>
                    <a:pt x="13624" y="2488"/>
                  </a:cubicBezTo>
                  <a:cubicBezTo>
                    <a:pt x="13976" y="1173"/>
                    <a:pt x="14400" y="421"/>
                    <a:pt x="14965" y="140"/>
                  </a:cubicBezTo>
                  <a:cubicBezTo>
                    <a:pt x="15529" y="-142"/>
                    <a:pt x="16235" y="46"/>
                    <a:pt x="17365" y="328"/>
                  </a:cubicBezTo>
                  <a:cubicBezTo>
                    <a:pt x="18494" y="609"/>
                    <a:pt x="20047" y="985"/>
                    <a:pt x="21600" y="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10191481" y="1878470"/>
              <a:ext cx="4877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66" y="0"/>
                    <a:pt x="1532" y="0"/>
                    <a:pt x="2451" y="1694"/>
                  </a:cubicBezTo>
                  <a:cubicBezTo>
                    <a:pt x="3370" y="3388"/>
                    <a:pt x="4443" y="6776"/>
                    <a:pt x="5055" y="9741"/>
                  </a:cubicBezTo>
                  <a:cubicBezTo>
                    <a:pt x="5668" y="12706"/>
                    <a:pt x="5821" y="15247"/>
                    <a:pt x="5515" y="16941"/>
                  </a:cubicBezTo>
                  <a:cubicBezTo>
                    <a:pt x="5208" y="18635"/>
                    <a:pt x="4443" y="19482"/>
                    <a:pt x="3677" y="20118"/>
                  </a:cubicBezTo>
                  <a:cubicBezTo>
                    <a:pt x="2911" y="20753"/>
                    <a:pt x="2145" y="21176"/>
                    <a:pt x="2068" y="20329"/>
                  </a:cubicBezTo>
                  <a:cubicBezTo>
                    <a:pt x="1991" y="19482"/>
                    <a:pt x="2604" y="17365"/>
                    <a:pt x="3677" y="15247"/>
                  </a:cubicBezTo>
                  <a:cubicBezTo>
                    <a:pt x="4749" y="13129"/>
                    <a:pt x="6281" y="11012"/>
                    <a:pt x="7660" y="8894"/>
                  </a:cubicBezTo>
                  <a:cubicBezTo>
                    <a:pt x="9038" y="6776"/>
                    <a:pt x="10264" y="4659"/>
                    <a:pt x="10877" y="4659"/>
                  </a:cubicBezTo>
                  <a:cubicBezTo>
                    <a:pt x="11489" y="4659"/>
                    <a:pt x="11489" y="6776"/>
                    <a:pt x="11643" y="8894"/>
                  </a:cubicBezTo>
                  <a:cubicBezTo>
                    <a:pt x="11796" y="11012"/>
                    <a:pt x="12102" y="13129"/>
                    <a:pt x="12485" y="15035"/>
                  </a:cubicBezTo>
                  <a:cubicBezTo>
                    <a:pt x="12868" y="16941"/>
                    <a:pt x="13328" y="18635"/>
                    <a:pt x="13940" y="19694"/>
                  </a:cubicBezTo>
                  <a:cubicBezTo>
                    <a:pt x="14553" y="20753"/>
                    <a:pt x="15319" y="21176"/>
                    <a:pt x="16008" y="20753"/>
                  </a:cubicBezTo>
                  <a:cubicBezTo>
                    <a:pt x="16698" y="20329"/>
                    <a:pt x="17311" y="19059"/>
                    <a:pt x="17694" y="17365"/>
                  </a:cubicBezTo>
                  <a:cubicBezTo>
                    <a:pt x="18077" y="15671"/>
                    <a:pt x="18230" y="13553"/>
                    <a:pt x="18230" y="11435"/>
                  </a:cubicBezTo>
                  <a:cubicBezTo>
                    <a:pt x="18230" y="9318"/>
                    <a:pt x="18077" y="7200"/>
                    <a:pt x="18000" y="7200"/>
                  </a:cubicBezTo>
                  <a:cubicBezTo>
                    <a:pt x="17923" y="7200"/>
                    <a:pt x="17923" y="9318"/>
                    <a:pt x="18153" y="11224"/>
                  </a:cubicBezTo>
                  <a:cubicBezTo>
                    <a:pt x="18383" y="13129"/>
                    <a:pt x="18843" y="14824"/>
                    <a:pt x="19379" y="16518"/>
                  </a:cubicBezTo>
                  <a:cubicBezTo>
                    <a:pt x="19915" y="18212"/>
                    <a:pt x="20528" y="19906"/>
                    <a:pt x="20911" y="20753"/>
                  </a:cubicBezTo>
                  <a:cubicBezTo>
                    <a:pt x="21294" y="21600"/>
                    <a:pt x="2144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0775397" y="1580596"/>
              <a:ext cx="651101" cy="57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75" extrusionOk="0">
                  <a:moveTo>
                    <a:pt x="4367" y="13853"/>
                  </a:moveTo>
                  <a:cubicBezTo>
                    <a:pt x="3224" y="13853"/>
                    <a:pt x="2081" y="13853"/>
                    <a:pt x="1339" y="14112"/>
                  </a:cubicBezTo>
                  <a:cubicBezTo>
                    <a:pt x="596" y="14370"/>
                    <a:pt x="253" y="14888"/>
                    <a:pt x="81" y="15534"/>
                  </a:cubicBezTo>
                  <a:cubicBezTo>
                    <a:pt x="-90" y="16181"/>
                    <a:pt x="-90" y="16957"/>
                    <a:pt x="1110" y="17733"/>
                  </a:cubicBezTo>
                  <a:cubicBezTo>
                    <a:pt x="2310" y="18509"/>
                    <a:pt x="4710" y="19285"/>
                    <a:pt x="6996" y="19156"/>
                  </a:cubicBezTo>
                  <a:cubicBezTo>
                    <a:pt x="9281" y="19027"/>
                    <a:pt x="11453" y="17992"/>
                    <a:pt x="13053" y="16504"/>
                  </a:cubicBezTo>
                  <a:cubicBezTo>
                    <a:pt x="14653" y="15017"/>
                    <a:pt x="15681" y="13077"/>
                    <a:pt x="16081" y="10943"/>
                  </a:cubicBezTo>
                  <a:cubicBezTo>
                    <a:pt x="16481" y="8809"/>
                    <a:pt x="16253" y="6480"/>
                    <a:pt x="16081" y="4993"/>
                  </a:cubicBezTo>
                  <a:cubicBezTo>
                    <a:pt x="15910" y="3506"/>
                    <a:pt x="15796" y="2859"/>
                    <a:pt x="15681" y="2018"/>
                  </a:cubicBezTo>
                  <a:cubicBezTo>
                    <a:pt x="15567" y="1177"/>
                    <a:pt x="15453" y="143"/>
                    <a:pt x="15281" y="13"/>
                  </a:cubicBezTo>
                  <a:cubicBezTo>
                    <a:pt x="15110" y="-116"/>
                    <a:pt x="14881" y="660"/>
                    <a:pt x="14481" y="3182"/>
                  </a:cubicBezTo>
                  <a:cubicBezTo>
                    <a:pt x="14081" y="5704"/>
                    <a:pt x="13510" y="9973"/>
                    <a:pt x="13110" y="13012"/>
                  </a:cubicBezTo>
                  <a:cubicBezTo>
                    <a:pt x="12710" y="16052"/>
                    <a:pt x="12481" y="17862"/>
                    <a:pt x="12367" y="19156"/>
                  </a:cubicBezTo>
                  <a:cubicBezTo>
                    <a:pt x="12253" y="20449"/>
                    <a:pt x="12253" y="21225"/>
                    <a:pt x="12481" y="21355"/>
                  </a:cubicBezTo>
                  <a:cubicBezTo>
                    <a:pt x="12710" y="21484"/>
                    <a:pt x="13167" y="20967"/>
                    <a:pt x="13796" y="20061"/>
                  </a:cubicBezTo>
                  <a:cubicBezTo>
                    <a:pt x="14424" y="19156"/>
                    <a:pt x="15224" y="17862"/>
                    <a:pt x="15853" y="17022"/>
                  </a:cubicBezTo>
                  <a:cubicBezTo>
                    <a:pt x="16481" y="16181"/>
                    <a:pt x="16939" y="15793"/>
                    <a:pt x="17224" y="15922"/>
                  </a:cubicBezTo>
                  <a:cubicBezTo>
                    <a:pt x="17510" y="16052"/>
                    <a:pt x="17624" y="16698"/>
                    <a:pt x="17739" y="17345"/>
                  </a:cubicBezTo>
                  <a:cubicBezTo>
                    <a:pt x="17853" y="17992"/>
                    <a:pt x="17967" y="18638"/>
                    <a:pt x="18196" y="19221"/>
                  </a:cubicBezTo>
                  <a:cubicBezTo>
                    <a:pt x="18424" y="19803"/>
                    <a:pt x="18767" y="20320"/>
                    <a:pt x="19339" y="20449"/>
                  </a:cubicBezTo>
                  <a:cubicBezTo>
                    <a:pt x="19910" y="20579"/>
                    <a:pt x="20710" y="20320"/>
                    <a:pt x="21510" y="20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1984926" y="1557606"/>
              <a:ext cx="510536" cy="63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12" extrusionOk="0">
                  <a:moveTo>
                    <a:pt x="522" y="12165"/>
                  </a:moveTo>
                  <a:cubicBezTo>
                    <a:pt x="230" y="14023"/>
                    <a:pt x="-62" y="15881"/>
                    <a:pt x="11" y="17449"/>
                  </a:cubicBezTo>
                  <a:cubicBezTo>
                    <a:pt x="84" y="19016"/>
                    <a:pt x="522" y="20294"/>
                    <a:pt x="2200" y="20874"/>
                  </a:cubicBezTo>
                  <a:cubicBezTo>
                    <a:pt x="3879" y="21455"/>
                    <a:pt x="6797" y="21339"/>
                    <a:pt x="9206" y="20120"/>
                  </a:cubicBezTo>
                  <a:cubicBezTo>
                    <a:pt x="11614" y="18900"/>
                    <a:pt x="13511" y="16578"/>
                    <a:pt x="14533" y="13674"/>
                  </a:cubicBezTo>
                  <a:cubicBezTo>
                    <a:pt x="15554" y="10771"/>
                    <a:pt x="15700" y="7287"/>
                    <a:pt x="15700" y="5255"/>
                  </a:cubicBezTo>
                  <a:cubicBezTo>
                    <a:pt x="15700" y="3223"/>
                    <a:pt x="15554" y="2642"/>
                    <a:pt x="15189" y="1887"/>
                  </a:cubicBezTo>
                  <a:cubicBezTo>
                    <a:pt x="14824" y="1132"/>
                    <a:pt x="14241" y="203"/>
                    <a:pt x="13949" y="29"/>
                  </a:cubicBezTo>
                  <a:cubicBezTo>
                    <a:pt x="13657" y="-145"/>
                    <a:pt x="13657" y="436"/>
                    <a:pt x="13365" y="2526"/>
                  </a:cubicBezTo>
                  <a:cubicBezTo>
                    <a:pt x="13073" y="4616"/>
                    <a:pt x="12489" y="8216"/>
                    <a:pt x="12052" y="11061"/>
                  </a:cubicBezTo>
                  <a:cubicBezTo>
                    <a:pt x="11614" y="13907"/>
                    <a:pt x="11322" y="15997"/>
                    <a:pt x="11103" y="17390"/>
                  </a:cubicBezTo>
                  <a:cubicBezTo>
                    <a:pt x="10884" y="18784"/>
                    <a:pt x="10738" y="19481"/>
                    <a:pt x="11030" y="19771"/>
                  </a:cubicBezTo>
                  <a:cubicBezTo>
                    <a:pt x="11322" y="20061"/>
                    <a:pt x="12052" y="19945"/>
                    <a:pt x="12635" y="19655"/>
                  </a:cubicBezTo>
                  <a:cubicBezTo>
                    <a:pt x="13219" y="19365"/>
                    <a:pt x="13657" y="18900"/>
                    <a:pt x="14387" y="18494"/>
                  </a:cubicBezTo>
                  <a:cubicBezTo>
                    <a:pt x="15116" y="18087"/>
                    <a:pt x="16138" y="17739"/>
                    <a:pt x="16722" y="17855"/>
                  </a:cubicBezTo>
                  <a:cubicBezTo>
                    <a:pt x="17306" y="17971"/>
                    <a:pt x="17452" y="18552"/>
                    <a:pt x="18181" y="19132"/>
                  </a:cubicBezTo>
                  <a:cubicBezTo>
                    <a:pt x="18911" y="19713"/>
                    <a:pt x="20224" y="20294"/>
                    <a:pt x="21538" y="20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2562536" y="1823764"/>
              <a:ext cx="711297" cy="3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75" extrusionOk="0">
                  <a:moveTo>
                    <a:pt x="5202" y="11324"/>
                  </a:moveTo>
                  <a:cubicBezTo>
                    <a:pt x="4782" y="10765"/>
                    <a:pt x="4363" y="10207"/>
                    <a:pt x="3524" y="10207"/>
                  </a:cubicBezTo>
                  <a:cubicBezTo>
                    <a:pt x="2685" y="10207"/>
                    <a:pt x="1427" y="10765"/>
                    <a:pt x="745" y="11510"/>
                  </a:cubicBezTo>
                  <a:cubicBezTo>
                    <a:pt x="64" y="12255"/>
                    <a:pt x="-41" y="13186"/>
                    <a:pt x="11" y="14117"/>
                  </a:cubicBezTo>
                  <a:cubicBezTo>
                    <a:pt x="64" y="15048"/>
                    <a:pt x="274" y="15979"/>
                    <a:pt x="903" y="16631"/>
                  </a:cubicBezTo>
                  <a:cubicBezTo>
                    <a:pt x="1532" y="17282"/>
                    <a:pt x="2580" y="17655"/>
                    <a:pt x="3524" y="17376"/>
                  </a:cubicBezTo>
                  <a:cubicBezTo>
                    <a:pt x="4468" y="17096"/>
                    <a:pt x="5307" y="16165"/>
                    <a:pt x="5726" y="15234"/>
                  </a:cubicBezTo>
                  <a:cubicBezTo>
                    <a:pt x="6145" y="14303"/>
                    <a:pt x="6145" y="13372"/>
                    <a:pt x="5988" y="12534"/>
                  </a:cubicBezTo>
                  <a:cubicBezTo>
                    <a:pt x="5831" y="11696"/>
                    <a:pt x="5516" y="10951"/>
                    <a:pt x="5307" y="11045"/>
                  </a:cubicBezTo>
                  <a:cubicBezTo>
                    <a:pt x="5097" y="11138"/>
                    <a:pt x="4992" y="12069"/>
                    <a:pt x="5149" y="13465"/>
                  </a:cubicBezTo>
                  <a:cubicBezTo>
                    <a:pt x="5307" y="14862"/>
                    <a:pt x="5726" y="16724"/>
                    <a:pt x="6408" y="18027"/>
                  </a:cubicBezTo>
                  <a:cubicBezTo>
                    <a:pt x="7089" y="19331"/>
                    <a:pt x="8033" y="20076"/>
                    <a:pt x="9029" y="20169"/>
                  </a:cubicBezTo>
                  <a:cubicBezTo>
                    <a:pt x="10025" y="20262"/>
                    <a:pt x="11074" y="19703"/>
                    <a:pt x="12175" y="17376"/>
                  </a:cubicBezTo>
                  <a:cubicBezTo>
                    <a:pt x="13276" y="15048"/>
                    <a:pt x="14429" y="10951"/>
                    <a:pt x="14953" y="7972"/>
                  </a:cubicBezTo>
                  <a:cubicBezTo>
                    <a:pt x="15477" y="4993"/>
                    <a:pt x="15373" y="3131"/>
                    <a:pt x="15163" y="1827"/>
                  </a:cubicBezTo>
                  <a:cubicBezTo>
                    <a:pt x="14953" y="524"/>
                    <a:pt x="14639" y="-221"/>
                    <a:pt x="14481" y="58"/>
                  </a:cubicBezTo>
                  <a:cubicBezTo>
                    <a:pt x="14324" y="338"/>
                    <a:pt x="14324" y="1641"/>
                    <a:pt x="14376" y="4900"/>
                  </a:cubicBezTo>
                  <a:cubicBezTo>
                    <a:pt x="14429" y="8158"/>
                    <a:pt x="14534" y="13372"/>
                    <a:pt x="14743" y="16445"/>
                  </a:cubicBezTo>
                  <a:cubicBezTo>
                    <a:pt x="14953" y="19517"/>
                    <a:pt x="15268" y="20448"/>
                    <a:pt x="15740" y="20913"/>
                  </a:cubicBezTo>
                  <a:cubicBezTo>
                    <a:pt x="16211" y="21379"/>
                    <a:pt x="16841" y="21379"/>
                    <a:pt x="17679" y="21007"/>
                  </a:cubicBezTo>
                  <a:cubicBezTo>
                    <a:pt x="18518" y="20634"/>
                    <a:pt x="19567" y="19889"/>
                    <a:pt x="20248" y="18865"/>
                  </a:cubicBezTo>
                  <a:cubicBezTo>
                    <a:pt x="20930" y="17841"/>
                    <a:pt x="21244" y="16538"/>
                    <a:pt x="21559" y="15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2952106" y="1992631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1852007" y="1986982"/>
              <a:ext cx="24907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00" y="11375"/>
                    <a:pt x="11400" y="2735"/>
                    <a:pt x="15000" y="575"/>
                  </a:cubicBezTo>
                  <a:cubicBezTo>
                    <a:pt x="18600" y="-1585"/>
                    <a:pt x="201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13917286" y="1702149"/>
              <a:ext cx="425511" cy="5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21600" y="1494"/>
                  </a:moveTo>
                  <a:cubicBezTo>
                    <a:pt x="19844" y="870"/>
                    <a:pt x="18088" y="246"/>
                    <a:pt x="16771" y="58"/>
                  </a:cubicBezTo>
                  <a:cubicBezTo>
                    <a:pt x="15454" y="-129"/>
                    <a:pt x="14576" y="121"/>
                    <a:pt x="13961" y="995"/>
                  </a:cubicBezTo>
                  <a:cubicBezTo>
                    <a:pt x="13346" y="1869"/>
                    <a:pt x="12995" y="3367"/>
                    <a:pt x="13083" y="5989"/>
                  </a:cubicBezTo>
                  <a:cubicBezTo>
                    <a:pt x="13171" y="8611"/>
                    <a:pt x="13698" y="12357"/>
                    <a:pt x="13610" y="15041"/>
                  </a:cubicBezTo>
                  <a:cubicBezTo>
                    <a:pt x="13522" y="17725"/>
                    <a:pt x="12820" y="19348"/>
                    <a:pt x="11502" y="20285"/>
                  </a:cubicBezTo>
                  <a:cubicBezTo>
                    <a:pt x="10185" y="21221"/>
                    <a:pt x="8254" y="21471"/>
                    <a:pt x="6234" y="20847"/>
                  </a:cubicBezTo>
                  <a:cubicBezTo>
                    <a:pt x="4215" y="20222"/>
                    <a:pt x="2107" y="18724"/>
                    <a:pt x="0" y="17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13938043" y="1982253"/>
              <a:ext cx="39437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95" y="5760"/>
                    <a:pt x="10990" y="11520"/>
                    <a:pt x="14590" y="15120"/>
                  </a:cubicBezTo>
                  <a:cubicBezTo>
                    <a:pt x="18190" y="18720"/>
                    <a:pt x="1989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14521548" y="1868092"/>
              <a:ext cx="8070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14972" y="0"/>
                  </a:moveTo>
                  <a:cubicBezTo>
                    <a:pt x="10652" y="480"/>
                    <a:pt x="6332" y="960"/>
                    <a:pt x="3308" y="3720"/>
                  </a:cubicBezTo>
                  <a:cubicBezTo>
                    <a:pt x="284" y="6480"/>
                    <a:pt x="-1444" y="11520"/>
                    <a:pt x="1580" y="14880"/>
                  </a:cubicBezTo>
                  <a:cubicBezTo>
                    <a:pt x="4604" y="18240"/>
                    <a:pt x="12380" y="19920"/>
                    <a:pt x="201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4830576" y="1961497"/>
              <a:ext cx="270710" cy="19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427" extrusionOk="0">
                  <a:moveTo>
                    <a:pt x="0" y="2234"/>
                  </a:moveTo>
                  <a:cubicBezTo>
                    <a:pt x="1620" y="1117"/>
                    <a:pt x="3240" y="0"/>
                    <a:pt x="4050" y="372"/>
                  </a:cubicBezTo>
                  <a:cubicBezTo>
                    <a:pt x="4860" y="745"/>
                    <a:pt x="4860" y="2607"/>
                    <a:pt x="4995" y="5586"/>
                  </a:cubicBezTo>
                  <a:cubicBezTo>
                    <a:pt x="5130" y="8566"/>
                    <a:pt x="5400" y="12662"/>
                    <a:pt x="6615" y="15828"/>
                  </a:cubicBezTo>
                  <a:cubicBezTo>
                    <a:pt x="7830" y="18993"/>
                    <a:pt x="9990" y="21228"/>
                    <a:pt x="12285" y="21414"/>
                  </a:cubicBezTo>
                  <a:cubicBezTo>
                    <a:pt x="14580" y="21600"/>
                    <a:pt x="17010" y="19738"/>
                    <a:pt x="18765" y="17690"/>
                  </a:cubicBezTo>
                  <a:cubicBezTo>
                    <a:pt x="20520" y="15641"/>
                    <a:pt x="21600" y="13407"/>
                    <a:pt x="20925" y="10428"/>
                  </a:cubicBezTo>
                  <a:cubicBezTo>
                    <a:pt x="20250" y="7448"/>
                    <a:pt x="17820" y="3724"/>
                    <a:pt x="153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14778684" y="1681283"/>
              <a:ext cx="381030" cy="11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44" extrusionOk="0">
                  <a:moveTo>
                    <a:pt x="0" y="17673"/>
                  </a:moveTo>
                  <a:cubicBezTo>
                    <a:pt x="5059" y="18327"/>
                    <a:pt x="10119" y="18982"/>
                    <a:pt x="13232" y="19636"/>
                  </a:cubicBezTo>
                  <a:cubicBezTo>
                    <a:pt x="16346" y="20291"/>
                    <a:pt x="17513" y="20945"/>
                    <a:pt x="18584" y="21273"/>
                  </a:cubicBezTo>
                  <a:cubicBezTo>
                    <a:pt x="19654" y="21600"/>
                    <a:pt x="20627" y="21600"/>
                    <a:pt x="21114" y="19964"/>
                  </a:cubicBezTo>
                  <a:cubicBezTo>
                    <a:pt x="21600" y="18327"/>
                    <a:pt x="21600" y="15054"/>
                    <a:pt x="20627" y="11454"/>
                  </a:cubicBezTo>
                  <a:cubicBezTo>
                    <a:pt x="19654" y="7854"/>
                    <a:pt x="17708" y="3927"/>
                    <a:pt x="157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15391004" y="1855757"/>
              <a:ext cx="161348" cy="40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340" extrusionOk="0">
                  <a:moveTo>
                    <a:pt x="0" y="103"/>
                  </a:moveTo>
                  <a:cubicBezTo>
                    <a:pt x="2645" y="-78"/>
                    <a:pt x="5290" y="-260"/>
                    <a:pt x="9257" y="1827"/>
                  </a:cubicBezTo>
                  <a:cubicBezTo>
                    <a:pt x="13224" y="3915"/>
                    <a:pt x="18514" y="8271"/>
                    <a:pt x="20057" y="11629"/>
                  </a:cubicBezTo>
                  <a:cubicBezTo>
                    <a:pt x="21600" y="14987"/>
                    <a:pt x="19396" y="17347"/>
                    <a:pt x="16090" y="18799"/>
                  </a:cubicBezTo>
                  <a:cubicBezTo>
                    <a:pt x="12784" y="20251"/>
                    <a:pt x="8375" y="20795"/>
                    <a:pt x="3967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15826892" y="1966226"/>
              <a:ext cx="26983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15858026" y="2054901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16459968" y="1847336"/>
              <a:ext cx="397835" cy="33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7273"/>
                  </a:moveTo>
                  <a:cubicBezTo>
                    <a:pt x="939" y="6833"/>
                    <a:pt x="1878" y="6392"/>
                    <a:pt x="2442" y="6722"/>
                  </a:cubicBezTo>
                  <a:cubicBezTo>
                    <a:pt x="3005" y="7053"/>
                    <a:pt x="3193" y="8155"/>
                    <a:pt x="3287" y="9257"/>
                  </a:cubicBezTo>
                  <a:cubicBezTo>
                    <a:pt x="3381" y="10359"/>
                    <a:pt x="3381" y="11461"/>
                    <a:pt x="3475" y="12563"/>
                  </a:cubicBezTo>
                  <a:cubicBezTo>
                    <a:pt x="3569" y="13665"/>
                    <a:pt x="3756" y="14767"/>
                    <a:pt x="4320" y="15429"/>
                  </a:cubicBezTo>
                  <a:cubicBezTo>
                    <a:pt x="4883" y="16090"/>
                    <a:pt x="5823" y="16310"/>
                    <a:pt x="6762" y="16310"/>
                  </a:cubicBezTo>
                  <a:cubicBezTo>
                    <a:pt x="7701" y="16310"/>
                    <a:pt x="8640" y="16090"/>
                    <a:pt x="9297" y="15429"/>
                  </a:cubicBezTo>
                  <a:cubicBezTo>
                    <a:pt x="9955" y="14767"/>
                    <a:pt x="10330" y="13665"/>
                    <a:pt x="10236" y="12453"/>
                  </a:cubicBezTo>
                  <a:cubicBezTo>
                    <a:pt x="10143" y="11241"/>
                    <a:pt x="9579" y="9918"/>
                    <a:pt x="9579" y="10029"/>
                  </a:cubicBezTo>
                  <a:cubicBezTo>
                    <a:pt x="9579" y="10139"/>
                    <a:pt x="10143" y="11682"/>
                    <a:pt x="11082" y="13445"/>
                  </a:cubicBezTo>
                  <a:cubicBezTo>
                    <a:pt x="12021" y="15208"/>
                    <a:pt x="13336" y="17192"/>
                    <a:pt x="14369" y="18514"/>
                  </a:cubicBezTo>
                  <a:cubicBezTo>
                    <a:pt x="15402" y="19837"/>
                    <a:pt x="16153" y="20498"/>
                    <a:pt x="16998" y="20939"/>
                  </a:cubicBezTo>
                  <a:cubicBezTo>
                    <a:pt x="17843" y="21380"/>
                    <a:pt x="18783" y="21600"/>
                    <a:pt x="19722" y="21269"/>
                  </a:cubicBezTo>
                  <a:cubicBezTo>
                    <a:pt x="20661" y="20939"/>
                    <a:pt x="21600" y="20057"/>
                    <a:pt x="21600" y="17853"/>
                  </a:cubicBezTo>
                  <a:cubicBezTo>
                    <a:pt x="21600" y="15649"/>
                    <a:pt x="20661" y="12122"/>
                    <a:pt x="19628" y="8927"/>
                  </a:cubicBezTo>
                  <a:cubicBezTo>
                    <a:pt x="18595" y="5731"/>
                    <a:pt x="17468" y="2865"/>
                    <a:pt x="16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16408076" y="1619013"/>
              <a:ext cx="412294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12" extrusionOk="0">
                  <a:moveTo>
                    <a:pt x="0" y="19302"/>
                  </a:moveTo>
                  <a:cubicBezTo>
                    <a:pt x="5220" y="19302"/>
                    <a:pt x="10440" y="19302"/>
                    <a:pt x="13590" y="19532"/>
                  </a:cubicBezTo>
                  <a:cubicBezTo>
                    <a:pt x="16740" y="19762"/>
                    <a:pt x="17820" y="20221"/>
                    <a:pt x="18810" y="20681"/>
                  </a:cubicBezTo>
                  <a:cubicBezTo>
                    <a:pt x="19800" y="21140"/>
                    <a:pt x="20700" y="21600"/>
                    <a:pt x="21150" y="20681"/>
                  </a:cubicBezTo>
                  <a:cubicBezTo>
                    <a:pt x="21600" y="19762"/>
                    <a:pt x="21600" y="17464"/>
                    <a:pt x="20790" y="13787"/>
                  </a:cubicBezTo>
                  <a:cubicBezTo>
                    <a:pt x="19980" y="10111"/>
                    <a:pt x="18360" y="5055"/>
                    <a:pt x="167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17248717" y="1521614"/>
              <a:ext cx="154168" cy="887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468" extrusionOk="0">
                  <a:moveTo>
                    <a:pt x="5635" y="96"/>
                  </a:moveTo>
                  <a:cubicBezTo>
                    <a:pt x="7983" y="13"/>
                    <a:pt x="10330" y="-71"/>
                    <a:pt x="12209" y="96"/>
                  </a:cubicBezTo>
                  <a:cubicBezTo>
                    <a:pt x="14087" y="264"/>
                    <a:pt x="15496" y="682"/>
                    <a:pt x="15730" y="2022"/>
                  </a:cubicBezTo>
                  <a:cubicBezTo>
                    <a:pt x="15965" y="3362"/>
                    <a:pt x="15026" y="5622"/>
                    <a:pt x="14322" y="7422"/>
                  </a:cubicBezTo>
                  <a:cubicBezTo>
                    <a:pt x="13617" y="9222"/>
                    <a:pt x="13148" y="10562"/>
                    <a:pt x="14557" y="12236"/>
                  </a:cubicBezTo>
                  <a:cubicBezTo>
                    <a:pt x="15965" y="13910"/>
                    <a:pt x="19252" y="15920"/>
                    <a:pt x="20426" y="17385"/>
                  </a:cubicBezTo>
                  <a:cubicBezTo>
                    <a:pt x="21600" y="18850"/>
                    <a:pt x="20661" y="19771"/>
                    <a:pt x="18078" y="20399"/>
                  </a:cubicBezTo>
                  <a:cubicBezTo>
                    <a:pt x="15496" y="21027"/>
                    <a:pt x="11270" y="21362"/>
                    <a:pt x="7983" y="21445"/>
                  </a:cubicBezTo>
                  <a:cubicBezTo>
                    <a:pt x="4696" y="21529"/>
                    <a:pt x="2348" y="21362"/>
                    <a:pt x="0" y="21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17767632" y="2220954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32765" y="2284401"/>
            <a:ext cx="19517047" cy="84125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kernel and image of a linear transformation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3" name="Drawing"/>
          <p:cNvGrpSpPr/>
          <p:nvPr/>
        </p:nvGrpSpPr>
        <p:grpSpPr>
          <a:xfrm>
            <a:off x="1044213" y="975559"/>
            <a:ext cx="19276481" cy="10471696"/>
            <a:chOff x="0" y="0"/>
            <a:chExt cx="19276480" cy="10471695"/>
          </a:xfrm>
        </p:grpSpPr>
        <p:sp>
          <p:nvSpPr>
            <p:cNvPr id="4731" name="Line"/>
            <p:cNvSpPr/>
            <p:nvPr/>
          </p:nvSpPr>
          <p:spPr>
            <a:xfrm>
              <a:off x="720096" y="383997"/>
              <a:ext cx="176432" cy="278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12" y="215"/>
                    <a:pt x="14823" y="430"/>
                    <a:pt x="12494" y="752"/>
                  </a:cubicBezTo>
                  <a:cubicBezTo>
                    <a:pt x="10165" y="1075"/>
                    <a:pt x="8894" y="1504"/>
                    <a:pt x="8471" y="2069"/>
                  </a:cubicBezTo>
                  <a:cubicBezTo>
                    <a:pt x="8047" y="2633"/>
                    <a:pt x="8471" y="3331"/>
                    <a:pt x="8894" y="4084"/>
                  </a:cubicBezTo>
                  <a:cubicBezTo>
                    <a:pt x="9318" y="4836"/>
                    <a:pt x="9741" y="5642"/>
                    <a:pt x="9529" y="6327"/>
                  </a:cubicBezTo>
                  <a:cubicBezTo>
                    <a:pt x="9318" y="7012"/>
                    <a:pt x="8471" y="7576"/>
                    <a:pt x="7623" y="8154"/>
                  </a:cubicBezTo>
                  <a:cubicBezTo>
                    <a:pt x="6776" y="8731"/>
                    <a:pt x="5929" y="9322"/>
                    <a:pt x="5294" y="9954"/>
                  </a:cubicBezTo>
                  <a:cubicBezTo>
                    <a:pt x="4659" y="10585"/>
                    <a:pt x="4235" y="11257"/>
                    <a:pt x="3812" y="11996"/>
                  </a:cubicBezTo>
                  <a:cubicBezTo>
                    <a:pt x="3388" y="12734"/>
                    <a:pt x="2965" y="13540"/>
                    <a:pt x="2541" y="14293"/>
                  </a:cubicBezTo>
                  <a:cubicBezTo>
                    <a:pt x="2118" y="15045"/>
                    <a:pt x="1694" y="15743"/>
                    <a:pt x="1271" y="16401"/>
                  </a:cubicBezTo>
                  <a:cubicBezTo>
                    <a:pt x="847" y="17060"/>
                    <a:pt x="424" y="17678"/>
                    <a:pt x="212" y="18416"/>
                  </a:cubicBezTo>
                  <a:cubicBezTo>
                    <a:pt x="0" y="19155"/>
                    <a:pt x="0" y="20015"/>
                    <a:pt x="0" y="20512"/>
                  </a:cubicBezTo>
                  <a:cubicBezTo>
                    <a:pt x="0" y="21009"/>
                    <a:pt x="0" y="21143"/>
                    <a:pt x="1482" y="21264"/>
                  </a:cubicBezTo>
                  <a:cubicBezTo>
                    <a:pt x="2965" y="21385"/>
                    <a:pt x="5929" y="21493"/>
                    <a:pt x="88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2" name="Line"/>
            <p:cNvSpPr/>
            <p:nvPr/>
          </p:nvSpPr>
          <p:spPr>
            <a:xfrm>
              <a:off x="1539981" y="446266"/>
              <a:ext cx="1037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3" name="Line"/>
            <p:cNvSpPr/>
            <p:nvPr/>
          </p:nvSpPr>
          <p:spPr>
            <a:xfrm>
              <a:off x="2619322" y="384707"/>
              <a:ext cx="251868" cy="38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0996" extrusionOk="0">
                  <a:moveTo>
                    <a:pt x="1728" y="3343"/>
                  </a:moveTo>
                  <a:cubicBezTo>
                    <a:pt x="2304" y="2404"/>
                    <a:pt x="2880" y="1464"/>
                    <a:pt x="4032" y="807"/>
                  </a:cubicBezTo>
                  <a:cubicBezTo>
                    <a:pt x="5184" y="150"/>
                    <a:pt x="6912" y="-226"/>
                    <a:pt x="8928" y="150"/>
                  </a:cubicBezTo>
                  <a:cubicBezTo>
                    <a:pt x="10944" y="525"/>
                    <a:pt x="13248" y="1652"/>
                    <a:pt x="14400" y="2685"/>
                  </a:cubicBezTo>
                  <a:cubicBezTo>
                    <a:pt x="15552" y="3718"/>
                    <a:pt x="15552" y="4657"/>
                    <a:pt x="14976" y="5409"/>
                  </a:cubicBezTo>
                  <a:cubicBezTo>
                    <a:pt x="14400" y="6160"/>
                    <a:pt x="13248" y="6724"/>
                    <a:pt x="11952" y="7193"/>
                  </a:cubicBezTo>
                  <a:cubicBezTo>
                    <a:pt x="10656" y="7663"/>
                    <a:pt x="9216" y="8038"/>
                    <a:pt x="9360" y="8320"/>
                  </a:cubicBezTo>
                  <a:cubicBezTo>
                    <a:pt x="9504" y="8602"/>
                    <a:pt x="11232" y="8790"/>
                    <a:pt x="13680" y="9917"/>
                  </a:cubicBezTo>
                  <a:cubicBezTo>
                    <a:pt x="16128" y="11044"/>
                    <a:pt x="19296" y="13110"/>
                    <a:pt x="20448" y="14988"/>
                  </a:cubicBezTo>
                  <a:cubicBezTo>
                    <a:pt x="21600" y="16866"/>
                    <a:pt x="20736" y="18557"/>
                    <a:pt x="18864" y="19684"/>
                  </a:cubicBezTo>
                  <a:cubicBezTo>
                    <a:pt x="16992" y="20811"/>
                    <a:pt x="14112" y="21374"/>
                    <a:pt x="10800" y="20717"/>
                  </a:cubicBezTo>
                  <a:cubicBezTo>
                    <a:pt x="7488" y="20059"/>
                    <a:pt x="3744" y="18181"/>
                    <a:pt x="0" y="1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4" name="Line"/>
            <p:cNvSpPr/>
            <p:nvPr/>
          </p:nvSpPr>
          <p:spPr>
            <a:xfrm>
              <a:off x="3926988" y="550049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5" name="Line"/>
            <p:cNvSpPr/>
            <p:nvPr/>
          </p:nvSpPr>
          <p:spPr>
            <a:xfrm>
              <a:off x="4342119" y="383997"/>
              <a:ext cx="289501" cy="35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137" extrusionOk="0">
                  <a:moveTo>
                    <a:pt x="12343" y="0"/>
                  </a:moveTo>
                  <a:cubicBezTo>
                    <a:pt x="11571" y="823"/>
                    <a:pt x="10800" y="1646"/>
                    <a:pt x="10029" y="2571"/>
                  </a:cubicBezTo>
                  <a:cubicBezTo>
                    <a:pt x="9257" y="3497"/>
                    <a:pt x="8486" y="4526"/>
                    <a:pt x="8871" y="5246"/>
                  </a:cubicBezTo>
                  <a:cubicBezTo>
                    <a:pt x="9257" y="5966"/>
                    <a:pt x="10800" y="6377"/>
                    <a:pt x="12986" y="7817"/>
                  </a:cubicBezTo>
                  <a:cubicBezTo>
                    <a:pt x="15171" y="9257"/>
                    <a:pt x="18000" y="11726"/>
                    <a:pt x="19543" y="13474"/>
                  </a:cubicBezTo>
                  <a:cubicBezTo>
                    <a:pt x="21086" y="15223"/>
                    <a:pt x="21343" y="16251"/>
                    <a:pt x="21471" y="17280"/>
                  </a:cubicBezTo>
                  <a:cubicBezTo>
                    <a:pt x="21600" y="18309"/>
                    <a:pt x="21600" y="19337"/>
                    <a:pt x="19671" y="20160"/>
                  </a:cubicBezTo>
                  <a:cubicBezTo>
                    <a:pt x="17743" y="20983"/>
                    <a:pt x="13886" y="21600"/>
                    <a:pt x="10286" y="20674"/>
                  </a:cubicBezTo>
                  <a:cubicBezTo>
                    <a:pt x="6686" y="19749"/>
                    <a:pt x="3343" y="17280"/>
                    <a:pt x="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6" name="Line"/>
            <p:cNvSpPr/>
            <p:nvPr/>
          </p:nvSpPr>
          <p:spPr>
            <a:xfrm>
              <a:off x="4435524" y="404753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7" name="Line"/>
            <p:cNvSpPr/>
            <p:nvPr/>
          </p:nvSpPr>
          <p:spPr>
            <a:xfrm>
              <a:off x="5961133" y="404753"/>
              <a:ext cx="4151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8" name="Line"/>
            <p:cNvSpPr/>
            <p:nvPr/>
          </p:nvSpPr>
          <p:spPr>
            <a:xfrm>
              <a:off x="6884801" y="321727"/>
              <a:ext cx="294578" cy="3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3" extrusionOk="0">
                  <a:moveTo>
                    <a:pt x="13563" y="0"/>
                  </a:moveTo>
                  <a:cubicBezTo>
                    <a:pt x="11805" y="1400"/>
                    <a:pt x="10046" y="2800"/>
                    <a:pt x="8916" y="4000"/>
                  </a:cubicBezTo>
                  <a:cubicBezTo>
                    <a:pt x="7786" y="5200"/>
                    <a:pt x="7284" y="6200"/>
                    <a:pt x="7660" y="6700"/>
                  </a:cubicBezTo>
                  <a:cubicBezTo>
                    <a:pt x="8037" y="7200"/>
                    <a:pt x="9293" y="7200"/>
                    <a:pt x="11177" y="7700"/>
                  </a:cubicBezTo>
                  <a:cubicBezTo>
                    <a:pt x="13060" y="8200"/>
                    <a:pt x="15572" y="9200"/>
                    <a:pt x="17581" y="10600"/>
                  </a:cubicBezTo>
                  <a:cubicBezTo>
                    <a:pt x="19591" y="12000"/>
                    <a:pt x="21098" y="13800"/>
                    <a:pt x="21349" y="15700"/>
                  </a:cubicBezTo>
                  <a:cubicBezTo>
                    <a:pt x="21600" y="17600"/>
                    <a:pt x="20595" y="19600"/>
                    <a:pt x="18837" y="20600"/>
                  </a:cubicBezTo>
                  <a:cubicBezTo>
                    <a:pt x="17079" y="21600"/>
                    <a:pt x="14567" y="21600"/>
                    <a:pt x="11428" y="20700"/>
                  </a:cubicBezTo>
                  <a:cubicBezTo>
                    <a:pt x="8288" y="19800"/>
                    <a:pt x="4521" y="18000"/>
                    <a:pt x="2512" y="16600"/>
                  </a:cubicBezTo>
                  <a:cubicBezTo>
                    <a:pt x="502" y="15200"/>
                    <a:pt x="251" y="14200"/>
                    <a:pt x="0" y="13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9" name="Line"/>
            <p:cNvSpPr/>
            <p:nvPr/>
          </p:nvSpPr>
          <p:spPr>
            <a:xfrm>
              <a:off x="7030096" y="312888"/>
              <a:ext cx="259458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152" y="6132"/>
                    <a:pt x="2304" y="-1068"/>
                    <a:pt x="5904" y="132"/>
                  </a:cubicBezTo>
                  <a:cubicBezTo>
                    <a:pt x="9504" y="1332"/>
                    <a:pt x="15552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0" name="Line"/>
            <p:cNvSpPr/>
            <p:nvPr/>
          </p:nvSpPr>
          <p:spPr>
            <a:xfrm>
              <a:off x="1375471" y="1224637"/>
              <a:ext cx="25819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327" extrusionOk="0">
                  <a:moveTo>
                    <a:pt x="13340" y="821"/>
                  </a:moveTo>
                  <a:cubicBezTo>
                    <a:pt x="11937" y="274"/>
                    <a:pt x="10535" y="-273"/>
                    <a:pt x="8571" y="411"/>
                  </a:cubicBezTo>
                  <a:cubicBezTo>
                    <a:pt x="6607" y="1094"/>
                    <a:pt x="4083" y="3008"/>
                    <a:pt x="2400" y="5195"/>
                  </a:cubicBezTo>
                  <a:cubicBezTo>
                    <a:pt x="717" y="7383"/>
                    <a:pt x="-125" y="9843"/>
                    <a:pt x="15" y="12304"/>
                  </a:cubicBezTo>
                  <a:cubicBezTo>
                    <a:pt x="156" y="14765"/>
                    <a:pt x="1278" y="17226"/>
                    <a:pt x="3942" y="18866"/>
                  </a:cubicBezTo>
                  <a:cubicBezTo>
                    <a:pt x="6607" y="20507"/>
                    <a:pt x="10815" y="21327"/>
                    <a:pt x="13901" y="21327"/>
                  </a:cubicBezTo>
                  <a:cubicBezTo>
                    <a:pt x="16987" y="21327"/>
                    <a:pt x="18950" y="20507"/>
                    <a:pt x="20072" y="18730"/>
                  </a:cubicBezTo>
                  <a:cubicBezTo>
                    <a:pt x="21194" y="16952"/>
                    <a:pt x="21475" y="14218"/>
                    <a:pt x="19371" y="10937"/>
                  </a:cubicBezTo>
                  <a:cubicBezTo>
                    <a:pt x="17267" y="7656"/>
                    <a:pt x="12779" y="3828"/>
                    <a:pt x="8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1" name="Line"/>
            <p:cNvSpPr/>
            <p:nvPr/>
          </p:nvSpPr>
          <p:spPr>
            <a:xfrm>
              <a:off x="3947745" y="1390690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2" name="Line"/>
            <p:cNvSpPr/>
            <p:nvPr/>
          </p:nvSpPr>
          <p:spPr>
            <a:xfrm>
              <a:off x="6791396" y="1349177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3" name="Line"/>
            <p:cNvSpPr/>
            <p:nvPr/>
          </p:nvSpPr>
          <p:spPr>
            <a:xfrm>
              <a:off x="1359868" y="2189819"/>
              <a:ext cx="26528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extrusionOk="0">
                  <a:moveTo>
                    <a:pt x="7577" y="831"/>
                  </a:moveTo>
                  <a:cubicBezTo>
                    <a:pt x="6227" y="554"/>
                    <a:pt x="4877" y="277"/>
                    <a:pt x="3662" y="554"/>
                  </a:cubicBezTo>
                  <a:cubicBezTo>
                    <a:pt x="2447" y="831"/>
                    <a:pt x="1367" y="1662"/>
                    <a:pt x="692" y="3877"/>
                  </a:cubicBezTo>
                  <a:cubicBezTo>
                    <a:pt x="17" y="6092"/>
                    <a:pt x="-253" y="9692"/>
                    <a:pt x="287" y="12600"/>
                  </a:cubicBezTo>
                  <a:cubicBezTo>
                    <a:pt x="827" y="15508"/>
                    <a:pt x="2177" y="17723"/>
                    <a:pt x="4877" y="19246"/>
                  </a:cubicBezTo>
                  <a:cubicBezTo>
                    <a:pt x="7577" y="20769"/>
                    <a:pt x="11627" y="21600"/>
                    <a:pt x="14327" y="21600"/>
                  </a:cubicBezTo>
                  <a:cubicBezTo>
                    <a:pt x="17027" y="21600"/>
                    <a:pt x="18377" y="20769"/>
                    <a:pt x="19457" y="19108"/>
                  </a:cubicBezTo>
                  <a:cubicBezTo>
                    <a:pt x="20537" y="17446"/>
                    <a:pt x="21347" y="14954"/>
                    <a:pt x="19997" y="11631"/>
                  </a:cubicBezTo>
                  <a:cubicBezTo>
                    <a:pt x="18647" y="8308"/>
                    <a:pt x="15137" y="4154"/>
                    <a:pt x="12032" y="2077"/>
                  </a:cubicBezTo>
                  <a:cubicBezTo>
                    <a:pt x="8927" y="0"/>
                    <a:pt x="6227" y="0"/>
                    <a:pt x="35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4" name="Line"/>
            <p:cNvSpPr/>
            <p:nvPr/>
          </p:nvSpPr>
          <p:spPr>
            <a:xfrm>
              <a:off x="2608944" y="2220953"/>
              <a:ext cx="31136" cy="332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0"/>
                  </a:moveTo>
                  <a:cubicBezTo>
                    <a:pt x="2400" y="6012"/>
                    <a:pt x="4800" y="12025"/>
                    <a:pt x="6000" y="15810"/>
                  </a:cubicBezTo>
                  <a:cubicBezTo>
                    <a:pt x="7200" y="19596"/>
                    <a:pt x="7200" y="21155"/>
                    <a:pt x="8400" y="21377"/>
                  </a:cubicBezTo>
                  <a:cubicBezTo>
                    <a:pt x="9600" y="21600"/>
                    <a:pt x="11999" y="20487"/>
                    <a:pt x="14399" y="19707"/>
                  </a:cubicBezTo>
                  <a:cubicBezTo>
                    <a:pt x="16800" y="18928"/>
                    <a:pt x="19200" y="18482"/>
                    <a:pt x="21600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5" name="Line"/>
            <p:cNvSpPr/>
            <p:nvPr/>
          </p:nvSpPr>
          <p:spPr>
            <a:xfrm>
              <a:off x="3916610" y="2324736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6" name="Line"/>
            <p:cNvSpPr/>
            <p:nvPr/>
          </p:nvSpPr>
          <p:spPr>
            <a:xfrm>
              <a:off x="4424700" y="2190792"/>
              <a:ext cx="218391" cy="32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535" extrusionOk="0">
                  <a:moveTo>
                    <a:pt x="43" y="4116"/>
                  </a:moveTo>
                  <a:cubicBezTo>
                    <a:pt x="381" y="2954"/>
                    <a:pt x="718" y="1793"/>
                    <a:pt x="1731" y="1096"/>
                  </a:cubicBezTo>
                  <a:cubicBezTo>
                    <a:pt x="2743" y="400"/>
                    <a:pt x="4431" y="167"/>
                    <a:pt x="6118" y="51"/>
                  </a:cubicBezTo>
                  <a:cubicBezTo>
                    <a:pt x="7806" y="-65"/>
                    <a:pt x="9493" y="-65"/>
                    <a:pt x="11012" y="980"/>
                  </a:cubicBezTo>
                  <a:cubicBezTo>
                    <a:pt x="12531" y="2025"/>
                    <a:pt x="13881" y="4116"/>
                    <a:pt x="13206" y="6670"/>
                  </a:cubicBezTo>
                  <a:cubicBezTo>
                    <a:pt x="12531" y="9225"/>
                    <a:pt x="9831" y="12245"/>
                    <a:pt x="7806" y="14103"/>
                  </a:cubicBezTo>
                  <a:cubicBezTo>
                    <a:pt x="5781" y="15961"/>
                    <a:pt x="4431" y="16658"/>
                    <a:pt x="2912" y="17354"/>
                  </a:cubicBezTo>
                  <a:cubicBezTo>
                    <a:pt x="1394" y="18051"/>
                    <a:pt x="-294" y="18748"/>
                    <a:pt x="44" y="19212"/>
                  </a:cubicBezTo>
                  <a:cubicBezTo>
                    <a:pt x="381" y="19677"/>
                    <a:pt x="2744" y="19909"/>
                    <a:pt x="6625" y="20258"/>
                  </a:cubicBezTo>
                  <a:cubicBezTo>
                    <a:pt x="10506" y="20606"/>
                    <a:pt x="15906" y="21070"/>
                    <a:pt x="21306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7" name="Line"/>
            <p:cNvSpPr/>
            <p:nvPr/>
          </p:nvSpPr>
          <p:spPr>
            <a:xfrm>
              <a:off x="5680481" y="2208086"/>
              <a:ext cx="208004" cy="3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99" extrusionOk="0">
                  <a:moveTo>
                    <a:pt x="45" y="3690"/>
                  </a:moveTo>
                  <a:cubicBezTo>
                    <a:pt x="753" y="2516"/>
                    <a:pt x="1461" y="1342"/>
                    <a:pt x="3055" y="638"/>
                  </a:cubicBezTo>
                  <a:cubicBezTo>
                    <a:pt x="4648" y="-66"/>
                    <a:pt x="7127" y="-301"/>
                    <a:pt x="9429" y="521"/>
                  </a:cubicBezTo>
                  <a:cubicBezTo>
                    <a:pt x="11730" y="1342"/>
                    <a:pt x="13855" y="3221"/>
                    <a:pt x="14917" y="4747"/>
                  </a:cubicBezTo>
                  <a:cubicBezTo>
                    <a:pt x="15980" y="6273"/>
                    <a:pt x="15980" y="7447"/>
                    <a:pt x="13855" y="9325"/>
                  </a:cubicBezTo>
                  <a:cubicBezTo>
                    <a:pt x="11730" y="11203"/>
                    <a:pt x="7481" y="13786"/>
                    <a:pt x="4471" y="15429"/>
                  </a:cubicBezTo>
                  <a:cubicBezTo>
                    <a:pt x="1461" y="17073"/>
                    <a:pt x="-309" y="17777"/>
                    <a:pt x="45" y="18364"/>
                  </a:cubicBezTo>
                  <a:cubicBezTo>
                    <a:pt x="399" y="18951"/>
                    <a:pt x="2878" y="19421"/>
                    <a:pt x="5888" y="19773"/>
                  </a:cubicBezTo>
                  <a:cubicBezTo>
                    <a:pt x="8898" y="20125"/>
                    <a:pt x="12439" y="20360"/>
                    <a:pt x="15094" y="20477"/>
                  </a:cubicBezTo>
                  <a:cubicBezTo>
                    <a:pt x="17750" y="20595"/>
                    <a:pt x="19521" y="20595"/>
                    <a:pt x="20406" y="20712"/>
                  </a:cubicBezTo>
                  <a:cubicBezTo>
                    <a:pt x="21291" y="20829"/>
                    <a:pt x="21291" y="21064"/>
                    <a:pt x="21291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8" name="Line"/>
            <p:cNvSpPr/>
            <p:nvPr/>
          </p:nvSpPr>
          <p:spPr>
            <a:xfrm>
              <a:off x="6760261" y="2308709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9" name="Line"/>
            <p:cNvSpPr/>
            <p:nvPr/>
          </p:nvSpPr>
          <p:spPr>
            <a:xfrm>
              <a:off x="7227284" y="2179440"/>
              <a:ext cx="23484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0" y="0"/>
                  </a:moveTo>
                  <a:cubicBezTo>
                    <a:pt x="5635" y="180"/>
                    <a:pt x="11270" y="360"/>
                    <a:pt x="15026" y="630"/>
                  </a:cubicBezTo>
                  <a:cubicBezTo>
                    <a:pt x="18783" y="900"/>
                    <a:pt x="20661" y="1260"/>
                    <a:pt x="21130" y="1800"/>
                  </a:cubicBezTo>
                  <a:cubicBezTo>
                    <a:pt x="21600" y="2340"/>
                    <a:pt x="20661" y="3060"/>
                    <a:pt x="18939" y="6390"/>
                  </a:cubicBezTo>
                  <a:cubicBezTo>
                    <a:pt x="17217" y="9720"/>
                    <a:pt x="14713" y="15660"/>
                    <a:pt x="122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0" name="Line"/>
            <p:cNvSpPr/>
            <p:nvPr/>
          </p:nvSpPr>
          <p:spPr>
            <a:xfrm>
              <a:off x="1361702" y="2968190"/>
              <a:ext cx="277963" cy="280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083" extrusionOk="0">
                  <a:moveTo>
                    <a:pt x="10414" y="1561"/>
                  </a:moveTo>
                  <a:cubicBezTo>
                    <a:pt x="9360" y="781"/>
                    <a:pt x="8306" y="0"/>
                    <a:pt x="7121" y="0"/>
                  </a:cubicBezTo>
                  <a:cubicBezTo>
                    <a:pt x="5935" y="0"/>
                    <a:pt x="4618" y="781"/>
                    <a:pt x="3170" y="2993"/>
                  </a:cubicBezTo>
                  <a:cubicBezTo>
                    <a:pt x="1721" y="5205"/>
                    <a:pt x="140" y="8848"/>
                    <a:pt x="9" y="11841"/>
                  </a:cubicBezTo>
                  <a:cubicBezTo>
                    <a:pt x="-123" y="14834"/>
                    <a:pt x="1194" y="17176"/>
                    <a:pt x="3828" y="18867"/>
                  </a:cubicBezTo>
                  <a:cubicBezTo>
                    <a:pt x="6462" y="20559"/>
                    <a:pt x="10414" y="21600"/>
                    <a:pt x="13575" y="20819"/>
                  </a:cubicBezTo>
                  <a:cubicBezTo>
                    <a:pt x="16736" y="20039"/>
                    <a:pt x="19106" y="17436"/>
                    <a:pt x="20292" y="15484"/>
                  </a:cubicBezTo>
                  <a:cubicBezTo>
                    <a:pt x="21477" y="13533"/>
                    <a:pt x="21477" y="12231"/>
                    <a:pt x="20160" y="10149"/>
                  </a:cubicBezTo>
                  <a:cubicBezTo>
                    <a:pt x="18843" y="8067"/>
                    <a:pt x="16209" y="5205"/>
                    <a:pt x="13575" y="3904"/>
                  </a:cubicBezTo>
                  <a:cubicBezTo>
                    <a:pt x="10940" y="2602"/>
                    <a:pt x="8306" y="2863"/>
                    <a:pt x="5672" y="3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1" name="Line"/>
            <p:cNvSpPr/>
            <p:nvPr/>
          </p:nvSpPr>
          <p:spPr>
            <a:xfrm>
              <a:off x="8057546" y="207565"/>
              <a:ext cx="228324" cy="30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55" y="246"/>
                    <a:pt x="8509" y="493"/>
                    <a:pt x="11291" y="813"/>
                  </a:cubicBezTo>
                  <a:cubicBezTo>
                    <a:pt x="14073" y="1133"/>
                    <a:pt x="15382" y="1527"/>
                    <a:pt x="16036" y="2204"/>
                  </a:cubicBezTo>
                  <a:cubicBezTo>
                    <a:pt x="16691" y="2882"/>
                    <a:pt x="16691" y="3842"/>
                    <a:pt x="17018" y="4692"/>
                  </a:cubicBezTo>
                  <a:cubicBezTo>
                    <a:pt x="17345" y="5542"/>
                    <a:pt x="18000" y="6281"/>
                    <a:pt x="18655" y="6909"/>
                  </a:cubicBezTo>
                  <a:cubicBezTo>
                    <a:pt x="19309" y="7537"/>
                    <a:pt x="19964" y="8054"/>
                    <a:pt x="20291" y="8706"/>
                  </a:cubicBezTo>
                  <a:cubicBezTo>
                    <a:pt x="20618" y="9359"/>
                    <a:pt x="20618" y="10147"/>
                    <a:pt x="20782" y="10849"/>
                  </a:cubicBezTo>
                  <a:cubicBezTo>
                    <a:pt x="20945" y="11551"/>
                    <a:pt x="21273" y="12167"/>
                    <a:pt x="21436" y="12930"/>
                  </a:cubicBezTo>
                  <a:cubicBezTo>
                    <a:pt x="21600" y="13694"/>
                    <a:pt x="21600" y="14605"/>
                    <a:pt x="21600" y="15553"/>
                  </a:cubicBezTo>
                  <a:cubicBezTo>
                    <a:pt x="21600" y="16502"/>
                    <a:pt x="21600" y="17487"/>
                    <a:pt x="21109" y="18250"/>
                  </a:cubicBezTo>
                  <a:cubicBezTo>
                    <a:pt x="20618" y="19014"/>
                    <a:pt x="19636" y="19556"/>
                    <a:pt x="18655" y="20061"/>
                  </a:cubicBezTo>
                  <a:cubicBezTo>
                    <a:pt x="17673" y="20566"/>
                    <a:pt x="16691" y="21034"/>
                    <a:pt x="15382" y="21292"/>
                  </a:cubicBezTo>
                  <a:cubicBezTo>
                    <a:pt x="14073" y="21551"/>
                    <a:pt x="12436" y="21600"/>
                    <a:pt x="10800" y="21600"/>
                  </a:cubicBezTo>
                  <a:cubicBezTo>
                    <a:pt x="9164" y="21600"/>
                    <a:pt x="7527" y="21551"/>
                    <a:pt x="5891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2" name="Line"/>
            <p:cNvSpPr/>
            <p:nvPr/>
          </p:nvSpPr>
          <p:spPr>
            <a:xfrm>
              <a:off x="9168024" y="1795444"/>
              <a:ext cx="612321" cy="20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1" extrusionOk="0">
                  <a:moveTo>
                    <a:pt x="0" y="16200"/>
                  </a:moveTo>
                  <a:cubicBezTo>
                    <a:pt x="0" y="14400"/>
                    <a:pt x="0" y="12600"/>
                    <a:pt x="244" y="11160"/>
                  </a:cubicBezTo>
                  <a:cubicBezTo>
                    <a:pt x="488" y="9720"/>
                    <a:pt x="976" y="8640"/>
                    <a:pt x="2136" y="7920"/>
                  </a:cubicBezTo>
                  <a:cubicBezTo>
                    <a:pt x="3295" y="7200"/>
                    <a:pt x="5125" y="6840"/>
                    <a:pt x="6529" y="7920"/>
                  </a:cubicBezTo>
                  <a:cubicBezTo>
                    <a:pt x="7932" y="9000"/>
                    <a:pt x="8908" y="11520"/>
                    <a:pt x="9519" y="13680"/>
                  </a:cubicBezTo>
                  <a:cubicBezTo>
                    <a:pt x="10129" y="15840"/>
                    <a:pt x="10373" y="17640"/>
                    <a:pt x="10800" y="19080"/>
                  </a:cubicBezTo>
                  <a:cubicBezTo>
                    <a:pt x="11227" y="20520"/>
                    <a:pt x="11837" y="21600"/>
                    <a:pt x="13119" y="21060"/>
                  </a:cubicBezTo>
                  <a:cubicBezTo>
                    <a:pt x="14400" y="20520"/>
                    <a:pt x="16353" y="18360"/>
                    <a:pt x="17878" y="14580"/>
                  </a:cubicBezTo>
                  <a:cubicBezTo>
                    <a:pt x="19403" y="10800"/>
                    <a:pt x="20502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3" name="Line"/>
            <p:cNvSpPr/>
            <p:nvPr/>
          </p:nvSpPr>
          <p:spPr>
            <a:xfrm>
              <a:off x="-1" y="1811501"/>
              <a:ext cx="502154" cy="120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19331" extrusionOk="0">
                  <a:moveTo>
                    <a:pt x="171" y="19029"/>
                  </a:moveTo>
                  <a:cubicBezTo>
                    <a:pt x="23" y="16260"/>
                    <a:pt x="-125" y="13491"/>
                    <a:pt x="171" y="9891"/>
                  </a:cubicBezTo>
                  <a:cubicBezTo>
                    <a:pt x="467" y="6291"/>
                    <a:pt x="1207" y="1860"/>
                    <a:pt x="2464" y="476"/>
                  </a:cubicBezTo>
                  <a:cubicBezTo>
                    <a:pt x="3722" y="-909"/>
                    <a:pt x="5497" y="753"/>
                    <a:pt x="7420" y="5183"/>
                  </a:cubicBezTo>
                  <a:cubicBezTo>
                    <a:pt x="9343" y="9614"/>
                    <a:pt x="11415" y="16814"/>
                    <a:pt x="13560" y="18753"/>
                  </a:cubicBezTo>
                  <a:cubicBezTo>
                    <a:pt x="15705" y="20691"/>
                    <a:pt x="17924" y="17368"/>
                    <a:pt x="19256" y="14599"/>
                  </a:cubicBezTo>
                  <a:cubicBezTo>
                    <a:pt x="20587" y="11829"/>
                    <a:pt x="21031" y="9614"/>
                    <a:pt x="21475" y="7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4" name="Line"/>
            <p:cNvSpPr/>
            <p:nvPr/>
          </p:nvSpPr>
          <p:spPr>
            <a:xfrm>
              <a:off x="2640079" y="1338799"/>
              <a:ext cx="1037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5" name="Line"/>
            <p:cNvSpPr/>
            <p:nvPr/>
          </p:nvSpPr>
          <p:spPr>
            <a:xfrm>
              <a:off x="4405213" y="1258561"/>
              <a:ext cx="279391" cy="36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340" extrusionOk="0">
                  <a:moveTo>
                    <a:pt x="6259" y="4039"/>
                  </a:moveTo>
                  <a:cubicBezTo>
                    <a:pt x="6523" y="3039"/>
                    <a:pt x="6786" y="2039"/>
                    <a:pt x="7445" y="1239"/>
                  </a:cubicBezTo>
                  <a:cubicBezTo>
                    <a:pt x="8103" y="439"/>
                    <a:pt x="9157" y="-161"/>
                    <a:pt x="10737" y="39"/>
                  </a:cubicBezTo>
                  <a:cubicBezTo>
                    <a:pt x="12318" y="239"/>
                    <a:pt x="14425" y="1239"/>
                    <a:pt x="15347" y="2839"/>
                  </a:cubicBezTo>
                  <a:cubicBezTo>
                    <a:pt x="16269" y="4439"/>
                    <a:pt x="16006" y="6639"/>
                    <a:pt x="14030" y="9339"/>
                  </a:cubicBezTo>
                  <a:cubicBezTo>
                    <a:pt x="12054" y="12039"/>
                    <a:pt x="8367" y="15239"/>
                    <a:pt x="5469" y="17139"/>
                  </a:cubicBezTo>
                  <a:cubicBezTo>
                    <a:pt x="2572" y="19039"/>
                    <a:pt x="464" y="19639"/>
                    <a:pt x="69" y="19939"/>
                  </a:cubicBezTo>
                  <a:cubicBezTo>
                    <a:pt x="-326" y="20239"/>
                    <a:pt x="991" y="20239"/>
                    <a:pt x="3625" y="20439"/>
                  </a:cubicBezTo>
                  <a:cubicBezTo>
                    <a:pt x="6259" y="20639"/>
                    <a:pt x="10211" y="21039"/>
                    <a:pt x="13372" y="21239"/>
                  </a:cubicBezTo>
                  <a:cubicBezTo>
                    <a:pt x="16533" y="21439"/>
                    <a:pt x="18903" y="21439"/>
                    <a:pt x="20089" y="20339"/>
                  </a:cubicBezTo>
                  <a:cubicBezTo>
                    <a:pt x="21274" y="19239"/>
                    <a:pt x="21274" y="17039"/>
                    <a:pt x="21274" y="14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6" name="Line"/>
            <p:cNvSpPr/>
            <p:nvPr/>
          </p:nvSpPr>
          <p:spPr>
            <a:xfrm>
              <a:off x="5743188" y="1245394"/>
              <a:ext cx="1" cy="34248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7" name="Line"/>
            <p:cNvSpPr/>
            <p:nvPr/>
          </p:nvSpPr>
          <p:spPr>
            <a:xfrm>
              <a:off x="7349976" y="1144450"/>
              <a:ext cx="282061" cy="33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7" extrusionOk="0">
                  <a:moveTo>
                    <a:pt x="4092" y="3157"/>
                  </a:moveTo>
                  <a:cubicBezTo>
                    <a:pt x="4882" y="2044"/>
                    <a:pt x="5672" y="930"/>
                    <a:pt x="6857" y="374"/>
                  </a:cubicBezTo>
                  <a:cubicBezTo>
                    <a:pt x="8043" y="-183"/>
                    <a:pt x="9623" y="-183"/>
                    <a:pt x="11336" y="819"/>
                  </a:cubicBezTo>
                  <a:cubicBezTo>
                    <a:pt x="13048" y="1821"/>
                    <a:pt x="14892" y="3825"/>
                    <a:pt x="14892" y="6163"/>
                  </a:cubicBezTo>
                  <a:cubicBezTo>
                    <a:pt x="14892" y="8502"/>
                    <a:pt x="13048" y="11174"/>
                    <a:pt x="10809" y="13289"/>
                  </a:cubicBezTo>
                  <a:cubicBezTo>
                    <a:pt x="8570" y="15405"/>
                    <a:pt x="5936" y="16963"/>
                    <a:pt x="3828" y="18077"/>
                  </a:cubicBezTo>
                  <a:cubicBezTo>
                    <a:pt x="1721" y="19190"/>
                    <a:pt x="140" y="19858"/>
                    <a:pt x="9" y="20192"/>
                  </a:cubicBezTo>
                  <a:cubicBezTo>
                    <a:pt x="-123" y="20526"/>
                    <a:pt x="1194" y="20526"/>
                    <a:pt x="4223" y="20749"/>
                  </a:cubicBezTo>
                  <a:cubicBezTo>
                    <a:pt x="7253" y="20972"/>
                    <a:pt x="11994" y="21417"/>
                    <a:pt x="15155" y="21417"/>
                  </a:cubicBezTo>
                  <a:cubicBezTo>
                    <a:pt x="18316" y="21417"/>
                    <a:pt x="19897" y="20972"/>
                    <a:pt x="21477" y="20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8" name="Line"/>
            <p:cNvSpPr/>
            <p:nvPr/>
          </p:nvSpPr>
          <p:spPr>
            <a:xfrm>
              <a:off x="2503070" y="3058136"/>
              <a:ext cx="308585" cy="24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833" extrusionOk="0">
                  <a:moveTo>
                    <a:pt x="12115" y="300"/>
                  </a:moveTo>
                  <a:cubicBezTo>
                    <a:pt x="9768" y="0"/>
                    <a:pt x="7420" y="-300"/>
                    <a:pt x="5307" y="600"/>
                  </a:cubicBezTo>
                  <a:cubicBezTo>
                    <a:pt x="3194" y="1500"/>
                    <a:pt x="1315" y="3600"/>
                    <a:pt x="494" y="6150"/>
                  </a:cubicBezTo>
                  <a:cubicBezTo>
                    <a:pt x="-328" y="8700"/>
                    <a:pt x="-93" y="11700"/>
                    <a:pt x="963" y="14100"/>
                  </a:cubicBezTo>
                  <a:cubicBezTo>
                    <a:pt x="2020" y="16500"/>
                    <a:pt x="3898" y="18300"/>
                    <a:pt x="6715" y="19500"/>
                  </a:cubicBezTo>
                  <a:cubicBezTo>
                    <a:pt x="9533" y="20700"/>
                    <a:pt x="13289" y="21300"/>
                    <a:pt x="15989" y="20400"/>
                  </a:cubicBezTo>
                  <a:cubicBezTo>
                    <a:pt x="18689" y="19500"/>
                    <a:pt x="20333" y="17100"/>
                    <a:pt x="20802" y="14400"/>
                  </a:cubicBezTo>
                  <a:cubicBezTo>
                    <a:pt x="21272" y="11700"/>
                    <a:pt x="20568" y="8700"/>
                    <a:pt x="18572" y="6450"/>
                  </a:cubicBezTo>
                  <a:cubicBezTo>
                    <a:pt x="16576" y="4200"/>
                    <a:pt x="13289" y="2700"/>
                    <a:pt x="10002" y="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9" name="Line"/>
            <p:cNvSpPr/>
            <p:nvPr/>
          </p:nvSpPr>
          <p:spPr>
            <a:xfrm>
              <a:off x="4236845" y="3071973"/>
              <a:ext cx="343914" cy="239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331" extrusionOk="0">
                  <a:moveTo>
                    <a:pt x="12162" y="0"/>
                  </a:moveTo>
                  <a:cubicBezTo>
                    <a:pt x="9409" y="309"/>
                    <a:pt x="6656" y="617"/>
                    <a:pt x="4539" y="1851"/>
                  </a:cubicBezTo>
                  <a:cubicBezTo>
                    <a:pt x="2421" y="3086"/>
                    <a:pt x="939" y="5246"/>
                    <a:pt x="303" y="7869"/>
                  </a:cubicBezTo>
                  <a:cubicBezTo>
                    <a:pt x="-332" y="10491"/>
                    <a:pt x="-120" y="13577"/>
                    <a:pt x="2421" y="16200"/>
                  </a:cubicBezTo>
                  <a:cubicBezTo>
                    <a:pt x="4962" y="18823"/>
                    <a:pt x="9833" y="20983"/>
                    <a:pt x="13221" y="21291"/>
                  </a:cubicBezTo>
                  <a:cubicBezTo>
                    <a:pt x="16609" y="21600"/>
                    <a:pt x="18515" y="20057"/>
                    <a:pt x="19680" y="18514"/>
                  </a:cubicBezTo>
                  <a:cubicBezTo>
                    <a:pt x="20844" y="16971"/>
                    <a:pt x="21268" y="15429"/>
                    <a:pt x="20950" y="13269"/>
                  </a:cubicBezTo>
                  <a:cubicBezTo>
                    <a:pt x="20633" y="11109"/>
                    <a:pt x="19574" y="8331"/>
                    <a:pt x="17668" y="6480"/>
                  </a:cubicBezTo>
                  <a:cubicBezTo>
                    <a:pt x="15762" y="4629"/>
                    <a:pt x="13009" y="3703"/>
                    <a:pt x="10256" y="2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0" name="Line"/>
            <p:cNvSpPr/>
            <p:nvPr/>
          </p:nvSpPr>
          <p:spPr>
            <a:xfrm>
              <a:off x="5507220" y="3051217"/>
              <a:ext cx="397409" cy="24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002" extrusionOk="0">
                  <a:moveTo>
                    <a:pt x="9823" y="888"/>
                  </a:moveTo>
                  <a:cubicBezTo>
                    <a:pt x="7054" y="2071"/>
                    <a:pt x="4285" y="3255"/>
                    <a:pt x="2623" y="4438"/>
                  </a:cubicBezTo>
                  <a:cubicBezTo>
                    <a:pt x="962" y="5622"/>
                    <a:pt x="408" y="6805"/>
                    <a:pt x="131" y="8137"/>
                  </a:cubicBezTo>
                  <a:cubicBezTo>
                    <a:pt x="-146" y="9468"/>
                    <a:pt x="-146" y="10948"/>
                    <a:pt x="1792" y="13315"/>
                  </a:cubicBezTo>
                  <a:cubicBezTo>
                    <a:pt x="3731" y="15682"/>
                    <a:pt x="7608" y="18937"/>
                    <a:pt x="10654" y="20268"/>
                  </a:cubicBezTo>
                  <a:cubicBezTo>
                    <a:pt x="13700" y="21600"/>
                    <a:pt x="15916" y="21008"/>
                    <a:pt x="17577" y="19381"/>
                  </a:cubicBezTo>
                  <a:cubicBezTo>
                    <a:pt x="19239" y="17753"/>
                    <a:pt x="20346" y="15090"/>
                    <a:pt x="20900" y="13019"/>
                  </a:cubicBezTo>
                  <a:cubicBezTo>
                    <a:pt x="21454" y="10948"/>
                    <a:pt x="21454" y="9468"/>
                    <a:pt x="19239" y="7397"/>
                  </a:cubicBezTo>
                  <a:cubicBezTo>
                    <a:pt x="17023" y="5326"/>
                    <a:pt x="12592" y="2663"/>
                    <a:pt x="81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1" name="Line"/>
            <p:cNvSpPr/>
            <p:nvPr/>
          </p:nvSpPr>
          <p:spPr>
            <a:xfrm>
              <a:off x="7078222" y="3047955"/>
              <a:ext cx="340637" cy="25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2" h="21169" extrusionOk="0">
                  <a:moveTo>
                    <a:pt x="11666" y="268"/>
                  </a:moveTo>
                  <a:cubicBezTo>
                    <a:pt x="9336" y="-16"/>
                    <a:pt x="7007" y="-300"/>
                    <a:pt x="4889" y="695"/>
                  </a:cubicBezTo>
                  <a:cubicBezTo>
                    <a:pt x="2771" y="1689"/>
                    <a:pt x="866" y="3963"/>
                    <a:pt x="230" y="7089"/>
                  </a:cubicBezTo>
                  <a:cubicBezTo>
                    <a:pt x="-405" y="10216"/>
                    <a:pt x="230" y="14195"/>
                    <a:pt x="2666" y="16895"/>
                  </a:cubicBezTo>
                  <a:cubicBezTo>
                    <a:pt x="5101" y="19595"/>
                    <a:pt x="9336" y="21016"/>
                    <a:pt x="12513" y="21158"/>
                  </a:cubicBezTo>
                  <a:cubicBezTo>
                    <a:pt x="15689" y="21300"/>
                    <a:pt x="17807" y="20163"/>
                    <a:pt x="19183" y="18032"/>
                  </a:cubicBezTo>
                  <a:cubicBezTo>
                    <a:pt x="20560" y="15900"/>
                    <a:pt x="21195" y="12774"/>
                    <a:pt x="20666" y="10074"/>
                  </a:cubicBezTo>
                  <a:cubicBezTo>
                    <a:pt x="20136" y="7374"/>
                    <a:pt x="18442" y="5100"/>
                    <a:pt x="16854" y="3679"/>
                  </a:cubicBezTo>
                  <a:cubicBezTo>
                    <a:pt x="15266" y="2258"/>
                    <a:pt x="13783" y="1689"/>
                    <a:pt x="12301" y="1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2" name="Line"/>
            <p:cNvSpPr/>
            <p:nvPr/>
          </p:nvSpPr>
          <p:spPr>
            <a:xfrm>
              <a:off x="10488063" y="280213"/>
              <a:ext cx="309354" cy="266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9222" y="0"/>
                  </a:moveTo>
                  <a:cubicBezTo>
                    <a:pt x="8022" y="28"/>
                    <a:pt x="6822" y="56"/>
                    <a:pt x="5262" y="266"/>
                  </a:cubicBezTo>
                  <a:cubicBezTo>
                    <a:pt x="3702" y="476"/>
                    <a:pt x="1782" y="868"/>
                    <a:pt x="822" y="1345"/>
                  </a:cubicBezTo>
                  <a:cubicBezTo>
                    <a:pt x="-138" y="1821"/>
                    <a:pt x="-138" y="2381"/>
                    <a:pt x="222" y="3012"/>
                  </a:cubicBezTo>
                  <a:cubicBezTo>
                    <a:pt x="582" y="3642"/>
                    <a:pt x="1302" y="4342"/>
                    <a:pt x="1662" y="5071"/>
                  </a:cubicBezTo>
                  <a:cubicBezTo>
                    <a:pt x="2022" y="5799"/>
                    <a:pt x="2022" y="6556"/>
                    <a:pt x="2142" y="7424"/>
                  </a:cubicBezTo>
                  <a:cubicBezTo>
                    <a:pt x="2262" y="8293"/>
                    <a:pt x="2502" y="9273"/>
                    <a:pt x="2862" y="10072"/>
                  </a:cubicBezTo>
                  <a:cubicBezTo>
                    <a:pt x="3222" y="10870"/>
                    <a:pt x="3702" y="11486"/>
                    <a:pt x="3942" y="12201"/>
                  </a:cubicBezTo>
                  <a:cubicBezTo>
                    <a:pt x="4182" y="12915"/>
                    <a:pt x="4182" y="13728"/>
                    <a:pt x="4302" y="14610"/>
                  </a:cubicBezTo>
                  <a:cubicBezTo>
                    <a:pt x="4422" y="15493"/>
                    <a:pt x="4662" y="16445"/>
                    <a:pt x="4782" y="17300"/>
                  </a:cubicBezTo>
                  <a:cubicBezTo>
                    <a:pt x="4902" y="18154"/>
                    <a:pt x="4902" y="18911"/>
                    <a:pt x="5262" y="19429"/>
                  </a:cubicBezTo>
                  <a:cubicBezTo>
                    <a:pt x="5622" y="19947"/>
                    <a:pt x="6342" y="20227"/>
                    <a:pt x="8262" y="20507"/>
                  </a:cubicBezTo>
                  <a:cubicBezTo>
                    <a:pt x="10182" y="20788"/>
                    <a:pt x="13302" y="21068"/>
                    <a:pt x="15702" y="21250"/>
                  </a:cubicBezTo>
                  <a:cubicBezTo>
                    <a:pt x="18102" y="21432"/>
                    <a:pt x="19782" y="21516"/>
                    <a:pt x="214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3" name="Line"/>
            <p:cNvSpPr/>
            <p:nvPr/>
          </p:nvSpPr>
          <p:spPr>
            <a:xfrm>
              <a:off x="11264439" y="280213"/>
              <a:ext cx="20758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4" name="Line"/>
            <p:cNvSpPr/>
            <p:nvPr/>
          </p:nvSpPr>
          <p:spPr>
            <a:xfrm>
              <a:off x="12447564" y="196338"/>
              <a:ext cx="261437" cy="42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43" extrusionOk="0">
                  <a:moveTo>
                    <a:pt x="0" y="1611"/>
                  </a:moveTo>
                  <a:cubicBezTo>
                    <a:pt x="1137" y="914"/>
                    <a:pt x="2274" y="217"/>
                    <a:pt x="4547" y="43"/>
                  </a:cubicBezTo>
                  <a:cubicBezTo>
                    <a:pt x="6821" y="-131"/>
                    <a:pt x="10232" y="217"/>
                    <a:pt x="11795" y="1263"/>
                  </a:cubicBezTo>
                  <a:cubicBezTo>
                    <a:pt x="13358" y="2308"/>
                    <a:pt x="13074" y="4050"/>
                    <a:pt x="12221" y="5269"/>
                  </a:cubicBezTo>
                  <a:cubicBezTo>
                    <a:pt x="11368" y="6488"/>
                    <a:pt x="9947" y="7185"/>
                    <a:pt x="8526" y="7708"/>
                  </a:cubicBezTo>
                  <a:cubicBezTo>
                    <a:pt x="7105" y="8230"/>
                    <a:pt x="5684" y="8579"/>
                    <a:pt x="5684" y="8927"/>
                  </a:cubicBezTo>
                  <a:cubicBezTo>
                    <a:pt x="5684" y="9275"/>
                    <a:pt x="7105" y="9624"/>
                    <a:pt x="9805" y="10582"/>
                  </a:cubicBezTo>
                  <a:cubicBezTo>
                    <a:pt x="12505" y="11540"/>
                    <a:pt x="16484" y="13108"/>
                    <a:pt x="18758" y="14327"/>
                  </a:cubicBezTo>
                  <a:cubicBezTo>
                    <a:pt x="21032" y="15546"/>
                    <a:pt x="21600" y="16417"/>
                    <a:pt x="21458" y="17201"/>
                  </a:cubicBezTo>
                  <a:cubicBezTo>
                    <a:pt x="21316" y="17985"/>
                    <a:pt x="20463" y="18682"/>
                    <a:pt x="18474" y="19379"/>
                  </a:cubicBezTo>
                  <a:cubicBezTo>
                    <a:pt x="16484" y="20075"/>
                    <a:pt x="13358" y="20772"/>
                    <a:pt x="10942" y="21121"/>
                  </a:cubicBezTo>
                  <a:cubicBezTo>
                    <a:pt x="8526" y="21469"/>
                    <a:pt x="6821" y="21469"/>
                    <a:pt x="5684" y="20685"/>
                  </a:cubicBezTo>
                  <a:cubicBezTo>
                    <a:pt x="4547" y="19901"/>
                    <a:pt x="3979" y="18334"/>
                    <a:pt x="3411" y="16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5" name="Line"/>
            <p:cNvSpPr/>
            <p:nvPr/>
          </p:nvSpPr>
          <p:spPr>
            <a:xfrm>
              <a:off x="13547661" y="33210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6" name="Line"/>
            <p:cNvSpPr/>
            <p:nvPr/>
          </p:nvSpPr>
          <p:spPr>
            <a:xfrm>
              <a:off x="14014687" y="207565"/>
              <a:ext cx="294458" cy="38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60" extrusionOk="0">
                  <a:moveTo>
                    <a:pt x="9683" y="0"/>
                  </a:moveTo>
                  <a:cubicBezTo>
                    <a:pt x="8690" y="573"/>
                    <a:pt x="7696" y="1147"/>
                    <a:pt x="6828" y="1912"/>
                  </a:cubicBezTo>
                  <a:cubicBezTo>
                    <a:pt x="5959" y="2676"/>
                    <a:pt x="5214" y="3632"/>
                    <a:pt x="5462" y="4205"/>
                  </a:cubicBezTo>
                  <a:cubicBezTo>
                    <a:pt x="5710" y="4779"/>
                    <a:pt x="6952" y="4970"/>
                    <a:pt x="9559" y="6212"/>
                  </a:cubicBezTo>
                  <a:cubicBezTo>
                    <a:pt x="12165" y="7455"/>
                    <a:pt x="16138" y="9749"/>
                    <a:pt x="18497" y="11947"/>
                  </a:cubicBezTo>
                  <a:cubicBezTo>
                    <a:pt x="20855" y="14145"/>
                    <a:pt x="21600" y="16248"/>
                    <a:pt x="20855" y="17873"/>
                  </a:cubicBezTo>
                  <a:cubicBezTo>
                    <a:pt x="20110" y="19497"/>
                    <a:pt x="17876" y="20644"/>
                    <a:pt x="15269" y="21122"/>
                  </a:cubicBezTo>
                  <a:cubicBezTo>
                    <a:pt x="12662" y="21600"/>
                    <a:pt x="9683" y="21409"/>
                    <a:pt x="7076" y="20071"/>
                  </a:cubicBezTo>
                  <a:cubicBezTo>
                    <a:pt x="4469" y="18733"/>
                    <a:pt x="2234" y="16248"/>
                    <a:pt x="0" y="13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7" name="Line"/>
            <p:cNvSpPr/>
            <p:nvPr/>
          </p:nvSpPr>
          <p:spPr>
            <a:xfrm>
              <a:off x="14056197" y="202673"/>
              <a:ext cx="3009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959" y="11918"/>
                    <a:pt x="11917" y="3818"/>
                    <a:pt x="15517" y="1118"/>
                  </a:cubicBezTo>
                  <a:cubicBezTo>
                    <a:pt x="19117" y="-1582"/>
                    <a:pt x="203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8" name="Line"/>
            <p:cNvSpPr/>
            <p:nvPr/>
          </p:nvSpPr>
          <p:spPr>
            <a:xfrm>
              <a:off x="15415755" y="259457"/>
              <a:ext cx="1" cy="31134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9" name="Line"/>
            <p:cNvSpPr/>
            <p:nvPr/>
          </p:nvSpPr>
          <p:spPr>
            <a:xfrm>
              <a:off x="16432827" y="186809"/>
              <a:ext cx="320239" cy="41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96" extrusionOk="0">
                  <a:moveTo>
                    <a:pt x="7665" y="0"/>
                  </a:moveTo>
                  <a:cubicBezTo>
                    <a:pt x="7200" y="885"/>
                    <a:pt x="6736" y="1770"/>
                    <a:pt x="6271" y="2656"/>
                  </a:cubicBezTo>
                  <a:cubicBezTo>
                    <a:pt x="5806" y="3541"/>
                    <a:pt x="5342" y="4426"/>
                    <a:pt x="5690" y="4957"/>
                  </a:cubicBezTo>
                  <a:cubicBezTo>
                    <a:pt x="6039" y="5489"/>
                    <a:pt x="7200" y="5666"/>
                    <a:pt x="9639" y="6551"/>
                  </a:cubicBezTo>
                  <a:cubicBezTo>
                    <a:pt x="12077" y="7436"/>
                    <a:pt x="15793" y="9030"/>
                    <a:pt x="18000" y="10711"/>
                  </a:cubicBezTo>
                  <a:cubicBezTo>
                    <a:pt x="20206" y="12393"/>
                    <a:pt x="20903" y="14164"/>
                    <a:pt x="21252" y="15580"/>
                  </a:cubicBezTo>
                  <a:cubicBezTo>
                    <a:pt x="21600" y="16997"/>
                    <a:pt x="21600" y="18059"/>
                    <a:pt x="21135" y="18944"/>
                  </a:cubicBezTo>
                  <a:cubicBezTo>
                    <a:pt x="20671" y="19830"/>
                    <a:pt x="19742" y="20538"/>
                    <a:pt x="18000" y="20980"/>
                  </a:cubicBezTo>
                  <a:cubicBezTo>
                    <a:pt x="16258" y="21423"/>
                    <a:pt x="13703" y="21600"/>
                    <a:pt x="11148" y="21069"/>
                  </a:cubicBezTo>
                  <a:cubicBezTo>
                    <a:pt x="8594" y="20538"/>
                    <a:pt x="6039" y="19298"/>
                    <a:pt x="4181" y="17882"/>
                  </a:cubicBezTo>
                  <a:cubicBezTo>
                    <a:pt x="2323" y="16466"/>
                    <a:pt x="1161" y="14872"/>
                    <a:pt x="0" y="13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0" name="Line"/>
            <p:cNvSpPr/>
            <p:nvPr/>
          </p:nvSpPr>
          <p:spPr>
            <a:xfrm>
              <a:off x="16484719" y="138377"/>
              <a:ext cx="352863" cy="3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06" y="15709"/>
                    <a:pt x="3812" y="9818"/>
                    <a:pt x="6988" y="5891"/>
                  </a:cubicBezTo>
                  <a:cubicBezTo>
                    <a:pt x="10165" y="1964"/>
                    <a:pt x="14612" y="0"/>
                    <a:pt x="17259" y="0"/>
                  </a:cubicBezTo>
                  <a:cubicBezTo>
                    <a:pt x="19906" y="0"/>
                    <a:pt x="20753" y="1964"/>
                    <a:pt x="21600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1" name="Line"/>
            <p:cNvSpPr/>
            <p:nvPr/>
          </p:nvSpPr>
          <p:spPr>
            <a:xfrm>
              <a:off x="11134391" y="1245394"/>
              <a:ext cx="253795" cy="26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392" extrusionOk="0">
                  <a:moveTo>
                    <a:pt x="8979" y="2492"/>
                  </a:moveTo>
                  <a:cubicBezTo>
                    <a:pt x="7558" y="2492"/>
                    <a:pt x="6137" y="2492"/>
                    <a:pt x="4432" y="3462"/>
                  </a:cubicBezTo>
                  <a:cubicBezTo>
                    <a:pt x="2726" y="4431"/>
                    <a:pt x="737" y="6369"/>
                    <a:pt x="168" y="9000"/>
                  </a:cubicBezTo>
                  <a:cubicBezTo>
                    <a:pt x="-400" y="11631"/>
                    <a:pt x="453" y="14954"/>
                    <a:pt x="3011" y="17169"/>
                  </a:cubicBezTo>
                  <a:cubicBezTo>
                    <a:pt x="5568" y="19385"/>
                    <a:pt x="9832" y="20492"/>
                    <a:pt x="12674" y="21046"/>
                  </a:cubicBezTo>
                  <a:cubicBezTo>
                    <a:pt x="15516" y="21600"/>
                    <a:pt x="16937" y="21600"/>
                    <a:pt x="18358" y="20215"/>
                  </a:cubicBezTo>
                  <a:cubicBezTo>
                    <a:pt x="19779" y="18831"/>
                    <a:pt x="21200" y="16062"/>
                    <a:pt x="20774" y="12877"/>
                  </a:cubicBezTo>
                  <a:cubicBezTo>
                    <a:pt x="20347" y="9692"/>
                    <a:pt x="18074" y="6092"/>
                    <a:pt x="15374" y="3877"/>
                  </a:cubicBezTo>
                  <a:cubicBezTo>
                    <a:pt x="12674" y="1662"/>
                    <a:pt x="9547" y="831"/>
                    <a:pt x="64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2" name="Line"/>
            <p:cNvSpPr/>
            <p:nvPr/>
          </p:nvSpPr>
          <p:spPr>
            <a:xfrm>
              <a:off x="12468319" y="1245394"/>
              <a:ext cx="1038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3" name="Line"/>
            <p:cNvSpPr/>
            <p:nvPr/>
          </p:nvSpPr>
          <p:spPr>
            <a:xfrm>
              <a:off x="13724094" y="1328421"/>
              <a:ext cx="22832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4" name="Line"/>
            <p:cNvSpPr/>
            <p:nvPr/>
          </p:nvSpPr>
          <p:spPr>
            <a:xfrm>
              <a:off x="14271356" y="1212272"/>
              <a:ext cx="272623" cy="342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400" extrusionOk="0">
                  <a:moveTo>
                    <a:pt x="2648" y="1420"/>
                  </a:moveTo>
                  <a:cubicBezTo>
                    <a:pt x="3728" y="772"/>
                    <a:pt x="4808" y="124"/>
                    <a:pt x="6698" y="16"/>
                  </a:cubicBezTo>
                  <a:cubicBezTo>
                    <a:pt x="8588" y="-92"/>
                    <a:pt x="11288" y="340"/>
                    <a:pt x="12773" y="1420"/>
                  </a:cubicBezTo>
                  <a:cubicBezTo>
                    <a:pt x="14258" y="2500"/>
                    <a:pt x="14528" y="4228"/>
                    <a:pt x="12503" y="6928"/>
                  </a:cubicBezTo>
                  <a:cubicBezTo>
                    <a:pt x="10478" y="9628"/>
                    <a:pt x="6158" y="13300"/>
                    <a:pt x="3458" y="15460"/>
                  </a:cubicBezTo>
                  <a:cubicBezTo>
                    <a:pt x="758" y="17620"/>
                    <a:pt x="-322" y="18268"/>
                    <a:pt x="83" y="18592"/>
                  </a:cubicBezTo>
                  <a:cubicBezTo>
                    <a:pt x="488" y="18916"/>
                    <a:pt x="2378" y="18916"/>
                    <a:pt x="5348" y="19348"/>
                  </a:cubicBezTo>
                  <a:cubicBezTo>
                    <a:pt x="8318" y="19780"/>
                    <a:pt x="12368" y="20644"/>
                    <a:pt x="15068" y="21076"/>
                  </a:cubicBezTo>
                  <a:cubicBezTo>
                    <a:pt x="17768" y="21508"/>
                    <a:pt x="19118" y="21508"/>
                    <a:pt x="19928" y="21076"/>
                  </a:cubicBezTo>
                  <a:cubicBezTo>
                    <a:pt x="20738" y="20644"/>
                    <a:pt x="21008" y="19780"/>
                    <a:pt x="21278" y="18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5" name="Line"/>
            <p:cNvSpPr/>
            <p:nvPr/>
          </p:nvSpPr>
          <p:spPr>
            <a:xfrm>
              <a:off x="15405377" y="1255773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6" name="Line"/>
            <p:cNvSpPr/>
            <p:nvPr/>
          </p:nvSpPr>
          <p:spPr>
            <a:xfrm>
              <a:off x="16266776" y="1369934"/>
              <a:ext cx="20756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7" name="Line"/>
            <p:cNvSpPr/>
            <p:nvPr/>
          </p:nvSpPr>
          <p:spPr>
            <a:xfrm>
              <a:off x="16738843" y="1240058"/>
              <a:ext cx="254414" cy="33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08" extrusionOk="0">
                  <a:moveTo>
                    <a:pt x="1326" y="1645"/>
                  </a:moveTo>
                  <a:cubicBezTo>
                    <a:pt x="2493" y="773"/>
                    <a:pt x="3661" y="-100"/>
                    <a:pt x="5996" y="9"/>
                  </a:cubicBezTo>
                  <a:cubicBezTo>
                    <a:pt x="8331" y="118"/>
                    <a:pt x="11834" y="1209"/>
                    <a:pt x="13293" y="2845"/>
                  </a:cubicBezTo>
                  <a:cubicBezTo>
                    <a:pt x="14752" y="4482"/>
                    <a:pt x="14169" y="6664"/>
                    <a:pt x="11979" y="8955"/>
                  </a:cubicBezTo>
                  <a:cubicBezTo>
                    <a:pt x="9790" y="11245"/>
                    <a:pt x="5996" y="13645"/>
                    <a:pt x="3515" y="15173"/>
                  </a:cubicBezTo>
                  <a:cubicBezTo>
                    <a:pt x="1034" y="16700"/>
                    <a:pt x="-134" y="17355"/>
                    <a:pt x="12" y="18118"/>
                  </a:cubicBezTo>
                  <a:cubicBezTo>
                    <a:pt x="158" y="18882"/>
                    <a:pt x="1617" y="19755"/>
                    <a:pt x="3953" y="20409"/>
                  </a:cubicBezTo>
                  <a:cubicBezTo>
                    <a:pt x="6288" y="21064"/>
                    <a:pt x="9498" y="21500"/>
                    <a:pt x="12417" y="21391"/>
                  </a:cubicBezTo>
                  <a:cubicBezTo>
                    <a:pt x="15336" y="21282"/>
                    <a:pt x="17963" y="20627"/>
                    <a:pt x="19423" y="19645"/>
                  </a:cubicBezTo>
                  <a:cubicBezTo>
                    <a:pt x="20882" y="18664"/>
                    <a:pt x="21174" y="17355"/>
                    <a:pt x="21466" y="16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8" name="Shape"/>
            <p:cNvSpPr/>
            <p:nvPr/>
          </p:nvSpPr>
          <p:spPr>
            <a:xfrm>
              <a:off x="11158875" y="2158684"/>
              <a:ext cx="261673" cy="234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207" extrusionOk="0">
                  <a:moveTo>
                    <a:pt x="10112" y="0"/>
                  </a:moveTo>
                  <a:cubicBezTo>
                    <a:pt x="7343" y="939"/>
                    <a:pt x="4574" y="1878"/>
                    <a:pt x="2635" y="4226"/>
                  </a:cubicBezTo>
                  <a:cubicBezTo>
                    <a:pt x="697" y="6574"/>
                    <a:pt x="-411" y="10330"/>
                    <a:pt x="143" y="13461"/>
                  </a:cubicBezTo>
                  <a:cubicBezTo>
                    <a:pt x="697" y="16591"/>
                    <a:pt x="2912" y="19096"/>
                    <a:pt x="6235" y="20348"/>
                  </a:cubicBezTo>
                  <a:cubicBezTo>
                    <a:pt x="9558" y="21600"/>
                    <a:pt x="13989" y="21600"/>
                    <a:pt x="16897" y="19565"/>
                  </a:cubicBezTo>
                  <a:cubicBezTo>
                    <a:pt x="19804" y="17530"/>
                    <a:pt x="21189" y="13461"/>
                    <a:pt x="20912" y="10174"/>
                  </a:cubicBezTo>
                  <a:cubicBezTo>
                    <a:pt x="20635" y="6887"/>
                    <a:pt x="18697" y="4383"/>
                    <a:pt x="16620" y="2817"/>
                  </a:cubicBezTo>
                  <a:cubicBezTo>
                    <a:pt x="14543" y="1252"/>
                    <a:pt x="12327" y="626"/>
                    <a:pt x="101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9" name="Line"/>
            <p:cNvSpPr/>
            <p:nvPr/>
          </p:nvSpPr>
          <p:spPr>
            <a:xfrm>
              <a:off x="12281079" y="2137927"/>
              <a:ext cx="298533" cy="2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482" extrusionOk="0">
                  <a:moveTo>
                    <a:pt x="11680" y="2287"/>
                  </a:moveTo>
                  <a:cubicBezTo>
                    <a:pt x="9010" y="2287"/>
                    <a:pt x="6341" y="2287"/>
                    <a:pt x="4157" y="3176"/>
                  </a:cubicBezTo>
                  <a:cubicBezTo>
                    <a:pt x="1972" y="4066"/>
                    <a:pt x="273" y="5845"/>
                    <a:pt x="31" y="8513"/>
                  </a:cubicBezTo>
                  <a:cubicBezTo>
                    <a:pt x="-212" y="11181"/>
                    <a:pt x="1001" y="14739"/>
                    <a:pt x="3792" y="17280"/>
                  </a:cubicBezTo>
                  <a:cubicBezTo>
                    <a:pt x="6583" y="19821"/>
                    <a:pt x="10952" y="21346"/>
                    <a:pt x="14228" y="21473"/>
                  </a:cubicBezTo>
                  <a:cubicBezTo>
                    <a:pt x="17505" y="21600"/>
                    <a:pt x="19689" y="20329"/>
                    <a:pt x="20539" y="17407"/>
                  </a:cubicBezTo>
                  <a:cubicBezTo>
                    <a:pt x="21388" y="14485"/>
                    <a:pt x="20903" y="9911"/>
                    <a:pt x="19082" y="6734"/>
                  </a:cubicBezTo>
                  <a:cubicBezTo>
                    <a:pt x="17262" y="3558"/>
                    <a:pt x="14107" y="1779"/>
                    <a:pt x="109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0" name="Line"/>
            <p:cNvSpPr/>
            <p:nvPr/>
          </p:nvSpPr>
          <p:spPr>
            <a:xfrm>
              <a:off x="14006028" y="2169062"/>
              <a:ext cx="320505" cy="281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1" h="21214" extrusionOk="0">
                  <a:moveTo>
                    <a:pt x="10577" y="3123"/>
                  </a:moveTo>
                  <a:cubicBezTo>
                    <a:pt x="8351" y="2602"/>
                    <a:pt x="6124" y="2082"/>
                    <a:pt x="4231" y="2993"/>
                  </a:cubicBezTo>
                  <a:cubicBezTo>
                    <a:pt x="2338" y="3904"/>
                    <a:pt x="779" y="6246"/>
                    <a:pt x="223" y="8718"/>
                  </a:cubicBezTo>
                  <a:cubicBezTo>
                    <a:pt x="-334" y="11190"/>
                    <a:pt x="111" y="13793"/>
                    <a:pt x="2004" y="16135"/>
                  </a:cubicBezTo>
                  <a:cubicBezTo>
                    <a:pt x="3897" y="18477"/>
                    <a:pt x="7237" y="20559"/>
                    <a:pt x="10466" y="21080"/>
                  </a:cubicBezTo>
                  <a:cubicBezTo>
                    <a:pt x="13695" y="21600"/>
                    <a:pt x="16812" y="20559"/>
                    <a:pt x="18705" y="18737"/>
                  </a:cubicBezTo>
                  <a:cubicBezTo>
                    <a:pt x="20598" y="16916"/>
                    <a:pt x="21266" y="14313"/>
                    <a:pt x="19930" y="11060"/>
                  </a:cubicBezTo>
                  <a:cubicBezTo>
                    <a:pt x="18594" y="7807"/>
                    <a:pt x="15254" y="3904"/>
                    <a:pt x="13027" y="1952"/>
                  </a:cubicBezTo>
                  <a:cubicBezTo>
                    <a:pt x="10800" y="0"/>
                    <a:pt x="9687" y="0"/>
                    <a:pt x="85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1" name="Line"/>
            <p:cNvSpPr/>
            <p:nvPr/>
          </p:nvSpPr>
          <p:spPr>
            <a:xfrm>
              <a:off x="16483879" y="2802138"/>
              <a:ext cx="292331" cy="30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342" extrusionOk="0">
                  <a:moveTo>
                    <a:pt x="14787" y="0"/>
                  </a:moveTo>
                  <a:cubicBezTo>
                    <a:pt x="12333" y="0"/>
                    <a:pt x="9878" y="0"/>
                    <a:pt x="7424" y="971"/>
                  </a:cubicBezTo>
                  <a:cubicBezTo>
                    <a:pt x="4969" y="1942"/>
                    <a:pt x="2514" y="3883"/>
                    <a:pt x="1164" y="6067"/>
                  </a:cubicBezTo>
                  <a:cubicBezTo>
                    <a:pt x="-186" y="8252"/>
                    <a:pt x="-431" y="10679"/>
                    <a:pt x="796" y="13227"/>
                  </a:cubicBezTo>
                  <a:cubicBezTo>
                    <a:pt x="2024" y="15775"/>
                    <a:pt x="4724" y="18445"/>
                    <a:pt x="7301" y="19901"/>
                  </a:cubicBezTo>
                  <a:cubicBezTo>
                    <a:pt x="9878" y="21357"/>
                    <a:pt x="12333" y="21600"/>
                    <a:pt x="14542" y="21115"/>
                  </a:cubicBezTo>
                  <a:cubicBezTo>
                    <a:pt x="16751" y="20629"/>
                    <a:pt x="18714" y="19416"/>
                    <a:pt x="19819" y="17110"/>
                  </a:cubicBezTo>
                  <a:cubicBezTo>
                    <a:pt x="20924" y="14804"/>
                    <a:pt x="21169" y="11407"/>
                    <a:pt x="19819" y="8616"/>
                  </a:cubicBezTo>
                  <a:cubicBezTo>
                    <a:pt x="18469" y="5825"/>
                    <a:pt x="15524" y="3640"/>
                    <a:pt x="12578" y="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2" name="Line"/>
            <p:cNvSpPr/>
            <p:nvPr/>
          </p:nvSpPr>
          <p:spPr>
            <a:xfrm>
              <a:off x="11190196" y="2871088"/>
              <a:ext cx="293376" cy="25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026" extrusionOk="0">
                  <a:moveTo>
                    <a:pt x="12631" y="300"/>
                  </a:moveTo>
                  <a:cubicBezTo>
                    <a:pt x="10177" y="20"/>
                    <a:pt x="7722" y="-261"/>
                    <a:pt x="5513" y="440"/>
                  </a:cubicBezTo>
                  <a:cubicBezTo>
                    <a:pt x="3304" y="1142"/>
                    <a:pt x="1340" y="2825"/>
                    <a:pt x="481" y="5069"/>
                  </a:cubicBezTo>
                  <a:cubicBezTo>
                    <a:pt x="-378" y="7313"/>
                    <a:pt x="-133" y="10118"/>
                    <a:pt x="1586" y="12923"/>
                  </a:cubicBezTo>
                  <a:cubicBezTo>
                    <a:pt x="3304" y="15729"/>
                    <a:pt x="6495" y="18534"/>
                    <a:pt x="9440" y="19936"/>
                  </a:cubicBezTo>
                  <a:cubicBezTo>
                    <a:pt x="12386" y="21339"/>
                    <a:pt x="15086" y="21339"/>
                    <a:pt x="17295" y="20217"/>
                  </a:cubicBezTo>
                  <a:cubicBezTo>
                    <a:pt x="19504" y="19095"/>
                    <a:pt x="21222" y="16851"/>
                    <a:pt x="20731" y="13484"/>
                  </a:cubicBezTo>
                  <a:cubicBezTo>
                    <a:pt x="20240" y="10118"/>
                    <a:pt x="17540" y="5630"/>
                    <a:pt x="15577" y="3386"/>
                  </a:cubicBezTo>
                  <a:cubicBezTo>
                    <a:pt x="13613" y="1142"/>
                    <a:pt x="12386" y="1142"/>
                    <a:pt x="11158" y="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3" name="Line"/>
            <p:cNvSpPr/>
            <p:nvPr/>
          </p:nvSpPr>
          <p:spPr>
            <a:xfrm>
              <a:off x="12330588" y="2926677"/>
              <a:ext cx="289087" cy="24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7" h="21600" extrusionOk="0">
                  <a:moveTo>
                    <a:pt x="9139" y="0"/>
                  </a:moveTo>
                  <a:cubicBezTo>
                    <a:pt x="6657" y="0"/>
                    <a:pt x="4174" y="0"/>
                    <a:pt x="2436" y="761"/>
                  </a:cubicBezTo>
                  <a:cubicBezTo>
                    <a:pt x="698" y="1521"/>
                    <a:pt x="-295" y="3042"/>
                    <a:pt x="77" y="6237"/>
                  </a:cubicBezTo>
                  <a:cubicBezTo>
                    <a:pt x="450" y="9431"/>
                    <a:pt x="2188" y="14299"/>
                    <a:pt x="4174" y="17341"/>
                  </a:cubicBezTo>
                  <a:cubicBezTo>
                    <a:pt x="6160" y="20383"/>
                    <a:pt x="8395" y="21600"/>
                    <a:pt x="11126" y="21600"/>
                  </a:cubicBezTo>
                  <a:cubicBezTo>
                    <a:pt x="13857" y="21600"/>
                    <a:pt x="17084" y="20383"/>
                    <a:pt x="18946" y="18254"/>
                  </a:cubicBezTo>
                  <a:cubicBezTo>
                    <a:pt x="20808" y="16124"/>
                    <a:pt x="21305" y="13082"/>
                    <a:pt x="20064" y="9887"/>
                  </a:cubicBezTo>
                  <a:cubicBezTo>
                    <a:pt x="18822" y="6693"/>
                    <a:pt x="15843" y="3346"/>
                    <a:pt x="13733" y="1825"/>
                  </a:cubicBezTo>
                  <a:cubicBezTo>
                    <a:pt x="11622" y="304"/>
                    <a:pt x="10381" y="608"/>
                    <a:pt x="9139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4" name="Line"/>
            <p:cNvSpPr/>
            <p:nvPr/>
          </p:nvSpPr>
          <p:spPr>
            <a:xfrm>
              <a:off x="13989263" y="2957812"/>
              <a:ext cx="325564" cy="256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112" extrusionOk="0">
                  <a:moveTo>
                    <a:pt x="8403" y="2558"/>
                  </a:moveTo>
                  <a:cubicBezTo>
                    <a:pt x="6153" y="2558"/>
                    <a:pt x="3903" y="2558"/>
                    <a:pt x="2441" y="3126"/>
                  </a:cubicBezTo>
                  <a:cubicBezTo>
                    <a:pt x="978" y="3695"/>
                    <a:pt x="303" y="4832"/>
                    <a:pt x="78" y="6821"/>
                  </a:cubicBezTo>
                  <a:cubicBezTo>
                    <a:pt x="-147" y="8811"/>
                    <a:pt x="78" y="11653"/>
                    <a:pt x="1203" y="14068"/>
                  </a:cubicBezTo>
                  <a:cubicBezTo>
                    <a:pt x="2328" y="16484"/>
                    <a:pt x="4353" y="18474"/>
                    <a:pt x="7165" y="19753"/>
                  </a:cubicBezTo>
                  <a:cubicBezTo>
                    <a:pt x="9978" y="21032"/>
                    <a:pt x="13578" y="21600"/>
                    <a:pt x="16278" y="20605"/>
                  </a:cubicBezTo>
                  <a:cubicBezTo>
                    <a:pt x="18978" y="19611"/>
                    <a:pt x="20778" y="17053"/>
                    <a:pt x="21116" y="14495"/>
                  </a:cubicBezTo>
                  <a:cubicBezTo>
                    <a:pt x="21453" y="11937"/>
                    <a:pt x="20328" y="9379"/>
                    <a:pt x="17853" y="6963"/>
                  </a:cubicBezTo>
                  <a:cubicBezTo>
                    <a:pt x="15378" y="4547"/>
                    <a:pt x="11553" y="2274"/>
                    <a:pt x="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5" name="Line"/>
            <p:cNvSpPr/>
            <p:nvPr/>
          </p:nvSpPr>
          <p:spPr>
            <a:xfrm>
              <a:off x="15161342" y="3009704"/>
              <a:ext cx="296678" cy="23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347" extrusionOk="0">
                  <a:moveTo>
                    <a:pt x="9840" y="0"/>
                  </a:moveTo>
                  <a:cubicBezTo>
                    <a:pt x="7413" y="0"/>
                    <a:pt x="4986" y="0"/>
                    <a:pt x="3165" y="1409"/>
                  </a:cubicBezTo>
                  <a:cubicBezTo>
                    <a:pt x="1345" y="2817"/>
                    <a:pt x="132" y="5635"/>
                    <a:pt x="10" y="8609"/>
                  </a:cubicBezTo>
                  <a:cubicBezTo>
                    <a:pt x="-111" y="11583"/>
                    <a:pt x="860" y="14713"/>
                    <a:pt x="3044" y="17061"/>
                  </a:cubicBezTo>
                  <a:cubicBezTo>
                    <a:pt x="5228" y="19409"/>
                    <a:pt x="8626" y="20974"/>
                    <a:pt x="11660" y="21287"/>
                  </a:cubicBezTo>
                  <a:cubicBezTo>
                    <a:pt x="14693" y="21600"/>
                    <a:pt x="17363" y="20661"/>
                    <a:pt x="19062" y="19096"/>
                  </a:cubicBezTo>
                  <a:cubicBezTo>
                    <a:pt x="20761" y="17530"/>
                    <a:pt x="21489" y="15339"/>
                    <a:pt x="20033" y="12522"/>
                  </a:cubicBezTo>
                  <a:cubicBezTo>
                    <a:pt x="18577" y="9704"/>
                    <a:pt x="14936" y="6261"/>
                    <a:pt x="12509" y="4383"/>
                  </a:cubicBezTo>
                  <a:cubicBezTo>
                    <a:pt x="10082" y="2504"/>
                    <a:pt x="8869" y="2191"/>
                    <a:pt x="7655" y="1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6" name="Line"/>
            <p:cNvSpPr/>
            <p:nvPr/>
          </p:nvSpPr>
          <p:spPr>
            <a:xfrm>
              <a:off x="17128171" y="0"/>
              <a:ext cx="245621" cy="321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8" y="0"/>
                  </a:moveTo>
                  <a:cubicBezTo>
                    <a:pt x="6997" y="232"/>
                    <a:pt x="11256" y="465"/>
                    <a:pt x="14146" y="685"/>
                  </a:cubicBezTo>
                  <a:cubicBezTo>
                    <a:pt x="17037" y="906"/>
                    <a:pt x="18558" y="1115"/>
                    <a:pt x="19470" y="1486"/>
                  </a:cubicBezTo>
                  <a:cubicBezTo>
                    <a:pt x="20383" y="1858"/>
                    <a:pt x="20687" y="2392"/>
                    <a:pt x="20992" y="2973"/>
                  </a:cubicBezTo>
                  <a:cubicBezTo>
                    <a:pt x="21296" y="3554"/>
                    <a:pt x="21600" y="4181"/>
                    <a:pt x="21600" y="4924"/>
                  </a:cubicBezTo>
                  <a:cubicBezTo>
                    <a:pt x="21600" y="5667"/>
                    <a:pt x="21296" y="6526"/>
                    <a:pt x="21144" y="7316"/>
                  </a:cubicBezTo>
                  <a:cubicBezTo>
                    <a:pt x="20992" y="8106"/>
                    <a:pt x="20992" y="8826"/>
                    <a:pt x="20383" y="9546"/>
                  </a:cubicBezTo>
                  <a:cubicBezTo>
                    <a:pt x="19775" y="10266"/>
                    <a:pt x="18558" y="10986"/>
                    <a:pt x="17645" y="11648"/>
                  </a:cubicBezTo>
                  <a:cubicBezTo>
                    <a:pt x="16732" y="12310"/>
                    <a:pt x="16124" y="12914"/>
                    <a:pt x="15820" y="13541"/>
                  </a:cubicBezTo>
                  <a:cubicBezTo>
                    <a:pt x="15515" y="14168"/>
                    <a:pt x="15515" y="14818"/>
                    <a:pt x="15211" y="15445"/>
                  </a:cubicBezTo>
                  <a:cubicBezTo>
                    <a:pt x="14907" y="16072"/>
                    <a:pt x="14299" y="16676"/>
                    <a:pt x="13842" y="17303"/>
                  </a:cubicBezTo>
                  <a:cubicBezTo>
                    <a:pt x="13386" y="17930"/>
                    <a:pt x="13082" y="18581"/>
                    <a:pt x="12777" y="19196"/>
                  </a:cubicBezTo>
                  <a:cubicBezTo>
                    <a:pt x="12473" y="19812"/>
                    <a:pt x="12169" y="20392"/>
                    <a:pt x="11865" y="20741"/>
                  </a:cubicBezTo>
                  <a:cubicBezTo>
                    <a:pt x="11561" y="21089"/>
                    <a:pt x="11256" y="21205"/>
                    <a:pt x="9279" y="21310"/>
                  </a:cubicBezTo>
                  <a:cubicBezTo>
                    <a:pt x="7301" y="21414"/>
                    <a:pt x="3651" y="2150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7" name="Line"/>
            <p:cNvSpPr/>
            <p:nvPr/>
          </p:nvSpPr>
          <p:spPr>
            <a:xfrm>
              <a:off x="4196822" y="4346519"/>
              <a:ext cx="253692" cy="45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460" extrusionOk="0">
                  <a:moveTo>
                    <a:pt x="876" y="1084"/>
                  </a:moveTo>
                  <a:cubicBezTo>
                    <a:pt x="2043" y="590"/>
                    <a:pt x="3211" y="95"/>
                    <a:pt x="5254" y="12"/>
                  </a:cubicBezTo>
                  <a:cubicBezTo>
                    <a:pt x="7297" y="-70"/>
                    <a:pt x="10216" y="260"/>
                    <a:pt x="12259" y="1249"/>
                  </a:cubicBezTo>
                  <a:cubicBezTo>
                    <a:pt x="14303" y="2238"/>
                    <a:pt x="15470" y="3887"/>
                    <a:pt x="15178" y="5124"/>
                  </a:cubicBezTo>
                  <a:cubicBezTo>
                    <a:pt x="14886" y="6361"/>
                    <a:pt x="13135" y="7185"/>
                    <a:pt x="11530" y="7762"/>
                  </a:cubicBezTo>
                  <a:cubicBezTo>
                    <a:pt x="9924" y="8339"/>
                    <a:pt x="8465" y="8669"/>
                    <a:pt x="8319" y="9081"/>
                  </a:cubicBezTo>
                  <a:cubicBezTo>
                    <a:pt x="8173" y="9493"/>
                    <a:pt x="9341" y="9988"/>
                    <a:pt x="11676" y="11225"/>
                  </a:cubicBezTo>
                  <a:cubicBezTo>
                    <a:pt x="14011" y="12461"/>
                    <a:pt x="17514" y="14440"/>
                    <a:pt x="19411" y="15841"/>
                  </a:cubicBezTo>
                  <a:cubicBezTo>
                    <a:pt x="21308" y="17243"/>
                    <a:pt x="21600" y="18067"/>
                    <a:pt x="21308" y="18809"/>
                  </a:cubicBezTo>
                  <a:cubicBezTo>
                    <a:pt x="21016" y="19551"/>
                    <a:pt x="20141" y="20211"/>
                    <a:pt x="18243" y="20706"/>
                  </a:cubicBezTo>
                  <a:cubicBezTo>
                    <a:pt x="16346" y="21200"/>
                    <a:pt x="13427" y="21530"/>
                    <a:pt x="10654" y="21448"/>
                  </a:cubicBezTo>
                  <a:cubicBezTo>
                    <a:pt x="7881" y="21365"/>
                    <a:pt x="5254" y="20870"/>
                    <a:pt x="3503" y="20211"/>
                  </a:cubicBezTo>
                  <a:cubicBezTo>
                    <a:pt x="1751" y="19551"/>
                    <a:pt x="876" y="18727"/>
                    <a:pt x="0" y="17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8" name="Line"/>
            <p:cNvSpPr/>
            <p:nvPr/>
          </p:nvSpPr>
          <p:spPr>
            <a:xfrm>
              <a:off x="5276166" y="4514556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9" name="Line"/>
            <p:cNvSpPr/>
            <p:nvPr/>
          </p:nvSpPr>
          <p:spPr>
            <a:xfrm>
              <a:off x="5691297" y="4369260"/>
              <a:ext cx="266604" cy="38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59" extrusionOk="0">
                  <a:moveTo>
                    <a:pt x="11631" y="0"/>
                  </a:moveTo>
                  <a:cubicBezTo>
                    <a:pt x="10523" y="579"/>
                    <a:pt x="9415" y="1157"/>
                    <a:pt x="8723" y="1929"/>
                  </a:cubicBezTo>
                  <a:cubicBezTo>
                    <a:pt x="8031" y="2700"/>
                    <a:pt x="7754" y="3664"/>
                    <a:pt x="9000" y="4918"/>
                  </a:cubicBezTo>
                  <a:cubicBezTo>
                    <a:pt x="10246" y="6171"/>
                    <a:pt x="13015" y="7714"/>
                    <a:pt x="15369" y="9450"/>
                  </a:cubicBezTo>
                  <a:cubicBezTo>
                    <a:pt x="17723" y="11186"/>
                    <a:pt x="19662" y="13114"/>
                    <a:pt x="20631" y="15043"/>
                  </a:cubicBezTo>
                  <a:cubicBezTo>
                    <a:pt x="21600" y="16971"/>
                    <a:pt x="21600" y="18900"/>
                    <a:pt x="20492" y="20057"/>
                  </a:cubicBezTo>
                  <a:cubicBezTo>
                    <a:pt x="19385" y="21214"/>
                    <a:pt x="17169" y="21600"/>
                    <a:pt x="14123" y="21214"/>
                  </a:cubicBezTo>
                  <a:cubicBezTo>
                    <a:pt x="11077" y="20829"/>
                    <a:pt x="7200" y="19671"/>
                    <a:pt x="4708" y="18418"/>
                  </a:cubicBezTo>
                  <a:cubicBezTo>
                    <a:pt x="2215" y="17164"/>
                    <a:pt x="1108" y="15814"/>
                    <a:pt x="0" y="14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0" name="Line"/>
            <p:cNvSpPr/>
            <p:nvPr/>
          </p:nvSpPr>
          <p:spPr>
            <a:xfrm>
              <a:off x="5795080" y="4374746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815" y="1118"/>
                    <a:pt x="11631" y="-1582"/>
                    <a:pt x="15231" y="1118"/>
                  </a:cubicBezTo>
                  <a:cubicBezTo>
                    <a:pt x="18831" y="3818"/>
                    <a:pt x="20215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1" name="Line"/>
            <p:cNvSpPr/>
            <p:nvPr/>
          </p:nvSpPr>
          <p:spPr>
            <a:xfrm>
              <a:off x="4165688" y="5386332"/>
              <a:ext cx="20757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2" name="Line"/>
            <p:cNvSpPr/>
            <p:nvPr/>
          </p:nvSpPr>
          <p:spPr>
            <a:xfrm>
              <a:off x="5338435" y="5507412"/>
              <a:ext cx="22832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64" y="10800"/>
                    <a:pt x="11127" y="0"/>
                    <a:pt x="14727" y="0"/>
                  </a:cubicBezTo>
                  <a:cubicBezTo>
                    <a:pt x="18327" y="0"/>
                    <a:pt x="1996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3" name="Line"/>
            <p:cNvSpPr/>
            <p:nvPr/>
          </p:nvSpPr>
          <p:spPr>
            <a:xfrm>
              <a:off x="5888485" y="5367115"/>
              <a:ext cx="238702" cy="33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1250"/>
                  </a:moveTo>
                  <a:cubicBezTo>
                    <a:pt x="1252" y="575"/>
                    <a:pt x="2504" y="-100"/>
                    <a:pt x="4696" y="12"/>
                  </a:cubicBezTo>
                  <a:cubicBezTo>
                    <a:pt x="6887" y="125"/>
                    <a:pt x="10017" y="1025"/>
                    <a:pt x="11896" y="2600"/>
                  </a:cubicBezTo>
                  <a:cubicBezTo>
                    <a:pt x="13774" y="4175"/>
                    <a:pt x="14400" y="6425"/>
                    <a:pt x="12991" y="8787"/>
                  </a:cubicBezTo>
                  <a:cubicBezTo>
                    <a:pt x="11583" y="11150"/>
                    <a:pt x="8139" y="13625"/>
                    <a:pt x="5791" y="15200"/>
                  </a:cubicBezTo>
                  <a:cubicBezTo>
                    <a:pt x="3443" y="16775"/>
                    <a:pt x="2191" y="17450"/>
                    <a:pt x="2348" y="18012"/>
                  </a:cubicBezTo>
                  <a:cubicBezTo>
                    <a:pt x="2504" y="18575"/>
                    <a:pt x="4070" y="19025"/>
                    <a:pt x="7513" y="19587"/>
                  </a:cubicBezTo>
                  <a:cubicBezTo>
                    <a:pt x="10957" y="20150"/>
                    <a:pt x="16278" y="20825"/>
                    <a:pt x="21600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4" name="Line"/>
            <p:cNvSpPr/>
            <p:nvPr/>
          </p:nvSpPr>
          <p:spPr>
            <a:xfrm>
              <a:off x="4226965" y="6393620"/>
              <a:ext cx="300037" cy="23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5" h="20851" extrusionOk="0">
                  <a:moveTo>
                    <a:pt x="13749" y="885"/>
                  </a:moveTo>
                  <a:cubicBezTo>
                    <a:pt x="11349" y="259"/>
                    <a:pt x="8949" y="-367"/>
                    <a:pt x="6669" y="259"/>
                  </a:cubicBezTo>
                  <a:cubicBezTo>
                    <a:pt x="4389" y="885"/>
                    <a:pt x="2229" y="2763"/>
                    <a:pt x="1029" y="4642"/>
                  </a:cubicBezTo>
                  <a:cubicBezTo>
                    <a:pt x="-171" y="6520"/>
                    <a:pt x="-411" y="8398"/>
                    <a:pt x="789" y="11059"/>
                  </a:cubicBezTo>
                  <a:cubicBezTo>
                    <a:pt x="1989" y="13720"/>
                    <a:pt x="4629" y="17163"/>
                    <a:pt x="7389" y="19042"/>
                  </a:cubicBezTo>
                  <a:cubicBezTo>
                    <a:pt x="10149" y="20920"/>
                    <a:pt x="13029" y="21233"/>
                    <a:pt x="15549" y="20450"/>
                  </a:cubicBezTo>
                  <a:cubicBezTo>
                    <a:pt x="18069" y="19668"/>
                    <a:pt x="20229" y="17790"/>
                    <a:pt x="20709" y="15285"/>
                  </a:cubicBezTo>
                  <a:cubicBezTo>
                    <a:pt x="21189" y="12781"/>
                    <a:pt x="19989" y="9650"/>
                    <a:pt x="18189" y="7146"/>
                  </a:cubicBezTo>
                  <a:cubicBezTo>
                    <a:pt x="16389" y="4642"/>
                    <a:pt x="13989" y="2763"/>
                    <a:pt x="12189" y="1981"/>
                  </a:cubicBezTo>
                  <a:cubicBezTo>
                    <a:pt x="10389" y="1198"/>
                    <a:pt x="9189" y="1511"/>
                    <a:pt x="7989" y="1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5" name="Line"/>
            <p:cNvSpPr/>
            <p:nvPr/>
          </p:nvSpPr>
          <p:spPr>
            <a:xfrm>
              <a:off x="5725261" y="6351513"/>
              <a:ext cx="319740" cy="23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55" extrusionOk="0">
                  <a:moveTo>
                    <a:pt x="13599" y="0"/>
                  </a:moveTo>
                  <a:cubicBezTo>
                    <a:pt x="9923" y="0"/>
                    <a:pt x="6246" y="0"/>
                    <a:pt x="3833" y="1429"/>
                  </a:cubicBezTo>
                  <a:cubicBezTo>
                    <a:pt x="1420" y="2859"/>
                    <a:pt x="272" y="5718"/>
                    <a:pt x="42" y="8735"/>
                  </a:cubicBezTo>
                  <a:cubicBezTo>
                    <a:pt x="-188" y="11753"/>
                    <a:pt x="501" y="14929"/>
                    <a:pt x="2799" y="17312"/>
                  </a:cubicBezTo>
                  <a:cubicBezTo>
                    <a:pt x="5097" y="19694"/>
                    <a:pt x="9003" y="21282"/>
                    <a:pt x="12220" y="21441"/>
                  </a:cubicBezTo>
                  <a:cubicBezTo>
                    <a:pt x="15438" y="21600"/>
                    <a:pt x="17965" y="20329"/>
                    <a:pt x="19459" y="18900"/>
                  </a:cubicBezTo>
                  <a:cubicBezTo>
                    <a:pt x="20952" y="17471"/>
                    <a:pt x="21412" y="15882"/>
                    <a:pt x="21182" y="13500"/>
                  </a:cubicBezTo>
                  <a:cubicBezTo>
                    <a:pt x="20952" y="11118"/>
                    <a:pt x="20033" y="7941"/>
                    <a:pt x="17276" y="5559"/>
                  </a:cubicBezTo>
                  <a:cubicBezTo>
                    <a:pt x="14518" y="3176"/>
                    <a:pt x="9923" y="1588"/>
                    <a:pt x="53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6" name="Line"/>
            <p:cNvSpPr/>
            <p:nvPr/>
          </p:nvSpPr>
          <p:spPr>
            <a:xfrm>
              <a:off x="4284634" y="7088371"/>
              <a:ext cx="284180" cy="25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314" extrusionOk="0">
                  <a:moveTo>
                    <a:pt x="13530" y="864"/>
                  </a:moveTo>
                  <a:cubicBezTo>
                    <a:pt x="10444" y="864"/>
                    <a:pt x="7358" y="864"/>
                    <a:pt x="4915" y="2016"/>
                  </a:cubicBezTo>
                  <a:cubicBezTo>
                    <a:pt x="2473" y="3168"/>
                    <a:pt x="673" y="5472"/>
                    <a:pt x="158" y="8064"/>
                  </a:cubicBezTo>
                  <a:cubicBezTo>
                    <a:pt x="-356" y="10656"/>
                    <a:pt x="415" y="13536"/>
                    <a:pt x="1958" y="15840"/>
                  </a:cubicBezTo>
                  <a:cubicBezTo>
                    <a:pt x="3501" y="18144"/>
                    <a:pt x="5815" y="19872"/>
                    <a:pt x="8644" y="20736"/>
                  </a:cubicBezTo>
                  <a:cubicBezTo>
                    <a:pt x="11473" y="21600"/>
                    <a:pt x="14815" y="21600"/>
                    <a:pt x="17258" y="20016"/>
                  </a:cubicBezTo>
                  <a:cubicBezTo>
                    <a:pt x="19701" y="18432"/>
                    <a:pt x="21244" y="15264"/>
                    <a:pt x="21115" y="12240"/>
                  </a:cubicBezTo>
                  <a:cubicBezTo>
                    <a:pt x="20987" y="9216"/>
                    <a:pt x="19187" y="6336"/>
                    <a:pt x="16873" y="4320"/>
                  </a:cubicBezTo>
                  <a:cubicBezTo>
                    <a:pt x="14558" y="2304"/>
                    <a:pt x="11730" y="1152"/>
                    <a:pt x="89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7" name="Line"/>
            <p:cNvSpPr/>
            <p:nvPr/>
          </p:nvSpPr>
          <p:spPr>
            <a:xfrm>
              <a:off x="5732809" y="7088371"/>
              <a:ext cx="306623" cy="24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466" extrusionOk="0">
                  <a:moveTo>
                    <a:pt x="8640" y="3600"/>
                  </a:moveTo>
                  <a:cubicBezTo>
                    <a:pt x="7440" y="3600"/>
                    <a:pt x="6240" y="3600"/>
                    <a:pt x="5040" y="3450"/>
                  </a:cubicBezTo>
                  <a:cubicBezTo>
                    <a:pt x="3840" y="3300"/>
                    <a:pt x="2640" y="3000"/>
                    <a:pt x="1680" y="4200"/>
                  </a:cubicBezTo>
                  <a:cubicBezTo>
                    <a:pt x="720" y="5400"/>
                    <a:pt x="0" y="8100"/>
                    <a:pt x="0" y="10800"/>
                  </a:cubicBezTo>
                  <a:cubicBezTo>
                    <a:pt x="0" y="13500"/>
                    <a:pt x="720" y="16200"/>
                    <a:pt x="3000" y="18150"/>
                  </a:cubicBezTo>
                  <a:cubicBezTo>
                    <a:pt x="5280" y="20100"/>
                    <a:pt x="9120" y="21300"/>
                    <a:pt x="12480" y="21450"/>
                  </a:cubicBezTo>
                  <a:cubicBezTo>
                    <a:pt x="15840" y="21600"/>
                    <a:pt x="18720" y="20700"/>
                    <a:pt x="20160" y="18750"/>
                  </a:cubicBezTo>
                  <a:cubicBezTo>
                    <a:pt x="21600" y="16800"/>
                    <a:pt x="21600" y="13800"/>
                    <a:pt x="20400" y="10800"/>
                  </a:cubicBezTo>
                  <a:cubicBezTo>
                    <a:pt x="19200" y="7800"/>
                    <a:pt x="16800" y="4800"/>
                    <a:pt x="14160" y="3000"/>
                  </a:cubicBezTo>
                  <a:cubicBezTo>
                    <a:pt x="11520" y="1200"/>
                    <a:pt x="8640" y="600"/>
                    <a:pt x="57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8" name="Line"/>
            <p:cNvSpPr/>
            <p:nvPr/>
          </p:nvSpPr>
          <p:spPr>
            <a:xfrm>
              <a:off x="7098853" y="7064156"/>
              <a:ext cx="315680" cy="25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1178" extrusionOk="0">
                  <a:moveTo>
                    <a:pt x="11978" y="292"/>
                  </a:moveTo>
                  <a:cubicBezTo>
                    <a:pt x="9680" y="0"/>
                    <a:pt x="7382" y="-292"/>
                    <a:pt x="5199" y="584"/>
                  </a:cubicBezTo>
                  <a:cubicBezTo>
                    <a:pt x="3016" y="1459"/>
                    <a:pt x="948" y="3503"/>
                    <a:pt x="258" y="6713"/>
                  </a:cubicBezTo>
                  <a:cubicBezTo>
                    <a:pt x="-431" y="9924"/>
                    <a:pt x="258" y="14303"/>
                    <a:pt x="2326" y="17076"/>
                  </a:cubicBezTo>
                  <a:cubicBezTo>
                    <a:pt x="4395" y="19849"/>
                    <a:pt x="7841" y="21016"/>
                    <a:pt x="10829" y="21162"/>
                  </a:cubicBezTo>
                  <a:cubicBezTo>
                    <a:pt x="13816" y="21308"/>
                    <a:pt x="16343" y="20432"/>
                    <a:pt x="18182" y="18681"/>
                  </a:cubicBezTo>
                  <a:cubicBezTo>
                    <a:pt x="20020" y="16930"/>
                    <a:pt x="21169" y="14303"/>
                    <a:pt x="20939" y="11384"/>
                  </a:cubicBezTo>
                  <a:cubicBezTo>
                    <a:pt x="20709" y="8465"/>
                    <a:pt x="19101" y="5254"/>
                    <a:pt x="16573" y="3357"/>
                  </a:cubicBezTo>
                  <a:cubicBezTo>
                    <a:pt x="14046" y="1459"/>
                    <a:pt x="10599" y="876"/>
                    <a:pt x="7152" y="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9" name="Line"/>
            <p:cNvSpPr/>
            <p:nvPr/>
          </p:nvSpPr>
          <p:spPr>
            <a:xfrm>
              <a:off x="8162876" y="7119506"/>
              <a:ext cx="304831" cy="255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277" extrusionOk="0">
                  <a:moveTo>
                    <a:pt x="13278" y="1728"/>
                  </a:moveTo>
                  <a:cubicBezTo>
                    <a:pt x="12338" y="864"/>
                    <a:pt x="11399" y="0"/>
                    <a:pt x="9404" y="0"/>
                  </a:cubicBezTo>
                  <a:cubicBezTo>
                    <a:pt x="7408" y="0"/>
                    <a:pt x="4356" y="864"/>
                    <a:pt x="2478" y="2592"/>
                  </a:cubicBezTo>
                  <a:cubicBezTo>
                    <a:pt x="599" y="4320"/>
                    <a:pt x="-105" y="6912"/>
                    <a:pt x="12" y="9504"/>
                  </a:cubicBezTo>
                  <a:cubicBezTo>
                    <a:pt x="130" y="12096"/>
                    <a:pt x="1069" y="14688"/>
                    <a:pt x="3417" y="16848"/>
                  </a:cubicBezTo>
                  <a:cubicBezTo>
                    <a:pt x="5765" y="19008"/>
                    <a:pt x="9521" y="20736"/>
                    <a:pt x="12456" y="21168"/>
                  </a:cubicBezTo>
                  <a:cubicBezTo>
                    <a:pt x="15391" y="21600"/>
                    <a:pt x="17504" y="20736"/>
                    <a:pt x="19030" y="18720"/>
                  </a:cubicBezTo>
                  <a:cubicBezTo>
                    <a:pt x="20556" y="16704"/>
                    <a:pt x="21495" y="13536"/>
                    <a:pt x="19734" y="10512"/>
                  </a:cubicBezTo>
                  <a:cubicBezTo>
                    <a:pt x="17973" y="7488"/>
                    <a:pt x="13512" y="4608"/>
                    <a:pt x="9052" y="1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0" name="Line"/>
            <p:cNvSpPr/>
            <p:nvPr/>
          </p:nvSpPr>
          <p:spPr>
            <a:xfrm>
              <a:off x="8825540" y="4348503"/>
              <a:ext cx="253931" cy="309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3503" y="386"/>
                    <a:pt x="7005" y="772"/>
                    <a:pt x="9341" y="1183"/>
                  </a:cubicBezTo>
                  <a:cubicBezTo>
                    <a:pt x="11676" y="1593"/>
                    <a:pt x="12843" y="2027"/>
                    <a:pt x="13719" y="2522"/>
                  </a:cubicBezTo>
                  <a:cubicBezTo>
                    <a:pt x="14595" y="3017"/>
                    <a:pt x="15178" y="3572"/>
                    <a:pt x="15762" y="4211"/>
                  </a:cubicBezTo>
                  <a:cubicBezTo>
                    <a:pt x="16346" y="4851"/>
                    <a:pt x="16930" y="5575"/>
                    <a:pt x="17076" y="6371"/>
                  </a:cubicBezTo>
                  <a:cubicBezTo>
                    <a:pt x="17222" y="7168"/>
                    <a:pt x="16930" y="8037"/>
                    <a:pt x="17222" y="8833"/>
                  </a:cubicBezTo>
                  <a:cubicBezTo>
                    <a:pt x="17513" y="9629"/>
                    <a:pt x="18389" y="10354"/>
                    <a:pt x="18827" y="11138"/>
                  </a:cubicBezTo>
                  <a:cubicBezTo>
                    <a:pt x="19265" y="11922"/>
                    <a:pt x="19265" y="12767"/>
                    <a:pt x="19703" y="13527"/>
                  </a:cubicBezTo>
                  <a:cubicBezTo>
                    <a:pt x="20141" y="14287"/>
                    <a:pt x="21016" y="14963"/>
                    <a:pt x="21308" y="15639"/>
                  </a:cubicBezTo>
                  <a:cubicBezTo>
                    <a:pt x="21600" y="16315"/>
                    <a:pt x="21308" y="16990"/>
                    <a:pt x="20870" y="17654"/>
                  </a:cubicBezTo>
                  <a:cubicBezTo>
                    <a:pt x="20432" y="18318"/>
                    <a:pt x="19849" y="18969"/>
                    <a:pt x="18973" y="19524"/>
                  </a:cubicBezTo>
                  <a:cubicBezTo>
                    <a:pt x="18097" y="20080"/>
                    <a:pt x="16930" y="20538"/>
                    <a:pt x="16200" y="20828"/>
                  </a:cubicBezTo>
                  <a:cubicBezTo>
                    <a:pt x="15470" y="21117"/>
                    <a:pt x="15178" y="21238"/>
                    <a:pt x="14595" y="21359"/>
                  </a:cubicBezTo>
                  <a:cubicBezTo>
                    <a:pt x="14011" y="21479"/>
                    <a:pt x="13135" y="21600"/>
                    <a:pt x="11530" y="21600"/>
                  </a:cubicBezTo>
                  <a:cubicBezTo>
                    <a:pt x="9924" y="21600"/>
                    <a:pt x="7589" y="21479"/>
                    <a:pt x="5254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1" name="Line"/>
            <p:cNvSpPr/>
            <p:nvPr/>
          </p:nvSpPr>
          <p:spPr>
            <a:xfrm>
              <a:off x="10123980" y="5656167"/>
              <a:ext cx="538519" cy="9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888" extrusionOk="0">
                  <a:moveTo>
                    <a:pt x="367" y="19200"/>
                  </a:moveTo>
                  <a:cubicBezTo>
                    <a:pt x="92" y="15200"/>
                    <a:pt x="-183" y="11200"/>
                    <a:pt x="161" y="7600"/>
                  </a:cubicBezTo>
                  <a:cubicBezTo>
                    <a:pt x="505" y="4000"/>
                    <a:pt x="1468" y="800"/>
                    <a:pt x="2981" y="800"/>
                  </a:cubicBezTo>
                  <a:cubicBezTo>
                    <a:pt x="4495" y="800"/>
                    <a:pt x="6558" y="4000"/>
                    <a:pt x="8622" y="8800"/>
                  </a:cubicBezTo>
                  <a:cubicBezTo>
                    <a:pt x="10686" y="13600"/>
                    <a:pt x="12749" y="20000"/>
                    <a:pt x="14676" y="20800"/>
                  </a:cubicBezTo>
                  <a:cubicBezTo>
                    <a:pt x="16602" y="21600"/>
                    <a:pt x="18390" y="16800"/>
                    <a:pt x="19491" y="12400"/>
                  </a:cubicBezTo>
                  <a:cubicBezTo>
                    <a:pt x="20592" y="8000"/>
                    <a:pt x="21004" y="4000"/>
                    <a:pt x="214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2" name="Line"/>
            <p:cNvSpPr/>
            <p:nvPr/>
          </p:nvSpPr>
          <p:spPr>
            <a:xfrm>
              <a:off x="11354750" y="4327746"/>
              <a:ext cx="189904" cy="3009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21174" y="0"/>
                  </a:moveTo>
                  <a:cubicBezTo>
                    <a:pt x="19245" y="0"/>
                    <a:pt x="17317" y="0"/>
                    <a:pt x="15195" y="161"/>
                  </a:cubicBezTo>
                  <a:cubicBezTo>
                    <a:pt x="13074" y="323"/>
                    <a:pt x="10760" y="646"/>
                    <a:pt x="9795" y="1154"/>
                  </a:cubicBezTo>
                  <a:cubicBezTo>
                    <a:pt x="8831" y="1663"/>
                    <a:pt x="9217" y="2359"/>
                    <a:pt x="9410" y="3153"/>
                  </a:cubicBezTo>
                  <a:cubicBezTo>
                    <a:pt x="9603" y="3948"/>
                    <a:pt x="9603" y="4841"/>
                    <a:pt x="9410" y="5698"/>
                  </a:cubicBezTo>
                  <a:cubicBezTo>
                    <a:pt x="9217" y="6554"/>
                    <a:pt x="8831" y="7374"/>
                    <a:pt x="8253" y="8218"/>
                  </a:cubicBezTo>
                  <a:cubicBezTo>
                    <a:pt x="7674" y="9062"/>
                    <a:pt x="6903" y="9931"/>
                    <a:pt x="6131" y="10651"/>
                  </a:cubicBezTo>
                  <a:cubicBezTo>
                    <a:pt x="5360" y="11371"/>
                    <a:pt x="4588" y="11942"/>
                    <a:pt x="4010" y="12550"/>
                  </a:cubicBezTo>
                  <a:cubicBezTo>
                    <a:pt x="3431" y="13159"/>
                    <a:pt x="3045" y="13804"/>
                    <a:pt x="2660" y="14487"/>
                  </a:cubicBezTo>
                  <a:cubicBezTo>
                    <a:pt x="2274" y="15170"/>
                    <a:pt x="1888" y="15890"/>
                    <a:pt x="1503" y="16510"/>
                  </a:cubicBezTo>
                  <a:cubicBezTo>
                    <a:pt x="1117" y="17131"/>
                    <a:pt x="731" y="17652"/>
                    <a:pt x="345" y="18174"/>
                  </a:cubicBezTo>
                  <a:cubicBezTo>
                    <a:pt x="-40" y="18695"/>
                    <a:pt x="-426" y="19217"/>
                    <a:pt x="1117" y="19713"/>
                  </a:cubicBezTo>
                  <a:cubicBezTo>
                    <a:pt x="2660" y="20210"/>
                    <a:pt x="6131" y="20681"/>
                    <a:pt x="9603" y="20992"/>
                  </a:cubicBezTo>
                  <a:cubicBezTo>
                    <a:pt x="13074" y="21302"/>
                    <a:pt x="16545" y="21451"/>
                    <a:pt x="200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3" name="Line"/>
            <p:cNvSpPr/>
            <p:nvPr/>
          </p:nvSpPr>
          <p:spPr>
            <a:xfrm>
              <a:off x="12073946" y="4358881"/>
              <a:ext cx="1037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4" name="Line"/>
            <p:cNvSpPr/>
            <p:nvPr/>
          </p:nvSpPr>
          <p:spPr>
            <a:xfrm>
              <a:off x="11978692" y="5404264"/>
              <a:ext cx="303723" cy="24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114" extrusionOk="0">
                  <a:moveTo>
                    <a:pt x="9488" y="242"/>
                  </a:moveTo>
                  <a:cubicBezTo>
                    <a:pt x="7088" y="242"/>
                    <a:pt x="4688" y="242"/>
                    <a:pt x="2888" y="1129"/>
                  </a:cubicBezTo>
                  <a:cubicBezTo>
                    <a:pt x="1088" y="2017"/>
                    <a:pt x="-112" y="3792"/>
                    <a:pt x="8" y="6899"/>
                  </a:cubicBezTo>
                  <a:cubicBezTo>
                    <a:pt x="128" y="10006"/>
                    <a:pt x="1568" y="14445"/>
                    <a:pt x="4208" y="17255"/>
                  </a:cubicBezTo>
                  <a:cubicBezTo>
                    <a:pt x="6848" y="20066"/>
                    <a:pt x="10688" y="21250"/>
                    <a:pt x="13808" y="21102"/>
                  </a:cubicBezTo>
                  <a:cubicBezTo>
                    <a:pt x="16928" y="20954"/>
                    <a:pt x="19328" y="19475"/>
                    <a:pt x="20408" y="17255"/>
                  </a:cubicBezTo>
                  <a:cubicBezTo>
                    <a:pt x="21488" y="15036"/>
                    <a:pt x="21248" y="12077"/>
                    <a:pt x="19688" y="8971"/>
                  </a:cubicBezTo>
                  <a:cubicBezTo>
                    <a:pt x="18128" y="5864"/>
                    <a:pt x="15248" y="2609"/>
                    <a:pt x="13208" y="1129"/>
                  </a:cubicBezTo>
                  <a:cubicBezTo>
                    <a:pt x="11168" y="-350"/>
                    <a:pt x="9968" y="-54"/>
                    <a:pt x="8768" y="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5" name="Line"/>
            <p:cNvSpPr/>
            <p:nvPr/>
          </p:nvSpPr>
          <p:spPr>
            <a:xfrm>
              <a:off x="13122152" y="5313684"/>
              <a:ext cx="1037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6" name="Line"/>
            <p:cNvSpPr/>
            <p:nvPr/>
          </p:nvSpPr>
          <p:spPr>
            <a:xfrm>
              <a:off x="12968025" y="4259777"/>
              <a:ext cx="358218" cy="309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003" extrusionOk="0">
                  <a:moveTo>
                    <a:pt x="13233" y="1091"/>
                  </a:moveTo>
                  <a:cubicBezTo>
                    <a:pt x="12426" y="386"/>
                    <a:pt x="11618" y="-318"/>
                    <a:pt x="9701" y="152"/>
                  </a:cubicBezTo>
                  <a:cubicBezTo>
                    <a:pt x="7783" y="621"/>
                    <a:pt x="4755" y="2265"/>
                    <a:pt x="2837" y="4260"/>
                  </a:cubicBezTo>
                  <a:cubicBezTo>
                    <a:pt x="919" y="6256"/>
                    <a:pt x="112" y="8604"/>
                    <a:pt x="11" y="10834"/>
                  </a:cubicBezTo>
                  <a:cubicBezTo>
                    <a:pt x="-90" y="13065"/>
                    <a:pt x="516" y="15178"/>
                    <a:pt x="2433" y="17056"/>
                  </a:cubicBezTo>
                  <a:cubicBezTo>
                    <a:pt x="4351" y="18934"/>
                    <a:pt x="7581" y="20578"/>
                    <a:pt x="10710" y="20930"/>
                  </a:cubicBezTo>
                  <a:cubicBezTo>
                    <a:pt x="13839" y="21282"/>
                    <a:pt x="16867" y="20343"/>
                    <a:pt x="18785" y="18347"/>
                  </a:cubicBezTo>
                  <a:cubicBezTo>
                    <a:pt x="20703" y="16352"/>
                    <a:pt x="21510" y="13299"/>
                    <a:pt x="20400" y="10247"/>
                  </a:cubicBezTo>
                  <a:cubicBezTo>
                    <a:pt x="19289" y="7195"/>
                    <a:pt x="16261" y="4143"/>
                    <a:pt x="14243" y="2734"/>
                  </a:cubicBezTo>
                  <a:cubicBezTo>
                    <a:pt x="12224" y="1325"/>
                    <a:pt x="11215" y="1560"/>
                    <a:pt x="10205" y="1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7" name="Line"/>
            <p:cNvSpPr/>
            <p:nvPr/>
          </p:nvSpPr>
          <p:spPr>
            <a:xfrm>
              <a:off x="14450573" y="4213585"/>
              <a:ext cx="20757" cy="34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21600" y="0"/>
                  </a:moveTo>
                  <a:cubicBezTo>
                    <a:pt x="18000" y="6048"/>
                    <a:pt x="14400" y="12096"/>
                    <a:pt x="12600" y="15768"/>
                  </a:cubicBezTo>
                  <a:cubicBezTo>
                    <a:pt x="10800" y="19440"/>
                    <a:pt x="10800" y="20736"/>
                    <a:pt x="9000" y="21168"/>
                  </a:cubicBezTo>
                  <a:cubicBezTo>
                    <a:pt x="7200" y="21600"/>
                    <a:pt x="3600" y="21168"/>
                    <a:pt x="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8" name="Line"/>
            <p:cNvSpPr/>
            <p:nvPr/>
          </p:nvSpPr>
          <p:spPr>
            <a:xfrm>
              <a:off x="14056197" y="5448602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9" name="Line"/>
            <p:cNvSpPr/>
            <p:nvPr/>
          </p:nvSpPr>
          <p:spPr>
            <a:xfrm>
              <a:off x="14583644" y="5336369"/>
              <a:ext cx="219792" cy="31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71" extrusionOk="0">
                  <a:moveTo>
                    <a:pt x="3218" y="3355"/>
                  </a:moveTo>
                  <a:cubicBezTo>
                    <a:pt x="3556" y="2194"/>
                    <a:pt x="3893" y="1032"/>
                    <a:pt x="5581" y="452"/>
                  </a:cubicBezTo>
                  <a:cubicBezTo>
                    <a:pt x="7268" y="-129"/>
                    <a:pt x="10306" y="-129"/>
                    <a:pt x="12331" y="336"/>
                  </a:cubicBezTo>
                  <a:cubicBezTo>
                    <a:pt x="14356" y="800"/>
                    <a:pt x="15368" y="1729"/>
                    <a:pt x="15874" y="3355"/>
                  </a:cubicBezTo>
                  <a:cubicBezTo>
                    <a:pt x="16380" y="4981"/>
                    <a:pt x="16380" y="7303"/>
                    <a:pt x="14356" y="9742"/>
                  </a:cubicBezTo>
                  <a:cubicBezTo>
                    <a:pt x="12331" y="12181"/>
                    <a:pt x="8281" y="14736"/>
                    <a:pt x="5243" y="16361"/>
                  </a:cubicBezTo>
                  <a:cubicBezTo>
                    <a:pt x="2206" y="17987"/>
                    <a:pt x="181" y="18684"/>
                    <a:pt x="12" y="19032"/>
                  </a:cubicBezTo>
                  <a:cubicBezTo>
                    <a:pt x="-157" y="19381"/>
                    <a:pt x="1531" y="19381"/>
                    <a:pt x="5412" y="19729"/>
                  </a:cubicBezTo>
                  <a:cubicBezTo>
                    <a:pt x="9293" y="20077"/>
                    <a:pt x="15368" y="20774"/>
                    <a:pt x="21443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0" name="Line"/>
            <p:cNvSpPr/>
            <p:nvPr/>
          </p:nvSpPr>
          <p:spPr>
            <a:xfrm>
              <a:off x="12050399" y="6226973"/>
              <a:ext cx="276085" cy="250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133" extrusionOk="0">
                  <a:moveTo>
                    <a:pt x="12066" y="1751"/>
                  </a:moveTo>
                  <a:cubicBezTo>
                    <a:pt x="11012" y="876"/>
                    <a:pt x="9959" y="0"/>
                    <a:pt x="8115" y="0"/>
                  </a:cubicBezTo>
                  <a:cubicBezTo>
                    <a:pt x="6271" y="0"/>
                    <a:pt x="3637" y="876"/>
                    <a:pt x="1924" y="2919"/>
                  </a:cubicBezTo>
                  <a:cubicBezTo>
                    <a:pt x="212" y="4962"/>
                    <a:pt x="-578" y="8173"/>
                    <a:pt x="476" y="11384"/>
                  </a:cubicBezTo>
                  <a:cubicBezTo>
                    <a:pt x="1529" y="14595"/>
                    <a:pt x="4427" y="17805"/>
                    <a:pt x="7720" y="19557"/>
                  </a:cubicBezTo>
                  <a:cubicBezTo>
                    <a:pt x="11012" y="21308"/>
                    <a:pt x="14700" y="21600"/>
                    <a:pt x="17203" y="20432"/>
                  </a:cubicBezTo>
                  <a:cubicBezTo>
                    <a:pt x="19705" y="19265"/>
                    <a:pt x="21022" y="16638"/>
                    <a:pt x="21022" y="13865"/>
                  </a:cubicBezTo>
                  <a:cubicBezTo>
                    <a:pt x="21022" y="11092"/>
                    <a:pt x="19705" y="8173"/>
                    <a:pt x="17598" y="6130"/>
                  </a:cubicBezTo>
                  <a:cubicBezTo>
                    <a:pt x="15490" y="4087"/>
                    <a:pt x="12593" y="2919"/>
                    <a:pt x="9695" y="1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1" name="Line"/>
            <p:cNvSpPr/>
            <p:nvPr/>
          </p:nvSpPr>
          <p:spPr>
            <a:xfrm>
              <a:off x="13003834" y="6274993"/>
              <a:ext cx="306978" cy="300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081" extrusionOk="0">
                  <a:moveTo>
                    <a:pt x="15239" y="2456"/>
                  </a:moveTo>
                  <a:cubicBezTo>
                    <a:pt x="14527" y="1485"/>
                    <a:pt x="13815" y="514"/>
                    <a:pt x="12747" y="150"/>
                  </a:cubicBezTo>
                  <a:cubicBezTo>
                    <a:pt x="11679" y="-214"/>
                    <a:pt x="10254" y="29"/>
                    <a:pt x="7999" y="1485"/>
                  </a:cubicBezTo>
                  <a:cubicBezTo>
                    <a:pt x="5744" y="2941"/>
                    <a:pt x="2659" y="5611"/>
                    <a:pt x="1116" y="7552"/>
                  </a:cubicBezTo>
                  <a:cubicBezTo>
                    <a:pt x="-427" y="9494"/>
                    <a:pt x="-427" y="10707"/>
                    <a:pt x="1472" y="12892"/>
                  </a:cubicBezTo>
                  <a:cubicBezTo>
                    <a:pt x="3371" y="15076"/>
                    <a:pt x="7169" y="18231"/>
                    <a:pt x="10254" y="19808"/>
                  </a:cubicBezTo>
                  <a:cubicBezTo>
                    <a:pt x="13340" y="21386"/>
                    <a:pt x="15714" y="21386"/>
                    <a:pt x="17613" y="20415"/>
                  </a:cubicBezTo>
                  <a:cubicBezTo>
                    <a:pt x="19511" y="19444"/>
                    <a:pt x="20936" y="17503"/>
                    <a:pt x="21054" y="14955"/>
                  </a:cubicBezTo>
                  <a:cubicBezTo>
                    <a:pt x="21173" y="12406"/>
                    <a:pt x="19986" y="9251"/>
                    <a:pt x="18325" y="6946"/>
                  </a:cubicBezTo>
                  <a:cubicBezTo>
                    <a:pt x="16663" y="4640"/>
                    <a:pt x="14527" y="3184"/>
                    <a:pt x="12391" y="1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2" name="Line"/>
            <p:cNvSpPr/>
            <p:nvPr/>
          </p:nvSpPr>
          <p:spPr>
            <a:xfrm>
              <a:off x="14322367" y="6330756"/>
              <a:ext cx="297959" cy="26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142" extrusionOk="0">
                  <a:moveTo>
                    <a:pt x="13363" y="2525"/>
                  </a:moveTo>
                  <a:cubicBezTo>
                    <a:pt x="10208" y="1403"/>
                    <a:pt x="7053" y="281"/>
                    <a:pt x="4990" y="140"/>
                  </a:cubicBezTo>
                  <a:cubicBezTo>
                    <a:pt x="2927" y="0"/>
                    <a:pt x="1956" y="842"/>
                    <a:pt x="1107" y="2805"/>
                  </a:cubicBezTo>
                  <a:cubicBezTo>
                    <a:pt x="257" y="4769"/>
                    <a:pt x="-471" y="7855"/>
                    <a:pt x="378" y="11081"/>
                  </a:cubicBezTo>
                  <a:cubicBezTo>
                    <a:pt x="1228" y="14307"/>
                    <a:pt x="3655" y="17673"/>
                    <a:pt x="6567" y="19496"/>
                  </a:cubicBezTo>
                  <a:cubicBezTo>
                    <a:pt x="9480" y="21319"/>
                    <a:pt x="12877" y="21600"/>
                    <a:pt x="15790" y="20478"/>
                  </a:cubicBezTo>
                  <a:cubicBezTo>
                    <a:pt x="18702" y="19356"/>
                    <a:pt x="21129" y="16831"/>
                    <a:pt x="20886" y="13184"/>
                  </a:cubicBezTo>
                  <a:cubicBezTo>
                    <a:pt x="20644" y="9538"/>
                    <a:pt x="17731" y="4769"/>
                    <a:pt x="14940" y="2384"/>
                  </a:cubicBezTo>
                  <a:cubicBezTo>
                    <a:pt x="12149" y="0"/>
                    <a:pt x="9480" y="0"/>
                    <a:pt x="68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3" name="Line"/>
            <p:cNvSpPr/>
            <p:nvPr/>
          </p:nvSpPr>
          <p:spPr>
            <a:xfrm>
              <a:off x="11902561" y="7015724"/>
              <a:ext cx="368079" cy="25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352" extrusionOk="0">
                  <a:moveTo>
                    <a:pt x="10412" y="2558"/>
                  </a:moveTo>
                  <a:cubicBezTo>
                    <a:pt x="9619" y="1705"/>
                    <a:pt x="8826" y="853"/>
                    <a:pt x="7439" y="1137"/>
                  </a:cubicBezTo>
                  <a:cubicBezTo>
                    <a:pt x="6052" y="1421"/>
                    <a:pt x="4070" y="2842"/>
                    <a:pt x="2584" y="4689"/>
                  </a:cubicBezTo>
                  <a:cubicBezTo>
                    <a:pt x="1098" y="6537"/>
                    <a:pt x="107" y="8810"/>
                    <a:pt x="8" y="11226"/>
                  </a:cubicBezTo>
                  <a:cubicBezTo>
                    <a:pt x="-91" y="13642"/>
                    <a:pt x="702" y="16200"/>
                    <a:pt x="2881" y="18189"/>
                  </a:cubicBezTo>
                  <a:cubicBezTo>
                    <a:pt x="5061" y="20179"/>
                    <a:pt x="8628" y="21600"/>
                    <a:pt x="11898" y="21316"/>
                  </a:cubicBezTo>
                  <a:cubicBezTo>
                    <a:pt x="15168" y="21032"/>
                    <a:pt x="18140" y="19042"/>
                    <a:pt x="19725" y="17337"/>
                  </a:cubicBezTo>
                  <a:cubicBezTo>
                    <a:pt x="21311" y="15632"/>
                    <a:pt x="21509" y="14211"/>
                    <a:pt x="20320" y="11653"/>
                  </a:cubicBezTo>
                  <a:cubicBezTo>
                    <a:pt x="19131" y="9095"/>
                    <a:pt x="16555" y="5400"/>
                    <a:pt x="14276" y="3268"/>
                  </a:cubicBezTo>
                  <a:cubicBezTo>
                    <a:pt x="11997" y="1137"/>
                    <a:pt x="10015" y="568"/>
                    <a:pt x="80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4" name="Line"/>
            <p:cNvSpPr/>
            <p:nvPr/>
          </p:nvSpPr>
          <p:spPr>
            <a:xfrm>
              <a:off x="12944727" y="7036480"/>
              <a:ext cx="329200" cy="266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100" extrusionOk="0">
                  <a:moveTo>
                    <a:pt x="12626" y="1641"/>
                  </a:moveTo>
                  <a:cubicBezTo>
                    <a:pt x="10422" y="1094"/>
                    <a:pt x="8218" y="547"/>
                    <a:pt x="6124" y="1230"/>
                  </a:cubicBezTo>
                  <a:cubicBezTo>
                    <a:pt x="4030" y="1914"/>
                    <a:pt x="2047" y="3828"/>
                    <a:pt x="944" y="5468"/>
                  </a:cubicBezTo>
                  <a:cubicBezTo>
                    <a:pt x="-158" y="7109"/>
                    <a:pt x="-378" y="8476"/>
                    <a:pt x="724" y="10937"/>
                  </a:cubicBezTo>
                  <a:cubicBezTo>
                    <a:pt x="1826" y="13397"/>
                    <a:pt x="4251" y="16952"/>
                    <a:pt x="7336" y="19003"/>
                  </a:cubicBezTo>
                  <a:cubicBezTo>
                    <a:pt x="10422" y="21053"/>
                    <a:pt x="14169" y="21600"/>
                    <a:pt x="16704" y="20643"/>
                  </a:cubicBezTo>
                  <a:cubicBezTo>
                    <a:pt x="19238" y="19686"/>
                    <a:pt x="20561" y="17225"/>
                    <a:pt x="20891" y="14628"/>
                  </a:cubicBezTo>
                  <a:cubicBezTo>
                    <a:pt x="21222" y="12030"/>
                    <a:pt x="20561" y="9296"/>
                    <a:pt x="18798" y="6835"/>
                  </a:cubicBezTo>
                  <a:cubicBezTo>
                    <a:pt x="17034" y="4375"/>
                    <a:pt x="14169" y="2187"/>
                    <a:pt x="113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5" name="Line"/>
            <p:cNvSpPr/>
            <p:nvPr/>
          </p:nvSpPr>
          <p:spPr>
            <a:xfrm>
              <a:off x="14270277" y="7109128"/>
              <a:ext cx="332020" cy="23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090" extrusionOk="0">
                  <a:moveTo>
                    <a:pt x="11905" y="939"/>
                  </a:moveTo>
                  <a:cubicBezTo>
                    <a:pt x="9529" y="626"/>
                    <a:pt x="7153" y="313"/>
                    <a:pt x="4993" y="1096"/>
                  </a:cubicBezTo>
                  <a:cubicBezTo>
                    <a:pt x="2833" y="1878"/>
                    <a:pt x="889" y="3757"/>
                    <a:pt x="241" y="6261"/>
                  </a:cubicBezTo>
                  <a:cubicBezTo>
                    <a:pt x="-407" y="8765"/>
                    <a:pt x="241" y="11896"/>
                    <a:pt x="2293" y="14713"/>
                  </a:cubicBezTo>
                  <a:cubicBezTo>
                    <a:pt x="4345" y="17530"/>
                    <a:pt x="7801" y="20035"/>
                    <a:pt x="11041" y="20817"/>
                  </a:cubicBezTo>
                  <a:cubicBezTo>
                    <a:pt x="14281" y="21600"/>
                    <a:pt x="17305" y="20661"/>
                    <a:pt x="19033" y="18470"/>
                  </a:cubicBezTo>
                  <a:cubicBezTo>
                    <a:pt x="20761" y="16278"/>
                    <a:pt x="21193" y="12835"/>
                    <a:pt x="20221" y="9548"/>
                  </a:cubicBezTo>
                  <a:cubicBezTo>
                    <a:pt x="19249" y="6261"/>
                    <a:pt x="16873" y="3130"/>
                    <a:pt x="15037" y="1565"/>
                  </a:cubicBezTo>
                  <a:cubicBezTo>
                    <a:pt x="13201" y="0"/>
                    <a:pt x="11905" y="0"/>
                    <a:pt x="106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6" name="Line"/>
            <p:cNvSpPr/>
            <p:nvPr/>
          </p:nvSpPr>
          <p:spPr>
            <a:xfrm>
              <a:off x="15791295" y="7098750"/>
              <a:ext cx="333868" cy="2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6" h="21425" extrusionOk="0">
                  <a:moveTo>
                    <a:pt x="12192" y="4684"/>
                  </a:moveTo>
                  <a:cubicBezTo>
                    <a:pt x="10032" y="3904"/>
                    <a:pt x="7872" y="3123"/>
                    <a:pt x="6036" y="2993"/>
                  </a:cubicBezTo>
                  <a:cubicBezTo>
                    <a:pt x="4200" y="2863"/>
                    <a:pt x="2688" y="3383"/>
                    <a:pt x="1500" y="4814"/>
                  </a:cubicBezTo>
                  <a:cubicBezTo>
                    <a:pt x="312" y="6246"/>
                    <a:pt x="-552" y="8588"/>
                    <a:pt x="420" y="11451"/>
                  </a:cubicBezTo>
                  <a:cubicBezTo>
                    <a:pt x="1392" y="14313"/>
                    <a:pt x="4200" y="17696"/>
                    <a:pt x="7548" y="19518"/>
                  </a:cubicBezTo>
                  <a:cubicBezTo>
                    <a:pt x="10896" y="21340"/>
                    <a:pt x="14784" y="21600"/>
                    <a:pt x="17160" y="21340"/>
                  </a:cubicBezTo>
                  <a:cubicBezTo>
                    <a:pt x="19536" y="21080"/>
                    <a:pt x="20400" y="20299"/>
                    <a:pt x="20724" y="17957"/>
                  </a:cubicBezTo>
                  <a:cubicBezTo>
                    <a:pt x="21048" y="15614"/>
                    <a:pt x="20832" y="11711"/>
                    <a:pt x="18780" y="8458"/>
                  </a:cubicBezTo>
                  <a:cubicBezTo>
                    <a:pt x="16728" y="5205"/>
                    <a:pt x="12840" y="2602"/>
                    <a:pt x="89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7" name="Line"/>
            <p:cNvSpPr/>
            <p:nvPr/>
          </p:nvSpPr>
          <p:spPr>
            <a:xfrm>
              <a:off x="17446707" y="7088371"/>
              <a:ext cx="344590" cy="235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047" extrusionOk="0">
                  <a:moveTo>
                    <a:pt x="12266" y="1851"/>
                  </a:moveTo>
                  <a:cubicBezTo>
                    <a:pt x="9090" y="1234"/>
                    <a:pt x="5913" y="617"/>
                    <a:pt x="3796" y="926"/>
                  </a:cubicBezTo>
                  <a:cubicBezTo>
                    <a:pt x="1678" y="1234"/>
                    <a:pt x="619" y="2469"/>
                    <a:pt x="196" y="4629"/>
                  </a:cubicBezTo>
                  <a:cubicBezTo>
                    <a:pt x="-228" y="6789"/>
                    <a:pt x="-16" y="9874"/>
                    <a:pt x="1360" y="12960"/>
                  </a:cubicBezTo>
                  <a:cubicBezTo>
                    <a:pt x="2737" y="16046"/>
                    <a:pt x="5278" y="19131"/>
                    <a:pt x="8666" y="20366"/>
                  </a:cubicBezTo>
                  <a:cubicBezTo>
                    <a:pt x="12054" y="21600"/>
                    <a:pt x="16290" y="20983"/>
                    <a:pt x="18619" y="19903"/>
                  </a:cubicBezTo>
                  <a:cubicBezTo>
                    <a:pt x="20948" y="18823"/>
                    <a:pt x="21372" y="17280"/>
                    <a:pt x="20948" y="14503"/>
                  </a:cubicBezTo>
                  <a:cubicBezTo>
                    <a:pt x="20525" y="11726"/>
                    <a:pt x="19254" y="7714"/>
                    <a:pt x="17560" y="5091"/>
                  </a:cubicBezTo>
                  <a:cubicBezTo>
                    <a:pt x="15866" y="2469"/>
                    <a:pt x="13748" y="1234"/>
                    <a:pt x="116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8" name="Line"/>
            <p:cNvSpPr/>
            <p:nvPr/>
          </p:nvSpPr>
          <p:spPr>
            <a:xfrm>
              <a:off x="18290540" y="4073334"/>
              <a:ext cx="252174" cy="3284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590" extrusionOk="0">
                  <a:moveTo>
                    <a:pt x="13135" y="240"/>
                  </a:moveTo>
                  <a:cubicBezTo>
                    <a:pt x="12551" y="126"/>
                    <a:pt x="11968" y="13"/>
                    <a:pt x="12114" y="1"/>
                  </a:cubicBezTo>
                  <a:cubicBezTo>
                    <a:pt x="12259" y="-10"/>
                    <a:pt x="13135" y="81"/>
                    <a:pt x="14886" y="274"/>
                  </a:cubicBezTo>
                  <a:cubicBezTo>
                    <a:pt x="16638" y="467"/>
                    <a:pt x="19265" y="763"/>
                    <a:pt x="20432" y="1172"/>
                  </a:cubicBezTo>
                  <a:cubicBezTo>
                    <a:pt x="21600" y="1582"/>
                    <a:pt x="21308" y="2105"/>
                    <a:pt x="21016" y="2730"/>
                  </a:cubicBezTo>
                  <a:cubicBezTo>
                    <a:pt x="20724" y="3355"/>
                    <a:pt x="20432" y="4083"/>
                    <a:pt x="20286" y="4901"/>
                  </a:cubicBezTo>
                  <a:cubicBezTo>
                    <a:pt x="20141" y="5720"/>
                    <a:pt x="20141" y="6629"/>
                    <a:pt x="19849" y="7357"/>
                  </a:cubicBezTo>
                  <a:cubicBezTo>
                    <a:pt x="19557" y="8084"/>
                    <a:pt x="18973" y="8630"/>
                    <a:pt x="18681" y="9323"/>
                  </a:cubicBezTo>
                  <a:cubicBezTo>
                    <a:pt x="18389" y="10017"/>
                    <a:pt x="18389" y="10858"/>
                    <a:pt x="18243" y="11677"/>
                  </a:cubicBezTo>
                  <a:cubicBezTo>
                    <a:pt x="18097" y="12495"/>
                    <a:pt x="17805" y="13291"/>
                    <a:pt x="17514" y="13962"/>
                  </a:cubicBezTo>
                  <a:cubicBezTo>
                    <a:pt x="17222" y="14633"/>
                    <a:pt x="16930" y="15178"/>
                    <a:pt x="16638" y="15690"/>
                  </a:cubicBezTo>
                  <a:cubicBezTo>
                    <a:pt x="16346" y="16201"/>
                    <a:pt x="16054" y="16679"/>
                    <a:pt x="15616" y="17225"/>
                  </a:cubicBezTo>
                  <a:cubicBezTo>
                    <a:pt x="15178" y="17770"/>
                    <a:pt x="14595" y="18384"/>
                    <a:pt x="14157" y="18873"/>
                  </a:cubicBezTo>
                  <a:cubicBezTo>
                    <a:pt x="13719" y="19362"/>
                    <a:pt x="13427" y="19726"/>
                    <a:pt x="12843" y="20078"/>
                  </a:cubicBezTo>
                  <a:cubicBezTo>
                    <a:pt x="12259" y="20430"/>
                    <a:pt x="11384" y="20771"/>
                    <a:pt x="9195" y="21022"/>
                  </a:cubicBezTo>
                  <a:cubicBezTo>
                    <a:pt x="7005" y="21272"/>
                    <a:pt x="3503" y="21431"/>
                    <a:pt x="0" y="21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9" name="Line"/>
            <p:cNvSpPr/>
            <p:nvPr/>
          </p:nvSpPr>
          <p:spPr>
            <a:xfrm>
              <a:off x="18975509" y="6382648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0" name="Line"/>
            <p:cNvSpPr/>
            <p:nvPr/>
          </p:nvSpPr>
          <p:spPr>
            <a:xfrm>
              <a:off x="1130496" y="8188470"/>
              <a:ext cx="305703" cy="55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49" extrusionOk="0">
                  <a:moveTo>
                    <a:pt x="1060" y="2817"/>
                  </a:moveTo>
                  <a:cubicBezTo>
                    <a:pt x="2031" y="6708"/>
                    <a:pt x="3002" y="10599"/>
                    <a:pt x="3487" y="12947"/>
                  </a:cubicBezTo>
                  <a:cubicBezTo>
                    <a:pt x="3973" y="15294"/>
                    <a:pt x="3973" y="16099"/>
                    <a:pt x="4216" y="17039"/>
                  </a:cubicBezTo>
                  <a:cubicBezTo>
                    <a:pt x="4458" y="17978"/>
                    <a:pt x="4944" y="19051"/>
                    <a:pt x="5065" y="19252"/>
                  </a:cubicBezTo>
                  <a:cubicBezTo>
                    <a:pt x="5186" y="19453"/>
                    <a:pt x="4944" y="18783"/>
                    <a:pt x="4094" y="16502"/>
                  </a:cubicBezTo>
                  <a:cubicBezTo>
                    <a:pt x="3245" y="14221"/>
                    <a:pt x="1789" y="10330"/>
                    <a:pt x="939" y="7714"/>
                  </a:cubicBezTo>
                  <a:cubicBezTo>
                    <a:pt x="90" y="5098"/>
                    <a:pt x="-153" y="3757"/>
                    <a:pt x="90" y="2817"/>
                  </a:cubicBezTo>
                  <a:cubicBezTo>
                    <a:pt x="332" y="1878"/>
                    <a:pt x="1060" y="1342"/>
                    <a:pt x="3245" y="872"/>
                  </a:cubicBezTo>
                  <a:cubicBezTo>
                    <a:pt x="5429" y="402"/>
                    <a:pt x="9069" y="0"/>
                    <a:pt x="11375" y="0"/>
                  </a:cubicBezTo>
                  <a:cubicBezTo>
                    <a:pt x="13681" y="0"/>
                    <a:pt x="14651" y="402"/>
                    <a:pt x="15380" y="939"/>
                  </a:cubicBezTo>
                  <a:cubicBezTo>
                    <a:pt x="16108" y="1476"/>
                    <a:pt x="16593" y="2147"/>
                    <a:pt x="16836" y="2884"/>
                  </a:cubicBezTo>
                  <a:cubicBezTo>
                    <a:pt x="17078" y="3622"/>
                    <a:pt x="17078" y="4427"/>
                    <a:pt x="16229" y="5299"/>
                  </a:cubicBezTo>
                  <a:cubicBezTo>
                    <a:pt x="15380" y="6171"/>
                    <a:pt x="13681" y="7111"/>
                    <a:pt x="11860" y="7781"/>
                  </a:cubicBezTo>
                  <a:cubicBezTo>
                    <a:pt x="10040" y="8452"/>
                    <a:pt x="8099" y="8855"/>
                    <a:pt x="7735" y="9056"/>
                  </a:cubicBezTo>
                  <a:cubicBezTo>
                    <a:pt x="7371" y="9257"/>
                    <a:pt x="8584" y="9257"/>
                    <a:pt x="10890" y="10196"/>
                  </a:cubicBezTo>
                  <a:cubicBezTo>
                    <a:pt x="13195" y="11135"/>
                    <a:pt x="16593" y="13014"/>
                    <a:pt x="18656" y="14691"/>
                  </a:cubicBezTo>
                  <a:cubicBezTo>
                    <a:pt x="20719" y="16368"/>
                    <a:pt x="21447" y="17843"/>
                    <a:pt x="21447" y="18917"/>
                  </a:cubicBezTo>
                  <a:cubicBezTo>
                    <a:pt x="21447" y="19990"/>
                    <a:pt x="20719" y="20661"/>
                    <a:pt x="19020" y="21063"/>
                  </a:cubicBezTo>
                  <a:cubicBezTo>
                    <a:pt x="17321" y="21466"/>
                    <a:pt x="14651" y="21600"/>
                    <a:pt x="12103" y="21533"/>
                  </a:cubicBezTo>
                  <a:cubicBezTo>
                    <a:pt x="9555" y="21466"/>
                    <a:pt x="7128" y="21198"/>
                    <a:pt x="5429" y="20862"/>
                  </a:cubicBezTo>
                  <a:cubicBezTo>
                    <a:pt x="3730" y="20527"/>
                    <a:pt x="2759" y="20124"/>
                    <a:pt x="2395" y="19386"/>
                  </a:cubicBezTo>
                  <a:cubicBezTo>
                    <a:pt x="2031" y="18648"/>
                    <a:pt x="2274" y="17575"/>
                    <a:pt x="2517" y="16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1" name="Line"/>
            <p:cNvSpPr/>
            <p:nvPr/>
          </p:nvSpPr>
          <p:spPr>
            <a:xfrm>
              <a:off x="1581494" y="8479063"/>
              <a:ext cx="226542" cy="50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32" extrusionOk="0">
                  <a:moveTo>
                    <a:pt x="0" y="0"/>
                  </a:moveTo>
                  <a:cubicBezTo>
                    <a:pt x="1636" y="1479"/>
                    <a:pt x="3273" y="2959"/>
                    <a:pt x="4582" y="4142"/>
                  </a:cubicBezTo>
                  <a:cubicBezTo>
                    <a:pt x="5891" y="5326"/>
                    <a:pt x="6873" y="6214"/>
                    <a:pt x="8673" y="6362"/>
                  </a:cubicBezTo>
                  <a:cubicBezTo>
                    <a:pt x="10473" y="6510"/>
                    <a:pt x="13091" y="5918"/>
                    <a:pt x="14564" y="5252"/>
                  </a:cubicBezTo>
                  <a:cubicBezTo>
                    <a:pt x="16036" y="4586"/>
                    <a:pt x="16364" y="3847"/>
                    <a:pt x="16855" y="3921"/>
                  </a:cubicBezTo>
                  <a:cubicBezTo>
                    <a:pt x="17345" y="3995"/>
                    <a:pt x="18000" y="4882"/>
                    <a:pt x="18818" y="7249"/>
                  </a:cubicBezTo>
                  <a:cubicBezTo>
                    <a:pt x="19636" y="9616"/>
                    <a:pt x="20618" y="13463"/>
                    <a:pt x="21109" y="15830"/>
                  </a:cubicBezTo>
                  <a:cubicBezTo>
                    <a:pt x="21600" y="18197"/>
                    <a:pt x="21600" y="19085"/>
                    <a:pt x="20618" y="19899"/>
                  </a:cubicBezTo>
                  <a:cubicBezTo>
                    <a:pt x="19636" y="20712"/>
                    <a:pt x="17673" y="21452"/>
                    <a:pt x="15055" y="21526"/>
                  </a:cubicBezTo>
                  <a:cubicBezTo>
                    <a:pt x="12436" y="21600"/>
                    <a:pt x="9164" y="21008"/>
                    <a:pt x="6873" y="20490"/>
                  </a:cubicBezTo>
                  <a:cubicBezTo>
                    <a:pt x="4582" y="19973"/>
                    <a:pt x="3273" y="19529"/>
                    <a:pt x="2291" y="18863"/>
                  </a:cubicBezTo>
                  <a:cubicBezTo>
                    <a:pt x="1309" y="18197"/>
                    <a:pt x="655" y="17310"/>
                    <a:pt x="1309" y="16718"/>
                  </a:cubicBezTo>
                  <a:cubicBezTo>
                    <a:pt x="1964" y="16126"/>
                    <a:pt x="3927" y="15830"/>
                    <a:pt x="6545" y="15386"/>
                  </a:cubicBezTo>
                  <a:cubicBezTo>
                    <a:pt x="9164" y="14942"/>
                    <a:pt x="12436" y="14351"/>
                    <a:pt x="15709" y="13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2" name="Line"/>
            <p:cNvSpPr/>
            <p:nvPr/>
          </p:nvSpPr>
          <p:spPr>
            <a:xfrm>
              <a:off x="2377163" y="8120240"/>
              <a:ext cx="709184" cy="56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10" extrusionOk="0">
                  <a:moveTo>
                    <a:pt x="105" y="12008"/>
                  </a:moveTo>
                  <a:cubicBezTo>
                    <a:pt x="0" y="14233"/>
                    <a:pt x="-105" y="16458"/>
                    <a:pt x="210" y="18095"/>
                  </a:cubicBezTo>
                  <a:cubicBezTo>
                    <a:pt x="524" y="19731"/>
                    <a:pt x="1258" y="20778"/>
                    <a:pt x="2412" y="21106"/>
                  </a:cubicBezTo>
                  <a:cubicBezTo>
                    <a:pt x="3565" y="21433"/>
                    <a:pt x="5138" y="21040"/>
                    <a:pt x="6186" y="19273"/>
                  </a:cubicBezTo>
                  <a:cubicBezTo>
                    <a:pt x="7235" y="17506"/>
                    <a:pt x="7759" y="14364"/>
                    <a:pt x="7916" y="11157"/>
                  </a:cubicBezTo>
                  <a:cubicBezTo>
                    <a:pt x="8074" y="7949"/>
                    <a:pt x="7864" y="4677"/>
                    <a:pt x="7707" y="2648"/>
                  </a:cubicBezTo>
                  <a:cubicBezTo>
                    <a:pt x="7549" y="618"/>
                    <a:pt x="7445" y="-167"/>
                    <a:pt x="7392" y="29"/>
                  </a:cubicBezTo>
                  <a:cubicBezTo>
                    <a:pt x="7340" y="226"/>
                    <a:pt x="7340" y="1404"/>
                    <a:pt x="7392" y="4415"/>
                  </a:cubicBezTo>
                  <a:cubicBezTo>
                    <a:pt x="7445" y="7426"/>
                    <a:pt x="7549" y="12269"/>
                    <a:pt x="7654" y="15084"/>
                  </a:cubicBezTo>
                  <a:cubicBezTo>
                    <a:pt x="7759" y="17898"/>
                    <a:pt x="7864" y="18684"/>
                    <a:pt x="7969" y="19404"/>
                  </a:cubicBezTo>
                  <a:cubicBezTo>
                    <a:pt x="8074" y="20124"/>
                    <a:pt x="8178" y="20778"/>
                    <a:pt x="8231" y="20778"/>
                  </a:cubicBezTo>
                  <a:cubicBezTo>
                    <a:pt x="8283" y="20778"/>
                    <a:pt x="8283" y="20124"/>
                    <a:pt x="8545" y="19797"/>
                  </a:cubicBezTo>
                  <a:cubicBezTo>
                    <a:pt x="8808" y="19469"/>
                    <a:pt x="9332" y="19469"/>
                    <a:pt x="10276" y="19600"/>
                  </a:cubicBezTo>
                  <a:cubicBezTo>
                    <a:pt x="11219" y="19731"/>
                    <a:pt x="12582" y="19993"/>
                    <a:pt x="13788" y="19928"/>
                  </a:cubicBezTo>
                  <a:cubicBezTo>
                    <a:pt x="14994" y="19862"/>
                    <a:pt x="16043" y="19469"/>
                    <a:pt x="16724" y="19011"/>
                  </a:cubicBezTo>
                  <a:cubicBezTo>
                    <a:pt x="17406" y="18553"/>
                    <a:pt x="17720" y="18029"/>
                    <a:pt x="17930" y="17375"/>
                  </a:cubicBezTo>
                  <a:cubicBezTo>
                    <a:pt x="18140" y="16720"/>
                    <a:pt x="18245" y="15935"/>
                    <a:pt x="18140" y="15280"/>
                  </a:cubicBezTo>
                  <a:cubicBezTo>
                    <a:pt x="18035" y="14626"/>
                    <a:pt x="17720" y="14102"/>
                    <a:pt x="17301" y="13775"/>
                  </a:cubicBezTo>
                  <a:cubicBezTo>
                    <a:pt x="16881" y="13448"/>
                    <a:pt x="16357" y="13317"/>
                    <a:pt x="16043" y="13644"/>
                  </a:cubicBezTo>
                  <a:cubicBezTo>
                    <a:pt x="15728" y="13971"/>
                    <a:pt x="15623" y="14757"/>
                    <a:pt x="15623" y="15542"/>
                  </a:cubicBezTo>
                  <a:cubicBezTo>
                    <a:pt x="15623" y="16328"/>
                    <a:pt x="15728" y="17113"/>
                    <a:pt x="16724" y="17964"/>
                  </a:cubicBezTo>
                  <a:cubicBezTo>
                    <a:pt x="17720" y="18815"/>
                    <a:pt x="19608" y="19731"/>
                    <a:pt x="21495" y="206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3" name="Line"/>
            <p:cNvSpPr/>
            <p:nvPr/>
          </p:nvSpPr>
          <p:spPr>
            <a:xfrm>
              <a:off x="2256083" y="8515683"/>
              <a:ext cx="29059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2571" y="1118"/>
                    <a:pt x="5143" y="-1582"/>
                    <a:pt x="8743" y="1118"/>
                  </a:cubicBezTo>
                  <a:cubicBezTo>
                    <a:pt x="12343" y="3818"/>
                    <a:pt x="16971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4" name="Line"/>
            <p:cNvSpPr/>
            <p:nvPr/>
          </p:nvSpPr>
          <p:spPr>
            <a:xfrm>
              <a:off x="3621997" y="8053552"/>
              <a:ext cx="751258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007" y="12109"/>
                  </a:moveTo>
                  <a:cubicBezTo>
                    <a:pt x="611" y="12436"/>
                    <a:pt x="214" y="12764"/>
                    <a:pt x="66" y="13473"/>
                  </a:cubicBezTo>
                  <a:cubicBezTo>
                    <a:pt x="-83" y="14182"/>
                    <a:pt x="16" y="15273"/>
                    <a:pt x="412" y="16255"/>
                  </a:cubicBezTo>
                  <a:cubicBezTo>
                    <a:pt x="809" y="17236"/>
                    <a:pt x="1502" y="18109"/>
                    <a:pt x="2444" y="18655"/>
                  </a:cubicBezTo>
                  <a:cubicBezTo>
                    <a:pt x="3385" y="19200"/>
                    <a:pt x="4574" y="19418"/>
                    <a:pt x="5565" y="18545"/>
                  </a:cubicBezTo>
                  <a:cubicBezTo>
                    <a:pt x="6556" y="17673"/>
                    <a:pt x="7348" y="15709"/>
                    <a:pt x="7745" y="13036"/>
                  </a:cubicBezTo>
                  <a:cubicBezTo>
                    <a:pt x="8141" y="10364"/>
                    <a:pt x="8141" y="6982"/>
                    <a:pt x="8091" y="4909"/>
                  </a:cubicBezTo>
                  <a:cubicBezTo>
                    <a:pt x="8042" y="2836"/>
                    <a:pt x="7943" y="2073"/>
                    <a:pt x="7844" y="1364"/>
                  </a:cubicBezTo>
                  <a:cubicBezTo>
                    <a:pt x="7745" y="655"/>
                    <a:pt x="7645" y="0"/>
                    <a:pt x="7596" y="0"/>
                  </a:cubicBezTo>
                  <a:cubicBezTo>
                    <a:pt x="7546" y="0"/>
                    <a:pt x="7546" y="655"/>
                    <a:pt x="7596" y="3055"/>
                  </a:cubicBezTo>
                  <a:cubicBezTo>
                    <a:pt x="7645" y="5455"/>
                    <a:pt x="7745" y="9600"/>
                    <a:pt x="7794" y="12327"/>
                  </a:cubicBezTo>
                  <a:cubicBezTo>
                    <a:pt x="7844" y="15055"/>
                    <a:pt x="7844" y="16364"/>
                    <a:pt x="7893" y="17291"/>
                  </a:cubicBezTo>
                  <a:cubicBezTo>
                    <a:pt x="7943" y="18218"/>
                    <a:pt x="8042" y="18764"/>
                    <a:pt x="8240" y="18818"/>
                  </a:cubicBezTo>
                  <a:cubicBezTo>
                    <a:pt x="8438" y="18873"/>
                    <a:pt x="8735" y="18436"/>
                    <a:pt x="9033" y="18000"/>
                  </a:cubicBezTo>
                  <a:cubicBezTo>
                    <a:pt x="9330" y="17564"/>
                    <a:pt x="9627" y="17127"/>
                    <a:pt x="10023" y="16855"/>
                  </a:cubicBezTo>
                  <a:cubicBezTo>
                    <a:pt x="10420" y="16582"/>
                    <a:pt x="10915" y="16473"/>
                    <a:pt x="11212" y="16745"/>
                  </a:cubicBezTo>
                  <a:cubicBezTo>
                    <a:pt x="11510" y="17018"/>
                    <a:pt x="11609" y="17673"/>
                    <a:pt x="11757" y="18273"/>
                  </a:cubicBezTo>
                  <a:cubicBezTo>
                    <a:pt x="11906" y="18873"/>
                    <a:pt x="12104" y="19418"/>
                    <a:pt x="12500" y="19855"/>
                  </a:cubicBezTo>
                  <a:cubicBezTo>
                    <a:pt x="12897" y="20291"/>
                    <a:pt x="13491" y="20618"/>
                    <a:pt x="14334" y="20782"/>
                  </a:cubicBezTo>
                  <a:cubicBezTo>
                    <a:pt x="15176" y="20945"/>
                    <a:pt x="16266" y="20945"/>
                    <a:pt x="17157" y="20564"/>
                  </a:cubicBezTo>
                  <a:cubicBezTo>
                    <a:pt x="18049" y="20182"/>
                    <a:pt x="18743" y="19418"/>
                    <a:pt x="19189" y="18764"/>
                  </a:cubicBezTo>
                  <a:cubicBezTo>
                    <a:pt x="19634" y="18109"/>
                    <a:pt x="19833" y="17564"/>
                    <a:pt x="19684" y="17182"/>
                  </a:cubicBezTo>
                  <a:cubicBezTo>
                    <a:pt x="19535" y="16800"/>
                    <a:pt x="19040" y="16582"/>
                    <a:pt x="18594" y="16636"/>
                  </a:cubicBezTo>
                  <a:cubicBezTo>
                    <a:pt x="18148" y="16691"/>
                    <a:pt x="17752" y="17018"/>
                    <a:pt x="17554" y="17455"/>
                  </a:cubicBezTo>
                  <a:cubicBezTo>
                    <a:pt x="17356" y="17891"/>
                    <a:pt x="17356" y="18436"/>
                    <a:pt x="17801" y="19091"/>
                  </a:cubicBezTo>
                  <a:cubicBezTo>
                    <a:pt x="18247" y="19745"/>
                    <a:pt x="19139" y="20509"/>
                    <a:pt x="19833" y="20945"/>
                  </a:cubicBezTo>
                  <a:cubicBezTo>
                    <a:pt x="20526" y="21382"/>
                    <a:pt x="21022" y="21491"/>
                    <a:pt x="215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5" name="Line"/>
            <p:cNvSpPr/>
            <p:nvPr/>
          </p:nvSpPr>
          <p:spPr>
            <a:xfrm>
              <a:off x="4468200" y="8506517"/>
              <a:ext cx="1223099" cy="32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87" extrusionOk="0">
                  <a:moveTo>
                    <a:pt x="522" y="6381"/>
                  </a:moveTo>
                  <a:cubicBezTo>
                    <a:pt x="278" y="7063"/>
                    <a:pt x="34" y="7745"/>
                    <a:pt x="4" y="8541"/>
                  </a:cubicBezTo>
                  <a:cubicBezTo>
                    <a:pt x="-27" y="9336"/>
                    <a:pt x="156" y="10246"/>
                    <a:pt x="370" y="11042"/>
                  </a:cubicBezTo>
                  <a:cubicBezTo>
                    <a:pt x="583" y="11838"/>
                    <a:pt x="827" y="12520"/>
                    <a:pt x="1102" y="12861"/>
                  </a:cubicBezTo>
                  <a:cubicBezTo>
                    <a:pt x="1376" y="13202"/>
                    <a:pt x="1681" y="13202"/>
                    <a:pt x="1804" y="12633"/>
                  </a:cubicBezTo>
                  <a:cubicBezTo>
                    <a:pt x="1926" y="12065"/>
                    <a:pt x="1865" y="10928"/>
                    <a:pt x="1804" y="9223"/>
                  </a:cubicBezTo>
                  <a:cubicBezTo>
                    <a:pt x="1742" y="7518"/>
                    <a:pt x="1681" y="5244"/>
                    <a:pt x="1773" y="3652"/>
                  </a:cubicBezTo>
                  <a:cubicBezTo>
                    <a:pt x="1865" y="2061"/>
                    <a:pt x="2109" y="1151"/>
                    <a:pt x="2475" y="583"/>
                  </a:cubicBezTo>
                  <a:cubicBezTo>
                    <a:pt x="2841" y="14"/>
                    <a:pt x="3329" y="-213"/>
                    <a:pt x="3665" y="242"/>
                  </a:cubicBezTo>
                  <a:cubicBezTo>
                    <a:pt x="4000" y="696"/>
                    <a:pt x="4183" y="1833"/>
                    <a:pt x="4305" y="3539"/>
                  </a:cubicBezTo>
                  <a:cubicBezTo>
                    <a:pt x="4427" y="5244"/>
                    <a:pt x="4488" y="7518"/>
                    <a:pt x="4732" y="9678"/>
                  </a:cubicBezTo>
                  <a:cubicBezTo>
                    <a:pt x="4976" y="11838"/>
                    <a:pt x="5404" y="13884"/>
                    <a:pt x="6044" y="14680"/>
                  </a:cubicBezTo>
                  <a:cubicBezTo>
                    <a:pt x="6685" y="15475"/>
                    <a:pt x="7539" y="15021"/>
                    <a:pt x="8088" y="14452"/>
                  </a:cubicBezTo>
                  <a:cubicBezTo>
                    <a:pt x="8637" y="13884"/>
                    <a:pt x="8881" y="13202"/>
                    <a:pt x="9095" y="12406"/>
                  </a:cubicBezTo>
                  <a:cubicBezTo>
                    <a:pt x="9309" y="11610"/>
                    <a:pt x="9492" y="10701"/>
                    <a:pt x="9553" y="9678"/>
                  </a:cubicBezTo>
                  <a:cubicBezTo>
                    <a:pt x="9614" y="8654"/>
                    <a:pt x="9553" y="7518"/>
                    <a:pt x="9309" y="6722"/>
                  </a:cubicBezTo>
                  <a:cubicBezTo>
                    <a:pt x="9065" y="5926"/>
                    <a:pt x="8637" y="5471"/>
                    <a:pt x="8271" y="5130"/>
                  </a:cubicBezTo>
                  <a:cubicBezTo>
                    <a:pt x="7905" y="4789"/>
                    <a:pt x="7600" y="4562"/>
                    <a:pt x="7478" y="5016"/>
                  </a:cubicBezTo>
                  <a:cubicBezTo>
                    <a:pt x="7356" y="5471"/>
                    <a:pt x="7417" y="6608"/>
                    <a:pt x="7661" y="8086"/>
                  </a:cubicBezTo>
                  <a:cubicBezTo>
                    <a:pt x="7905" y="9564"/>
                    <a:pt x="8332" y="11383"/>
                    <a:pt x="8698" y="12520"/>
                  </a:cubicBezTo>
                  <a:cubicBezTo>
                    <a:pt x="9065" y="13656"/>
                    <a:pt x="9370" y="14111"/>
                    <a:pt x="9705" y="14452"/>
                  </a:cubicBezTo>
                  <a:cubicBezTo>
                    <a:pt x="10041" y="14793"/>
                    <a:pt x="10407" y="15021"/>
                    <a:pt x="10865" y="14225"/>
                  </a:cubicBezTo>
                  <a:cubicBezTo>
                    <a:pt x="11322" y="13429"/>
                    <a:pt x="11871" y="11610"/>
                    <a:pt x="12237" y="10132"/>
                  </a:cubicBezTo>
                  <a:cubicBezTo>
                    <a:pt x="12604" y="8654"/>
                    <a:pt x="12787" y="7518"/>
                    <a:pt x="12970" y="7404"/>
                  </a:cubicBezTo>
                  <a:cubicBezTo>
                    <a:pt x="13153" y="7290"/>
                    <a:pt x="13336" y="8200"/>
                    <a:pt x="13458" y="9223"/>
                  </a:cubicBezTo>
                  <a:cubicBezTo>
                    <a:pt x="13580" y="10246"/>
                    <a:pt x="13641" y="11383"/>
                    <a:pt x="13793" y="12633"/>
                  </a:cubicBezTo>
                  <a:cubicBezTo>
                    <a:pt x="13946" y="13884"/>
                    <a:pt x="14190" y="15248"/>
                    <a:pt x="14404" y="15362"/>
                  </a:cubicBezTo>
                  <a:cubicBezTo>
                    <a:pt x="14617" y="15475"/>
                    <a:pt x="14800" y="14339"/>
                    <a:pt x="14953" y="13202"/>
                  </a:cubicBezTo>
                  <a:cubicBezTo>
                    <a:pt x="15105" y="12065"/>
                    <a:pt x="15227" y="10928"/>
                    <a:pt x="15380" y="9791"/>
                  </a:cubicBezTo>
                  <a:cubicBezTo>
                    <a:pt x="15532" y="8654"/>
                    <a:pt x="15715" y="7518"/>
                    <a:pt x="15898" y="7404"/>
                  </a:cubicBezTo>
                  <a:cubicBezTo>
                    <a:pt x="16081" y="7290"/>
                    <a:pt x="16265" y="8200"/>
                    <a:pt x="16417" y="9223"/>
                  </a:cubicBezTo>
                  <a:cubicBezTo>
                    <a:pt x="16570" y="10246"/>
                    <a:pt x="16692" y="11383"/>
                    <a:pt x="16814" y="12861"/>
                  </a:cubicBezTo>
                  <a:cubicBezTo>
                    <a:pt x="16936" y="14339"/>
                    <a:pt x="17058" y="16158"/>
                    <a:pt x="17210" y="16385"/>
                  </a:cubicBezTo>
                  <a:cubicBezTo>
                    <a:pt x="17363" y="16612"/>
                    <a:pt x="17546" y="15248"/>
                    <a:pt x="17790" y="13429"/>
                  </a:cubicBezTo>
                  <a:cubicBezTo>
                    <a:pt x="18034" y="11610"/>
                    <a:pt x="18339" y="9336"/>
                    <a:pt x="18675" y="7859"/>
                  </a:cubicBezTo>
                  <a:cubicBezTo>
                    <a:pt x="19010" y="6381"/>
                    <a:pt x="19376" y="5699"/>
                    <a:pt x="19620" y="6040"/>
                  </a:cubicBezTo>
                  <a:cubicBezTo>
                    <a:pt x="19865" y="6381"/>
                    <a:pt x="19987" y="7745"/>
                    <a:pt x="20170" y="10132"/>
                  </a:cubicBezTo>
                  <a:cubicBezTo>
                    <a:pt x="20353" y="12520"/>
                    <a:pt x="20597" y="15930"/>
                    <a:pt x="20841" y="17976"/>
                  </a:cubicBezTo>
                  <a:cubicBezTo>
                    <a:pt x="21085" y="20023"/>
                    <a:pt x="21329" y="20705"/>
                    <a:pt x="21573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6" name="Line"/>
            <p:cNvSpPr/>
            <p:nvPr/>
          </p:nvSpPr>
          <p:spPr>
            <a:xfrm>
              <a:off x="3511855" y="8518577"/>
              <a:ext cx="22832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600" y="11040"/>
                    <a:pt x="7200" y="1783"/>
                    <a:pt x="10800" y="240"/>
                  </a:cubicBezTo>
                  <a:cubicBezTo>
                    <a:pt x="14400" y="-1303"/>
                    <a:pt x="180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7" name="Line"/>
            <p:cNvSpPr/>
            <p:nvPr/>
          </p:nvSpPr>
          <p:spPr>
            <a:xfrm>
              <a:off x="5929997" y="8904572"/>
              <a:ext cx="311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8" name="Line"/>
            <p:cNvSpPr/>
            <p:nvPr/>
          </p:nvSpPr>
          <p:spPr>
            <a:xfrm>
              <a:off x="6557494" y="8492138"/>
              <a:ext cx="379198" cy="2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45" extrusionOk="0">
                  <a:moveTo>
                    <a:pt x="9654" y="7600"/>
                  </a:moveTo>
                  <a:cubicBezTo>
                    <a:pt x="9654" y="4981"/>
                    <a:pt x="9654" y="2363"/>
                    <a:pt x="9168" y="1054"/>
                  </a:cubicBezTo>
                  <a:cubicBezTo>
                    <a:pt x="8681" y="-255"/>
                    <a:pt x="7708" y="-255"/>
                    <a:pt x="6249" y="563"/>
                  </a:cubicBezTo>
                  <a:cubicBezTo>
                    <a:pt x="4789" y="1381"/>
                    <a:pt x="2844" y="3018"/>
                    <a:pt x="1579" y="4490"/>
                  </a:cubicBezTo>
                  <a:cubicBezTo>
                    <a:pt x="314" y="5963"/>
                    <a:pt x="-270" y="7272"/>
                    <a:pt x="119" y="9236"/>
                  </a:cubicBezTo>
                  <a:cubicBezTo>
                    <a:pt x="508" y="11200"/>
                    <a:pt x="1871" y="13818"/>
                    <a:pt x="3622" y="15127"/>
                  </a:cubicBezTo>
                  <a:cubicBezTo>
                    <a:pt x="5373" y="16436"/>
                    <a:pt x="7514" y="16436"/>
                    <a:pt x="9071" y="16272"/>
                  </a:cubicBezTo>
                  <a:cubicBezTo>
                    <a:pt x="10627" y="16109"/>
                    <a:pt x="11600" y="15781"/>
                    <a:pt x="12281" y="14800"/>
                  </a:cubicBezTo>
                  <a:cubicBezTo>
                    <a:pt x="12962" y="13818"/>
                    <a:pt x="13352" y="12181"/>
                    <a:pt x="12962" y="10709"/>
                  </a:cubicBezTo>
                  <a:cubicBezTo>
                    <a:pt x="12573" y="9236"/>
                    <a:pt x="11406" y="7927"/>
                    <a:pt x="11114" y="7927"/>
                  </a:cubicBezTo>
                  <a:cubicBezTo>
                    <a:pt x="10822" y="7927"/>
                    <a:pt x="11406" y="9236"/>
                    <a:pt x="12671" y="11690"/>
                  </a:cubicBezTo>
                  <a:cubicBezTo>
                    <a:pt x="13935" y="14145"/>
                    <a:pt x="15881" y="17745"/>
                    <a:pt x="17438" y="19545"/>
                  </a:cubicBezTo>
                  <a:cubicBezTo>
                    <a:pt x="18995" y="21345"/>
                    <a:pt x="20162" y="21345"/>
                    <a:pt x="21330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9" name="Line"/>
            <p:cNvSpPr/>
            <p:nvPr/>
          </p:nvSpPr>
          <p:spPr>
            <a:xfrm>
              <a:off x="7600901" y="8302632"/>
              <a:ext cx="278585" cy="38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18" extrusionOk="0">
                  <a:moveTo>
                    <a:pt x="0" y="2314"/>
                  </a:moveTo>
                  <a:cubicBezTo>
                    <a:pt x="267" y="1157"/>
                    <a:pt x="533" y="0"/>
                    <a:pt x="1067" y="0"/>
                  </a:cubicBezTo>
                  <a:cubicBezTo>
                    <a:pt x="1600" y="0"/>
                    <a:pt x="2400" y="1157"/>
                    <a:pt x="3067" y="4243"/>
                  </a:cubicBezTo>
                  <a:cubicBezTo>
                    <a:pt x="3733" y="7329"/>
                    <a:pt x="4267" y="12343"/>
                    <a:pt x="4533" y="15332"/>
                  </a:cubicBezTo>
                  <a:cubicBezTo>
                    <a:pt x="4800" y="18321"/>
                    <a:pt x="4800" y="19286"/>
                    <a:pt x="4667" y="19286"/>
                  </a:cubicBezTo>
                  <a:cubicBezTo>
                    <a:pt x="4533" y="19286"/>
                    <a:pt x="4267" y="18321"/>
                    <a:pt x="4667" y="16971"/>
                  </a:cubicBezTo>
                  <a:cubicBezTo>
                    <a:pt x="5067" y="15621"/>
                    <a:pt x="6133" y="13886"/>
                    <a:pt x="8533" y="12632"/>
                  </a:cubicBezTo>
                  <a:cubicBezTo>
                    <a:pt x="10933" y="11379"/>
                    <a:pt x="14667" y="10607"/>
                    <a:pt x="17333" y="10993"/>
                  </a:cubicBezTo>
                  <a:cubicBezTo>
                    <a:pt x="20000" y="11379"/>
                    <a:pt x="21600" y="12921"/>
                    <a:pt x="21467" y="14754"/>
                  </a:cubicBezTo>
                  <a:cubicBezTo>
                    <a:pt x="21333" y="16586"/>
                    <a:pt x="19467" y="18707"/>
                    <a:pt x="16800" y="19961"/>
                  </a:cubicBezTo>
                  <a:cubicBezTo>
                    <a:pt x="14133" y="21214"/>
                    <a:pt x="10667" y="21600"/>
                    <a:pt x="8400" y="21504"/>
                  </a:cubicBezTo>
                  <a:cubicBezTo>
                    <a:pt x="6133" y="21407"/>
                    <a:pt x="5067" y="20829"/>
                    <a:pt x="5600" y="19961"/>
                  </a:cubicBezTo>
                  <a:cubicBezTo>
                    <a:pt x="6133" y="19093"/>
                    <a:pt x="8267" y="17936"/>
                    <a:pt x="10400" y="16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0" name="Line"/>
            <p:cNvSpPr/>
            <p:nvPr/>
          </p:nvSpPr>
          <p:spPr>
            <a:xfrm>
              <a:off x="7995277" y="8418342"/>
              <a:ext cx="774914" cy="289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3761" y="6056"/>
                  </a:moveTo>
                  <a:cubicBezTo>
                    <a:pt x="2700" y="6314"/>
                    <a:pt x="1639" y="6571"/>
                    <a:pt x="964" y="7214"/>
                  </a:cubicBezTo>
                  <a:cubicBezTo>
                    <a:pt x="289" y="7856"/>
                    <a:pt x="0" y="8885"/>
                    <a:pt x="0" y="10556"/>
                  </a:cubicBezTo>
                  <a:cubicBezTo>
                    <a:pt x="0" y="12228"/>
                    <a:pt x="289" y="14542"/>
                    <a:pt x="675" y="15828"/>
                  </a:cubicBezTo>
                  <a:cubicBezTo>
                    <a:pt x="1061" y="17114"/>
                    <a:pt x="1543" y="17371"/>
                    <a:pt x="2170" y="16985"/>
                  </a:cubicBezTo>
                  <a:cubicBezTo>
                    <a:pt x="2796" y="16599"/>
                    <a:pt x="3568" y="15571"/>
                    <a:pt x="3905" y="13899"/>
                  </a:cubicBezTo>
                  <a:cubicBezTo>
                    <a:pt x="4243" y="12228"/>
                    <a:pt x="4146" y="9914"/>
                    <a:pt x="4098" y="9399"/>
                  </a:cubicBezTo>
                  <a:cubicBezTo>
                    <a:pt x="4050" y="8885"/>
                    <a:pt x="4050" y="10171"/>
                    <a:pt x="4243" y="12099"/>
                  </a:cubicBezTo>
                  <a:cubicBezTo>
                    <a:pt x="4436" y="14028"/>
                    <a:pt x="4821" y="16599"/>
                    <a:pt x="5207" y="18271"/>
                  </a:cubicBezTo>
                  <a:cubicBezTo>
                    <a:pt x="5593" y="19942"/>
                    <a:pt x="5979" y="20714"/>
                    <a:pt x="6557" y="20585"/>
                  </a:cubicBezTo>
                  <a:cubicBezTo>
                    <a:pt x="7136" y="20456"/>
                    <a:pt x="7907" y="19428"/>
                    <a:pt x="8534" y="16856"/>
                  </a:cubicBezTo>
                  <a:cubicBezTo>
                    <a:pt x="9161" y="14285"/>
                    <a:pt x="9643" y="10171"/>
                    <a:pt x="9932" y="7471"/>
                  </a:cubicBezTo>
                  <a:cubicBezTo>
                    <a:pt x="10221" y="4771"/>
                    <a:pt x="10318" y="3485"/>
                    <a:pt x="10511" y="2328"/>
                  </a:cubicBezTo>
                  <a:cubicBezTo>
                    <a:pt x="10704" y="1171"/>
                    <a:pt x="10993" y="142"/>
                    <a:pt x="11330" y="14"/>
                  </a:cubicBezTo>
                  <a:cubicBezTo>
                    <a:pt x="11668" y="-115"/>
                    <a:pt x="12054" y="656"/>
                    <a:pt x="12825" y="3356"/>
                  </a:cubicBezTo>
                  <a:cubicBezTo>
                    <a:pt x="13596" y="6056"/>
                    <a:pt x="14754" y="10685"/>
                    <a:pt x="15380" y="13771"/>
                  </a:cubicBezTo>
                  <a:cubicBezTo>
                    <a:pt x="16007" y="16856"/>
                    <a:pt x="16104" y="18399"/>
                    <a:pt x="15911" y="19428"/>
                  </a:cubicBezTo>
                  <a:cubicBezTo>
                    <a:pt x="15718" y="20456"/>
                    <a:pt x="15236" y="20971"/>
                    <a:pt x="14754" y="21228"/>
                  </a:cubicBezTo>
                  <a:cubicBezTo>
                    <a:pt x="14271" y="21485"/>
                    <a:pt x="13789" y="21485"/>
                    <a:pt x="13307" y="21485"/>
                  </a:cubicBezTo>
                  <a:cubicBezTo>
                    <a:pt x="12825" y="21485"/>
                    <a:pt x="12343" y="21485"/>
                    <a:pt x="12102" y="20842"/>
                  </a:cubicBezTo>
                  <a:cubicBezTo>
                    <a:pt x="11861" y="20199"/>
                    <a:pt x="11861" y="18914"/>
                    <a:pt x="12054" y="17885"/>
                  </a:cubicBezTo>
                  <a:cubicBezTo>
                    <a:pt x="12246" y="16856"/>
                    <a:pt x="12632" y="16085"/>
                    <a:pt x="13789" y="14285"/>
                  </a:cubicBezTo>
                  <a:cubicBezTo>
                    <a:pt x="14946" y="12485"/>
                    <a:pt x="16875" y="9656"/>
                    <a:pt x="18080" y="8242"/>
                  </a:cubicBezTo>
                  <a:cubicBezTo>
                    <a:pt x="19286" y="6828"/>
                    <a:pt x="19768" y="6828"/>
                    <a:pt x="20154" y="7471"/>
                  </a:cubicBezTo>
                  <a:cubicBezTo>
                    <a:pt x="20539" y="8114"/>
                    <a:pt x="20829" y="9399"/>
                    <a:pt x="21021" y="10814"/>
                  </a:cubicBezTo>
                  <a:cubicBezTo>
                    <a:pt x="21214" y="12228"/>
                    <a:pt x="21311" y="13771"/>
                    <a:pt x="21407" y="15571"/>
                  </a:cubicBezTo>
                  <a:cubicBezTo>
                    <a:pt x="21504" y="17371"/>
                    <a:pt x="21600" y="19428"/>
                    <a:pt x="21600" y="19428"/>
                  </a:cubicBezTo>
                  <a:cubicBezTo>
                    <a:pt x="21600" y="19428"/>
                    <a:pt x="21504" y="17371"/>
                    <a:pt x="21407" y="15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1" name="Line"/>
            <p:cNvSpPr/>
            <p:nvPr/>
          </p:nvSpPr>
          <p:spPr>
            <a:xfrm>
              <a:off x="8690623" y="832338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2" name="Line"/>
            <p:cNvSpPr/>
            <p:nvPr/>
          </p:nvSpPr>
          <p:spPr>
            <a:xfrm>
              <a:off x="8981214" y="8435551"/>
              <a:ext cx="200960" cy="312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37" extrusionOk="0">
                  <a:moveTo>
                    <a:pt x="15376" y="849"/>
                  </a:moveTo>
                  <a:cubicBezTo>
                    <a:pt x="13546" y="375"/>
                    <a:pt x="11715" y="-100"/>
                    <a:pt x="10068" y="19"/>
                  </a:cubicBezTo>
                  <a:cubicBezTo>
                    <a:pt x="8420" y="137"/>
                    <a:pt x="6956" y="849"/>
                    <a:pt x="6224" y="1918"/>
                  </a:cubicBezTo>
                  <a:cubicBezTo>
                    <a:pt x="5492" y="2986"/>
                    <a:pt x="5492" y="4410"/>
                    <a:pt x="7505" y="6309"/>
                  </a:cubicBezTo>
                  <a:cubicBezTo>
                    <a:pt x="9519" y="8208"/>
                    <a:pt x="13546" y="10581"/>
                    <a:pt x="16108" y="12480"/>
                  </a:cubicBezTo>
                  <a:cubicBezTo>
                    <a:pt x="18671" y="14379"/>
                    <a:pt x="19769" y="15803"/>
                    <a:pt x="20502" y="17109"/>
                  </a:cubicBezTo>
                  <a:cubicBezTo>
                    <a:pt x="21234" y="18414"/>
                    <a:pt x="21600" y="19601"/>
                    <a:pt x="20868" y="20313"/>
                  </a:cubicBezTo>
                  <a:cubicBezTo>
                    <a:pt x="20136" y="21025"/>
                    <a:pt x="18305" y="21263"/>
                    <a:pt x="16475" y="21381"/>
                  </a:cubicBezTo>
                  <a:cubicBezTo>
                    <a:pt x="14644" y="21500"/>
                    <a:pt x="12814" y="21500"/>
                    <a:pt x="10434" y="20669"/>
                  </a:cubicBezTo>
                  <a:cubicBezTo>
                    <a:pt x="8054" y="19838"/>
                    <a:pt x="5125" y="18177"/>
                    <a:pt x="3295" y="16753"/>
                  </a:cubicBezTo>
                  <a:cubicBezTo>
                    <a:pt x="1464" y="15329"/>
                    <a:pt x="732" y="14142"/>
                    <a:pt x="366" y="13430"/>
                  </a:cubicBezTo>
                  <a:cubicBezTo>
                    <a:pt x="0" y="12718"/>
                    <a:pt x="0" y="12480"/>
                    <a:pt x="0" y="12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3" name="Line"/>
            <p:cNvSpPr/>
            <p:nvPr/>
          </p:nvSpPr>
          <p:spPr>
            <a:xfrm>
              <a:off x="9762183" y="8231534"/>
              <a:ext cx="931451" cy="712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04" extrusionOk="0">
                  <a:moveTo>
                    <a:pt x="8580" y="892"/>
                  </a:moveTo>
                  <a:cubicBezTo>
                    <a:pt x="8260" y="475"/>
                    <a:pt x="7940" y="57"/>
                    <a:pt x="7620" y="5"/>
                  </a:cubicBezTo>
                  <a:cubicBezTo>
                    <a:pt x="7300" y="-47"/>
                    <a:pt x="6980" y="266"/>
                    <a:pt x="6820" y="1466"/>
                  </a:cubicBezTo>
                  <a:cubicBezTo>
                    <a:pt x="6660" y="2666"/>
                    <a:pt x="6660" y="4753"/>
                    <a:pt x="7020" y="7310"/>
                  </a:cubicBezTo>
                  <a:cubicBezTo>
                    <a:pt x="7380" y="9866"/>
                    <a:pt x="8100" y="12892"/>
                    <a:pt x="8460" y="15136"/>
                  </a:cubicBezTo>
                  <a:cubicBezTo>
                    <a:pt x="8820" y="17379"/>
                    <a:pt x="8820" y="18840"/>
                    <a:pt x="8420" y="19883"/>
                  </a:cubicBezTo>
                  <a:cubicBezTo>
                    <a:pt x="8020" y="20927"/>
                    <a:pt x="7220" y="21553"/>
                    <a:pt x="6140" y="21501"/>
                  </a:cubicBezTo>
                  <a:cubicBezTo>
                    <a:pt x="5060" y="21449"/>
                    <a:pt x="3700" y="20718"/>
                    <a:pt x="2620" y="19466"/>
                  </a:cubicBezTo>
                  <a:cubicBezTo>
                    <a:pt x="1540" y="18214"/>
                    <a:pt x="740" y="16440"/>
                    <a:pt x="340" y="15292"/>
                  </a:cubicBezTo>
                  <a:cubicBezTo>
                    <a:pt x="-60" y="14144"/>
                    <a:pt x="-60" y="13623"/>
                    <a:pt x="100" y="13205"/>
                  </a:cubicBezTo>
                  <a:cubicBezTo>
                    <a:pt x="260" y="12788"/>
                    <a:pt x="580" y="12475"/>
                    <a:pt x="1940" y="12266"/>
                  </a:cubicBezTo>
                  <a:cubicBezTo>
                    <a:pt x="3300" y="12057"/>
                    <a:pt x="5700" y="11953"/>
                    <a:pt x="7540" y="11849"/>
                  </a:cubicBezTo>
                  <a:cubicBezTo>
                    <a:pt x="9380" y="11744"/>
                    <a:pt x="10660" y="11640"/>
                    <a:pt x="11500" y="11536"/>
                  </a:cubicBezTo>
                  <a:cubicBezTo>
                    <a:pt x="12340" y="11431"/>
                    <a:pt x="12740" y="11327"/>
                    <a:pt x="12780" y="11118"/>
                  </a:cubicBezTo>
                  <a:cubicBezTo>
                    <a:pt x="12820" y="10910"/>
                    <a:pt x="12500" y="10596"/>
                    <a:pt x="12340" y="10701"/>
                  </a:cubicBezTo>
                  <a:cubicBezTo>
                    <a:pt x="12180" y="10805"/>
                    <a:pt x="12180" y="11327"/>
                    <a:pt x="12220" y="11849"/>
                  </a:cubicBezTo>
                  <a:cubicBezTo>
                    <a:pt x="12260" y="12370"/>
                    <a:pt x="12340" y="12892"/>
                    <a:pt x="12580" y="13205"/>
                  </a:cubicBezTo>
                  <a:cubicBezTo>
                    <a:pt x="12820" y="13518"/>
                    <a:pt x="13220" y="13623"/>
                    <a:pt x="13940" y="13362"/>
                  </a:cubicBezTo>
                  <a:cubicBezTo>
                    <a:pt x="14660" y="13101"/>
                    <a:pt x="15700" y="12475"/>
                    <a:pt x="16580" y="12475"/>
                  </a:cubicBezTo>
                  <a:cubicBezTo>
                    <a:pt x="17460" y="12475"/>
                    <a:pt x="18180" y="13101"/>
                    <a:pt x="18980" y="13205"/>
                  </a:cubicBezTo>
                  <a:cubicBezTo>
                    <a:pt x="19780" y="13310"/>
                    <a:pt x="20660" y="12892"/>
                    <a:pt x="21540" y="12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4" name="Line"/>
            <p:cNvSpPr/>
            <p:nvPr/>
          </p:nvSpPr>
          <p:spPr>
            <a:xfrm>
              <a:off x="11577950" y="8299691"/>
              <a:ext cx="603844" cy="46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29" extrusionOk="0">
                  <a:moveTo>
                    <a:pt x="659" y="2993"/>
                  </a:moveTo>
                  <a:cubicBezTo>
                    <a:pt x="659" y="2199"/>
                    <a:pt x="659" y="1405"/>
                    <a:pt x="782" y="1485"/>
                  </a:cubicBezTo>
                  <a:cubicBezTo>
                    <a:pt x="905" y="1564"/>
                    <a:pt x="1150" y="2517"/>
                    <a:pt x="1396" y="4820"/>
                  </a:cubicBezTo>
                  <a:cubicBezTo>
                    <a:pt x="1641" y="7123"/>
                    <a:pt x="1887" y="10776"/>
                    <a:pt x="2009" y="13476"/>
                  </a:cubicBezTo>
                  <a:cubicBezTo>
                    <a:pt x="2132" y="16176"/>
                    <a:pt x="2132" y="17923"/>
                    <a:pt x="2132" y="19193"/>
                  </a:cubicBezTo>
                  <a:cubicBezTo>
                    <a:pt x="2132" y="20464"/>
                    <a:pt x="2132" y="21258"/>
                    <a:pt x="2071" y="21179"/>
                  </a:cubicBezTo>
                  <a:cubicBezTo>
                    <a:pt x="2009" y="21099"/>
                    <a:pt x="1887" y="20146"/>
                    <a:pt x="1518" y="17526"/>
                  </a:cubicBezTo>
                  <a:cubicBezTo>
                    <a:pt x="1150" y="14905"/>
                    <a:pt x="537" y="10617"/>
                    <a:pt x="230" y="7758"/>
                  </a:cubicBezTo>
                  <a:cubicBezTo>
                    <a:pt x="-77" y="4899"/>
                    <a:pt x="-77" y="3470"/>
                    <a:pt x="230" y="2438"/>
                  </a:cubicBezTo>
                  <a:cubicBezTo>
                    <a:pt x="537" y="1405"/>
                    <a:pt x="1150" y="770"/>
                    <a:pt x="2316" y="373"/>
                  </a:cubicBezTo>
                  <a:cubicBezTo>
                    <a:pt x="3482" y="-24"/>
                    <a:pt x="5200" y="-183"/>
                    <a:pt x="6489" y="293"/>
                  </a:cubicBezTo>
                  <a:cubicBezTo>
                    <a:pt x="7778" y="770"/>
                    <a:pt x="8637" y="1882"/>
                    <a:pt x="9128" y="2835"/>
                  </a:cubicBezTo>
                  <a:cubicBezTo>
                    <a:pt x="9618" y="3788"/>
                    <a:pt x="9741" y="4582"/>
                    <a:pt x="9250" y="5455"/>
                  </a:cubicBezTo>
                  <a:cubicBezTo>
                    <a:pt x="8759" y="6329"/>
                    <a:pt x="7655" y="7282"/>
                    <a:pt x="6489" y="7838"/>
                  </a:cubicBezTo>
                  <a:cubicBezTo>
                    <a:pt x="5323" y="8393"/>
                    <a:pt x="4096" y="8552"/>
                    <a:pt x="3175" y="8632"/>
                  </a:cubicBezTo>
                  <a:cubicBezTo>
                    <a:pt x="2255" y="8711"/>
                    <a:pt x="1641" y="8711"/>
                    <a:pt x="1641" y="8711"/>
                  </a:cubicBezTo>
                  <a:cubicBezTo>
                    <a:pt x="1641" y="8711"/>
                    <a:pt x="2255" y="8711"/>
                    <a:pt x="3053" y="9267"/>
                  </a:cubicBezTo>
                  <a:cubicBezTo>
                    <a:pt x="3850" y="9823"/>
                    <a:pt x="4832" y="10935"/>
                    <a:pt x="5691" y="12364"/>
                  </a:cubicBezTo>
                  <a:cubicBezTo>
                    <a:pt x="6550" y="13793"/>
                    <a:pt x="7287" y="15541"/>
                    <a:pt x="7778" y="17129"/>
                  </a:cubicBezTo>
                  <a:cubicBezTo>
                    <a:pt x="8268" y="18717"/>
                    <a:pt x="8514" y="20146"/>
                    <a:pt x="8943" y="20782"/>
                  </a:cubicBezTo>
                  <a:cubicBezTo>
                    <a:pt x="9373" y="21417"/>
                    <a:pt x="9987" y="21258"/>
                    <a:pt x="11214" y="21020"/>
                  </a:cubicBezTo>
                  <a:cubicBezTo>
                    <a:pt x="12441" y="20782"/>
                    <a:pt x="14282" y="20464"/>
                    <a:pt x="15693" y="20385"/>
                  </a:cubicBezTo>
                  <a:cubicBezTo>
                    <a:pt x="17105" y="20305"/>
                    <a:pt x="18087" y="20464"/>
                    <a:pt x="18946" y="20385"/>
                  </a:cubicBezTo>
                  <a:cubicBezTo>
                    <a:pt x="19805" y="20305"/>
                    <a:pt x="20541" y="19988"/>
                    <a:pt x="20971" y="19432"/>
                  </a:cubicBezTo>
                  <a:cubicBezTo>
                    <a:pt x="21400" y="18876"/>
                    <a:pt x="21523" y="18082"/>
                    <a:pt x="21339" y="17446"/>
                  </a:cubicBezTo>
                  <a:cubicBezTo>
                    <a:pt x="21155" y="16811"/>
                    <a:pt x="20664" y="16335"/>
                    <a:pt x="19743" y="15858"/>
                  </a:cubicBezTo>
                  <a:cubicBezTo>
                    <a:pt x="18823" y="15382"/>
                    <a:pt x="17473" y="14905"/>
                    <a:pt x="16491" y="14746"/>
                  </a:cubicBezTo>
                  <a:cubicBezTo>
                    <a:pt x="15509" y="14588"/>
                    <a:pt x="14896" y="14746"/>
                    <a:pt x="14528" y="15223"/>
                  </a:cubicBezTo>
                  <a:cubicBezTo>
                    <a:pt x="14159" y="15699"/>
                    <a:pt x="14037" y="16493"/>
                    <a:pt x="14159" y="17208"/>
                  </a:cubicBezTo>
                  <a:cubicBezTo>
                    <a:pt x="14282" y="17923"/>
                    <a:pt x="14650" y="18558"/>
                    <a:pt x="15018" y="19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5" name="Line"/>
            <p:cNvSpPr/>
            <p:nvPr/>
          </p:nvSpPr>
          <p:spPr>
            <a:xfrm>
              <a:off x="12291890" y="8530953"/>
              <a:ext cx="446268" cy="23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4765"/>
                  </a:moveTo>
                  <a:cubicBezTo>
                    <a:pt x="837" y="5718"/>
                    <a:pt x="1674" y="6671"/>
                    <a:pt x="2344" y="8735"/>
                  </a:cubicBezTo>
                  <a:cubicBezTo>
                    <a:pt x="3014" y="10800"/>
                    <a:pt x="3516" y="13976"/>
                    <a:pt x="4102" y="16359"/>
                  </a:cubicBezTo>
                  <a:cubicBezTo>
                    <a:pt x="4688" y="18741"/>
                    <a:pt x="5358" y="20329"/>
                    <a:pt x="5944" y="20329"/>
                  </a:cubicBezTo>
                  <a:cubicBezTo>
                    <a:pt x="6530" y="20329"/>
                    <a:pt x="7033" y="18741"/>
                    <a:pt x="7284" y="17153"/>
                  </a:cubicBezTo>
                  <a:cubicBezTo>
                    <a:pt x="7535" y="15565"/>
                    <a:pt x="7535" y="13976"/>
                    <a:pt x="7535" y="12388"/>
                  </a:cubicBezTo>
                  <a:cubicBezTo>
                    <a:pt x="7535" y="10800"/>
                    <a:pt x="7535" y="9212"/>
                    <a:pt x="7870" y="8894"/>
                  </a:cubicBezTo>
                  <a:cubicBezTo>
                    <a:pt x="8205" y="8576"/>
                    <a:pt x="8874" y="9529"/>
                    <a:pt x="9712" y="11435"/>
                  </a:cubicBezTo>
                  <a:cubicBezTo>
                    <a:pt x="10549" y="13341"/>
                    <a:pt x="11553" y="16200"/>
                    <a:pt x="12391" y="18265"/>
                  </a:cubicBezTo>
                  <a:cubicBezTo>
                    <a:pt x="13228" y="20329"/>
                    <a:pt x="13898" y="21600"/>
                    <a:pt x="14316" y="21441"/>
                  </a:cubicBezTo>
                  <a:cubicBezTo>
                    <a:pt x="14735" y="21282"/>
                    <a:pt x="14902" y="19694"/>
                    <a:pt x="14902" y="17312"/>
                  </a:cubicBezTo>
                  <a:cubicBezTo>
                    <a:pt x="14902" y="14929"/>
                    <a:pt x="14735" y="11753"/>
                    <a:pt x="14651" y="8894"/>
                  </a:cubicBezTo>
                  <a:cubicBezTo>
                    <a:pt x="14567" y="6035"/>
                    <a:pt x="14567" y="3494"/>
                    <a:pt x="15740" y="2065"/>
                  </a:cubicBezTo>
                  <a:cubicBezTo>
                    <a:pt x="16912" y="635"/>
                    <a:pt x="19256" y="31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6" name="Line"/>
            <p:cNvSpPr/>
            <p:nvPr/>
          </p:nvSpPr>
          <p:spPr>
            <a:xfrm>
              <a:off x="12994346" y="8300105"/>
              <a:ext cx="148564" cy="417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375" extrusionOk="0">
                  <a:moveTo>
                    <a:pt x="19173" y="129"/>
                  </a:moveTo>
                  <a:cubicBezTo>
                    <a:pt x="16773" y="-48"/>
                    <a:pt x="14373" y="-225"/>
                    <a:pt x="10773" y="926"/>
                  </a:cubicBezTo>
                  <a:cubicBezTo>
                    <a:pt x="7173" y="2077"/>
                    <a:pt x="2373" y="4555"/>
                    <a:pt x="693" y="7388"/>
                  </a:cubicBezTo>
                  <a:cubicBezTo>
                    <a:pt x="-987" y="10221"/>
                    <a:pt x="453" y="13408"/>
                    <a:pt x="4293" y="15798"/>
                  </a:cubicBezTo>
                  <a:cubicBezTo>
                    <a:pt x="8133" y="18188"/>
                    <a:pt x="14373" y="19782"/>
                    <a:pt x="2061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7" name="Line"/>
            <p:cNvSpPr/>
            <p:nvPr/>
          </p:nvSpPr>
          <p:spPr>
            <a:xfrm>
              <a:off x="13350599" y="8347239"/>
              <a:ext cx="321604" cy="396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48" extrusionOk="0">
                  <a:moveTo>
                    <a:pt x="11022" y="4302"/>
                  </a:moveTo>
                  <a:cubicBezTo>
                    <a:pt x="8264" y="8026"/>
                    <a:pt x="5507" y="11750"/>
                    <a:pt x="3553" y="14636"/>
                  </a:cubicBezTo>
                  <a:cubicBezTo>
                    <a:pt x="1600" y="17523"/>
                    <a:pt x="451" y="19571"/>
                    <a:pt x="107" y="20036"/>
                  </a:cubicBezTo>
                  <a:cubicBezTo>
                    <a:pt x="-238" y="20502"/>
                    <a:pt x="222" y="19385"/>
                    <a:pt x="1945" y="16126"/>
                  </a:cubicBezTo>
                  <a:cubicBezTo>
                    <a:pt x="3668" y="12867"/>
                    <a:pt x="6656" y="7467"/>
                    <a:pt x="8494" y="4209"/>
                  </a:cubicBezTo>
                  <a:cubicBezTo>
                    <a:pt x="10332" y="950"/>
                    <a:pt x="11022" y="-167"/>
                    <a:pt x="11826" y="19"/>
                  </a:cubicBezTo>
                  <a:cubicBezTo>
                    <a:pt x="12630" y="205"/>
                    <a:pt x="13549" y="1695"/>
                    <a:pt x="14468" y="4395"/>
                  </a:cubicBezTo>
                  <a:cubicBezTo>
                    <a:pt x="15388" y="7095"/>
                    <a:pt x="16307" y="11005"/>
                    <a:pt x="16996" y="13705"/>
                  </a:cubicBezTo>
                  <a:cubicBezTo>
                    <a:pt x="17685" y="16405"/>
                    <a:pt x="18145" y="17895"/>
                    <a:pt x="18605" y="19105"/>
                  </a:cubicBezTo>
                  <a:cubicBezTo>
                    <a:pt x="19064" y="20316"/>
                    <a:pt x="19524" y="21247"/>
                    <a:pt x="20098" y="21340"/>
                  </a:cubicBezTo>
                  <a:cubicBezTo>
                    <a:pt x="20673" y="21433"/>
                    <a:pt x="21362" y="20688"/>
                    <a:pt x="21362" y="19664"/>
                  </a:cubicBezTo>
                  <a:cubicBezTo>
                    <a:pt x="21362" y="18640"/>
                    <a:pt x="20673" y="17336"/>
                    <a:pt x="19983" y="1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8" name="Line"/>
            <p:cNvSpPr/>
            <p:nvPr/>
          </p:nvSpPr>
          <p:spPr>
            <a:xfrm>
              <a:off x="13402367" y="8572466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9" name="Line"/>
            <p:cNvSpPr/>
            <p:nvPr/>
          </p:nvSpPr>
          <p:spPr>
            <a:xfrm>
              <a:off x="14035442" y="8313009"/>
              <a:ext cx="183352" cy="532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98" y="1262"/>
                    <a:pt x="10596" y="2525"/>
                    <a:pt x="14672" y="5049"/>
                  </a:cubicBezTo>
                  <a:cubicBezTo>
                    <a:pt x="18747" y="7574"/>
                    <a:pt x="21600" y="11361"/>
                    <a:pt x="21600" y="14236"/>
                  </a:cubicBezTo>
                  <a:cubicBezTo>
                    <a:pt x="21600" y="17112"/>
                    <a:pt x="18747" y="19075"/>
                    <a:pt x="16302" y="20197"/>
                  </a:cubicBezTo>
                  <a:cubicBezTo>
                    <a:pt x="13857" y="21319"/>
                    <a:pt x="11819" y="21600"/>
                    <a:pt x="9781" y="21600"/>
                  </a:cubicBezTo>
                  <a:cubicBezTo>
                    <a:pt x="7743" y="21600"/>
                    <a:pt x="5706" y="21319"/>
                    <a:pt x="3668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0" name="Line"/>
            <p:cNvSpPr/>
            <p:nvPr/>
          </p:nvSpPr>
          <p:spPr>
            <a:xfrm>
              <a:off x="14834572" y="8434358"/>
              <a:ext cx="483008" cy="326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029" extrusionOk="0">
                  <a:moveTo>
                    <a:pt x="0" y="7554"/>
                  </a:moveTo>
                  <a:cubicBezTo>
                    <a:pt x="771" y="9558"/>
                    <a:pt x="1543" y="11562"/>
                    <a:pt x="2391" y="13455"/>
                  </a:cubicBezTo>
                  <a:cubicBezTo>
                    <a:pt x="3240" y="15348"/>
                    <a:pt x="4166" y="17129"/>
                    <a:pt x="5400" y="17018"/>
                  </a:cubicBezTo>
                  <a:cubicBezTo>
                    <a:pt x="6634" y="16906"/>
                    <a:pt x="8177" y="14902"/>
                    <a:pt x="9489" y="12230"/>
                  </a:cubicBezTo>
                  <a:cubicBezTo>
                    <a:pt x="10800" y="9558"/>
                    <a:pt x="11880" y="6218"/>
                    <a:pt x="12729" y="3991"/>
                  </a:cubicBezTo>
                  <a:cubicBezTo>
                    <a:pt x="13577" y="1764"/>
                    <a:pt x="14194" y="651"/>
                    <a:pt x="14889" y="205"/>
                  </a:cubicBezTo>
                  <a:cubicBezTo>
                    <a:pt x="15583" y="-240"/>
                    <a:pt x="16354" y="-17"/>
                    <a:pt x="17357" y="1430"/>
                  </a:cubicBezTo>
                  <a:cubicBezTo>
                    <a:pt x="18360" y="2878"/>
                    <a:pt x="19594" y="5550"/>
                    <a:pt x="20366" y="8333"/>
                  </a:cubicBezTo>
                  <a:cubicBezTo>
                    <a:pt x="21137" y="11117"/>
                    <a:pt x="21446" y="14012"/>
                    <a:pt x="21523" y="16127"/>
                  </a:cubicBezTo>
                  <a:cubicBezTo>
                    <a:pt x="21600" y="18242"/>
                    <a:pt x="21446" y="19579"/>
                    <a:pt x="20906" y="20358"/>
                  </a:cubicBezTo>
                  <a:cubicBezTo>
                    <a:pt x="20366" y="21137"/>
                    <a:pt x="19440" y="21360"/>
                    <a:pt x="17820" y="20358"/>
                  </a:cubicBezTo>
                  <a:cubicBezTo>
                    <a:pt x="16200" y="19356"/>
                    <a:pt x="13886" y="17129"/>
                    <a:pt x="11571" y="14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1" name="Line"/>
            <p:cNvSpPr/>
            <p:nvPr/>
          </p:nvSpPr>
          <p:spPr>
            <a:xfrm>
              <a:off x="14824191" y="8302632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2" name="Line"/>
            <p:cNvSpPr/>
            <p:nvPr/>
          </p:nvSpPr>
          <p:spPr>
            <a:xfrm>
              <a:off x="2622404" y="9647815"/>
              <a:ext cx="142216" cy="4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461" extrusionOk="0">
                  <a:moveTo>
                    <a:pt x="21142" y="191"/>
                  </a:moveTo>
                  <a:cubicBezTo>
                    <a:pt x="18571" y="26"/>
                    <a:pt x="15999" y="-139"/>
                    <a:pt x="13942" y="191"/>
                  </a:cubicBezTo>
                  <a:cubicBezTo>
                    <a:pt x="11885" y="521"/>
                    <a:pt x="10342" y="1345"/>
                    <a:pt x="7513" y="3406"/>
                  </a:cubicBezTo>
                  <a:cubicBezTo>
                    <a:pt x="4685" y="5467"/>
                    <a:pt x="571" y="8765"/>
                    <a:pt x="56" y="11568"/>
                  </a:cubicBezTo>
                  <a:cubicBezTo>
                    <a:pt x="-458" y="14371"/>
                    <a:pt x="2628" y="16679"/>
                    <a:pt x="6228" y="18246"/>
                  </a:cubicBezTo>
                  <a:cubicBezTo>
                    <a:pt x="9828" y="19812"/>
                    <a:pt x="13942" y="20637"/>
                    <a:pt x="18056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3" name="Line"/>
            <p:cNvSpPr/>
            <p:nvPr/>
          </p:nvSpPr>
          <p:spPr>
            <a:xfrm>
              <a:off x="3252398" y="9734836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4" name="Line"/>
            <p:cNvSpPr/>
            <p:nvPr/>
          </p:nvSpPr>
          <p:spPr>
            <a:xfrm>
              <a:off x="4121962" y="9823864"/>
              <a:ext cx="269235" cy="23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149" extrusionOk="0">
                  <a:moveTo>
                    <a:pt x="9893" y="402"/>
                  </a:moveTo>
                  <a:cubicBezTo>
                    <a:pt x="8543" y="85"/>
                    <a:pt x="7193" y="-233"/>
                    <a:pt x="5438" y="243"/>
                  </a:cubicBezTo>
                  <a:cubicBezTo>
                    <a:pt x="3683" y="720"/>
                    <a:pt x="1523" y="1991"/>
                    <a:pt x="578" y="4373"/>
                  </a:cubicBezTo>
                  <a:cubicBezTo>
                    <a:pt x="-367" y="6755"/>
                    <a:pt x="-97" y="10249"/>
                    <a:pt x="983" y="13267"/>
                  </a:cubicBezTo>
                  <a:cubicBezTo>
                    <a:pt x="2063" y="16285"/>
                    <a:pt x="3953" y="18826"/>
                    <a:pt x="6923" y="20096"/>
                  </a:cubicBezTo>
                  <a:cubicBezTo>
                    <a:pt x="9893" y="21367"/>
                    <a:pt x="13943" y="21367"/>
                    <a:pt x="16643" y="20732"/>
                  </a:cubicBezTo>
                  <a:cubicBezTo>
                    <a:pt x="19343" y="20096"/>
                    <a:pt x="20693" y="18826"/>
                    <a:pt x="20963" y="16285"/>
                  </a:cubicBezTo>
                  <a:cubicBezTo>
                    <a:pt x="21233" y="13743"/>
                    <a:pt x="20423" y="9932"/>
                    <a:pt x="18398" y="7073"/>
                  </a:cubicBezTo>
                  <a:cubicBezTo>
                    <a:pt x="16373" y="4214"/>
                    <a:pt x="13133" y="2308"/>
                    <a:pt x="10973" y="1832"/>
                  </a:cubicBezTo>
                  <a:cubicBezTo>
                    <a:pt x="8813" y="1355"/>
                    <a:pt x="7733" y="2308"/>
                    <a:pt x="6653" y="3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5" name="Line"/>
            <p:cNvSpPr/>
            <p:nvPr/>
          </p:nvSpPr>
          <p:spPr>
            <a:xfrm>
              <a:off x="5099735" y="9807484"/>
              <a:ext cx="62271" cy="29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0"/>
                  </a:moveTo>
                  <a:cubicBezTo>
                    <a:pt x="4800" y="753"/>
                    <a:pt x="9600" y="1507"/>
                    <a:pt x="12000" y="4521"/>
                  </a:cubicBezTo>
                  <a:cubicBezTo>
                    <a:pt x="14400" y="7535"/>
                    <a:pt x="14400" y="12809"/>
                    <a:pt x="14400" y="16074"/>
                  </a:cubicBezTo>
                  <a:cubicBezTo>
                    <a:pt x="14400" y="19340"/>
                    <a:pt x="14400" y="20595"/>
                    <a:pt x="15600" y="21098"/>
                  </a:cubicBezTo>
                  <a:cubicBezTo>
                    <a:pt x="16800" y="21600"/>
                    <a:pt x="19200" y="21349"/>
                    <a:pt x="2160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6" name="Line"/>
            <p:cNvSpPr/>
            <p:nvPr/>
          </p:nvSpPr>
          <p:spPr>
            <a:xfrm>
              <a:off x="8109438" y="9786727"/>
              <a:ext cx="179241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extrusionOk="0">
                  <a:moveTo>
                    <a:pt x="4891" y="0"/>
                  </a:moveTo>
                  <a:cubicBezTo>
                    <a:pt x="9374" y="600"/>
                    <a:pt x="13857" y="1200"/>
                    <a:pt x="16913" y="2850"/>
                  </a:cubicBezTo>
                  <a:cubicBezTo>
                    <a:pt x="19970" y="4500"/>
                    <a:pt x="21600" y="7200"/>
                    <a:pt x="20989" y="9975"/>
                  </a:cubicBezTo>
                  <a:cubicBezTo>
                    <a:pt x="20377" y="12750"/>
                    <a:pt x="17525" y="15600"/>
                    <a:pt x="13653" y="17550"/>
                  </a:cubicBezTo>
                  <a:cubicBezTo>
                    <a:pt x="9781" y="19500"/>
                    <a:pt x="4891" y="205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7" name="Line"/>
            <p:cNvSpPr/>
            <p:nvPr/>
          </p:nvSpPr>
          <p:spPr>
            <a:xfrm>
              <a:off x="8586840" y="10284885"/>
              <a:ext cx="6227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8" name="Line"/>
            <p:cNvSpPr/>
            <p:nvPr/>
          </p:nvSpPr>
          <p:spPr>
            <a:xfrm>
              <a:off x="9301134" y="9745214"/>
              <a:ext cx="105591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10815" y="0"/>
                  </a:moveTo>
                  <a:cubicBezTo>
                    <a:pt x="5241" y="3757"/>
                    <a:pt x="-333" y="7513"/>
                    <a:pt x="15" y="10878"/>
                  </a:cubicBezTo>
                  <a:cubicBezTo>
                    <a:pt x="364" y="14243"/>
                    <a:pt x="6635" y="17217"/>
                    <a:pt x="11164" y="18939"/>
                  </a:cubicBezTo>
                  <a:cubicBezTo>
                    <a:pt x="15693" y="20661"/>
                    <a:pt x="18480" y="21130"/>
                    <a:pt x="212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9" name="Line"/>
            <p:cNvSpPr/>
            <p:nvPr/>
          </p:nvSpPr>
          <p:spPr>
            <a:xfrm>
              <a:off x="9788514" y="9838619"/>
              <a:ext cx="281591" cy="24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1" h="21355" extrusionOk="0">
                  <a:moveTo>
                    <a:pt x="11736" y="2700"/>
                  </a:moveTo>
                  <a:cubicBezTo>
                    <a:pt x="10707" y="1800"/>
                    <a:pt x="9679" y="900"/>
                    <a:pt x="7750" y="900"/>
                  </a:cubicBezTo>
                  <a:cubicBezTo>
                    <a:pt x="5821" y="900"/>
                    <a:pt x="2993" y="1800"/>
                    <a:pt x="1450" y="3000"/>
                  </a:cubicBezTo>
                  <a:cubicBezTo>
                    <a:pt x="-93" y="4200"/>
                    <a:pt x="-350" y="5700"/>
                    <a:pt x="421" y="8550"/>
                  </a:cubicBezTo>
                  <a:cubicBezTo>
                    <a:pt x="1193" y="11400"/>
                    <a:pt x="2993" y="15600"/>
                    <a:pt x="6207" y="18150"/>
                  </a:cubicBezTo>
                  <a:cubicBezTo>
                    <a:pt x="9421" y="20700"/>
                    <a:pt x="14050" y="21600"/>
                    <a:pt x="17007" y="21300"/>
                  </a:cubicBezTo>
                  <a:cubicBezTo>
                    <a:pt x="19964" y="21000"/>
                    <a:pt x="21250" y="19500"/>
                    <a:pt x="20864" y="16350"/>
                  </a:cubicBezTo>
                  <a:cubicBezTo>
                    <a:pt x="20479" y="13200"/>
                    <a:pt x="18421" y="8400"/>
                    <a:pt x="17007" y="5400"/>
                  </a:cubicBezTo>
                  <a:cubicBezTo>
                    <a:pt x="15593" y="2400"/>
                    <a:pt x="14821" y="1200"/>
                    <a:pt x="13793" y="600"/>
                  </a:cubicBezTo>
                  <a:cubicBezTo>
                    <a:pt x="12764" y="0"/>
                    <a:pt x="11479" y="0"/>
                    <a:pt x="101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0" name="Line"/>
            <p:cNvSpPr/>
            <p:nvPr/>
          </p:nvSpPr>
          <p:spPr>
            <a:xfrm>
              <a:off x="10755901" y="9828240"/>
              <a:ext cx="3113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1" name="Line"/>
            <p:cNvSpPr/>
            <p:nvPr/>
          </p:nvSpPr>
          <p:spPr>
            <a:xfrm>
              <a:off x="11482382" y="9942401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2" name="Line"/>
            <p:cNvSpPr/>
            <p:nvPr/>
          </p:nvSpPr>
          <p:spPr>
            <a:xfrm>
              <a:off x="11864533" y="9830168"/>
              <a:ext cx="250927" cy="319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71" extrusionOk="0">
                  <a:moveTo>
                    <a:pt x="3709" y="2658"/>
                  </a:moveTo>
                  <a:cubicBezTo>
                    <a:pt x="4596" y="1729"/>
                    <a:pt x="5484" y="800"/>
                    <a:pt x="7407" y="336"/>
                  </a:cubicBezTo>
                  <a:cubicBezTo>
                    <a:pt x="9331" y="-129"/>
                    <a:pt x="12289" y="-129"/>
                    <a:pt x="14213" y="452"/>
                  </a:cubicBezTo>
                  <a:cubicBezTo>
                    <a:pt x="16136" y="1032"/>
                    <a:pt x="17024" y="2194"/>
                    <a:pt x="17024" y="4052"/>
                  </a:cubicBezTo>
                  <a:cubicBezTo>
                    <a:pt x="17024" y="5910"/>
                    <a:pt x="16136" y="8465"/>
                    <a:pt x="13769" y="10787"/>
                  </a:cubicBezTo>
                  <a:cubicBezTo>
                    <a:pt x="11402" y="13110"/>
                    <a:pt x="7555" y="15200"/>
                    <a:pt x="4744" y="16477"/>
                  </a:cubicBezTo>
                  <a:cubicBezTo>
                    <a:pt x="1933" y="17755"/>
                    <a:pt x="158" y="18219"/>
                    <a:pt x="10" y="18452"/>
                  </a:cubicBezTo>
                  <a:cubicBezTo>
                    <a:pt x="-138" y="18684"/>
                    <a:pt x="1341" y="18684"/>
                    <a:pt x="5188" y="19148"/>
                  </a:cubicBezTo>
                  <a:cubicBezTo>
                    <a:pt x="9035" y="19613"/>
                    <a:pt x="15248" y="20542"/>
                    <a:pt x="21462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3" name="Line"/>
            <p:cNvSpPr/>
            <p:nvPr/>
          </p:nvSpPr>
          <p:spPr>
            <a:xfrm>
              <a:off x="13952415" y="9724457"/>
              <a:ext cx="186740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1" h="21600" extrusionOk="0">
                  <a:moveTo>
                    <a:pt x="0" y="0"/>
                  </a:moveTo>
                  <a:cubicBezTo>
                    <a:pt x="3857" y="386"/>
                    <a:pt x="7714" y="771"/>
                    <a:pt x="11571" y="2700"/>
                  </a:cubicBezTo>
                  <a:cubicBezTo>
                    <a:pt x="15429" y="4629"/>
                    <a:pt x="19286" y="8100"/>
                    <a:pt x="20443" y="10864"/>
                  </a:cubicBezTo>
                  <a:cubicBezTo>
                    <a:pt x="21600" y="13629"/>
                    <a:pt x="20057" y="15686"/>
                    <a:pt x="16393" y="17357"/>
                  </a:cubicBezTo>
                  <a:cubicBezTo>
                    <a:pt x="12729" y="19029"/>
                    <a:pt x="6943" y="20314"/>
                    <a:pt x="1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4" name="Line"/>
            <p:cNvSpPr/>
            <p:nvPr/>
          </p:nvSpPr>
          <p:spPr>
            <a:xfrm>
              <a:off x="14730789" y="10253751"/>
              <a:ext cx="4151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5" name="Line"/>
            <p:cNvSpPr/>
            <p:nvPr/>
          </p:nvSpPr>
          <p:spPr>
            <a:xfrm>
              <a:off x="15209420" y="9828240"/>
              <a:ext cx="14406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10135" y="0"/>
                  </a:moveTo>
                  <a:cubicBezTo>
                    <a:pt x="7680" y="218"/>
                    <a:pt x="5226" y="436"/>
                    <a:pt x="3017" y="2182"/>
                  </a:cubicBezTo>
                  <a:cubicBezTo>
                    <a:pt x="808" y="3927"/>
                    <a:pt x="-1156" y="7200"/>
                    <a:pt x="808" y="10364"/>
                  </a:cubicBezTo>
                  <a:cubicBezTo>
                    <a:pt x="2771" y="13527"/>
                    <a:pt x="8662" y="16582"/>
                    <a:pt x="12590" y="18436"/>
                  </a:cubicBezTo>
                  <a:cubicBezTo>
                    <a:pt x="16517" y="20291"/>
                    <a:pt x="18480" y="20945"/>
                    <a:pt x="204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6" name="Line"/>
            <p:cNvSpPr/>
            <p:nvPr/>
          </p:nvSpPr>
          <p:spPr>
            <a:xfrm>
              <a:off x="15667634" y="9942401"/>
              <a:ext cx="255443" cy="21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313" extrusionOk="0">
                  <a:moveTo>
                    <a:pt x="7444" y="0"/>
                  </a:moveTo>
                  <a:cubicBezTo>
                    <a:pt x="6023" y="0"/>
                    <a:pt x="4602" y="0"/>
                    <a:pt x="3181" y="174"/>
                  </a:cubicBezTo>
                  <a:cubicBezTo>
                    <a:pt x="1759" y="348"/>
                    <a:pt x="338" y="697"/>
                    <a:pt x="54" y="3135"/>
                  </a:cubicBezTo>
                  <a:cubicBezTo>
                    <a:pt x="-230" y="5574"/>
                    <a:pt x="623" y="10103"/>
                    <a:pt x="2186" y="13413"/>
                  </a:cubicBezTo>
                  <a:cubicBezTo>
                    <a:pt x="3749" y="16723"/>
                    <a:pt x="6023" y="18813"/>
                    <a:pt x="8723" y="20032"/>
                  </a:cubicBezTo>
                  <a:cubicBezTo>
                    <a:pt x="11423" y="21252"/>
                    <a:pt x="14549" y="21600"/>
                    <a:pt x="16538" y="21077"/>
                  </a:cubicBezTo>
                  <a:cubicBezTo>
                    <a:pt x="18528" y="20555"/>
                    <a:pt x="19381" y="19161"/>
                    <a:pt x="20091" y="16723"/>
                  </a:cubicBezTo>
                  <a:cubicBezTo>
                    <a:pt x="20802" y="14284"/>
                    <a:pt x="21370" y="10800"/>
                    <a:pt x="20659" y="7839"/>
                  </a:cubicBezTo>
                  <a:cubicBezTo>
                    <a:pt x="19949" y="4877"/>
                    <a:pt x="17959" y="2439"/>
                    <a:pt x="15544" y="1394"/>
                  </a:cubicBezTo>
                  <a:cubicBezTo>
                    <a:pt x="13128" y="348"/>
                    <a:pt x="10286" y="697"/>
                    <a:pt x="7444" y="1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7" name="Line"/>
            <p:cNvSpPr/>
            <p:nvPr/>
          </p:nvSpPr>
          <p:spPr>
            <a:xfrm>
              <a:off x="16376195" y="9952780"/>
              <a:ext cx="238644" cy="22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148" extrusionOk="0">
                  <a:moveTo>
                    <a:pt x="11211" y="0"/>
                  </a:moveTo>
                  <a:cubicBezTo>
                    <a:pt x="7911" y="665"/>
                    <a:pt x="4611" y="1329"/>
                    <a:pt x="2511" y="3655"/>
                  </a:cubicBezTo>
                  <a:cubicBezTo>
                    <a:pt x="411" y="5982"/>
                    <a:pt x="-489" y="9969"/>
                    <a:pt x="261" y="13126"/>
                  </a:cubicBezTo>
                  <a:cubicBezTo>
                    <a:pt x="1011" y="16283"/>
                    <a:pt x="3411" y="18609"/>
                    <a:pt x="6261" y="19938"/>
                  </a:cubicBezTo>
                  <a:cubicBezTo>
                    <a:pt x="9111" y="21268"/>
                    <a:pt x="12411" y="21600"/>
                    <a:pt x="15111" y="20437"/>
                  </a:cubicBezTo>
                  <a:cubicBezTo>
                    <a:pt x="17811" y="19274"/>
                    <a:pt x="19911" y="16615"/>
                    <a:pt x="20511" y="13791"/>
                  </a:cubicBezTo>
                  <a:cubicBezTo>
                    <a:pt x="21111" y="10966"/>
                    <a:pt x="20211" y="7975"/>
                    <a:pt x="18261" y="5815"/>
                  </a:cubicBezTo>
                  <a:cubicBezTo>
                    <a:pt x="16311" y="3655"/>
                    <a:pt x="13311" y="2326"/>
                    <a:pt x="10311" y="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8" name="Line"/>
            <p:cNvSpPr/>
            <p:nvPr/>
          </p:nvSpPr>
          <p:spPr>
            <a:xfrm>
              <a:off x="17041333" y="9983832"/>
              <a:ext cx="265265" cy="23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994" extrusionOk="0">
                  <a:moveTo>
                    <a:pt x="10144" y="946"/>
                  </a:moveTo>
                  <a:cubicBezTo>
                    <a:pt x="8777" y="320"/>
                    <a:pt x="7410" y="-306"/>
                    <a:pt x="5496" y="164"/>
                  </a:cubicBezTo>
                  <a:cubicBezTo>
                    <a:pt x="3582" y="633"/>
                    <a:pt x="1121" y="2198"/>
                    <a:pt x="301" y="5172"/>
                  </a:cubicBezTo>
                  <a:cubicBezTo>
                    <a:pt x="-519" y="8146"/>
                    <a:pt x="301" y="12529"/>
                    <a:pt x="3172" y="15503"/>
                  </a:cubicBezTo>
                  <a:cubicBezTo>
                    <a:pt x="6043" y="18477"/>
                    <a:pt x="10965" y="20042"/>
                    <a:pt x="14109" y="20668"/>
                  </a:cubicBezTo>
                  <a:cubicBezTo>
                    <a:pt x="17253" y="21294"/>
                    <a:pt x="18620" y="20981"/>
                    <a:pt x="19577" y="20042"/>
                  </a:cubicBezTo>
                  <a:cubicBezTo>
                    <a:pt x="20534" y="19103"/>
                    <a:pt x="21081" y="17537"/>
                    <a:pt x="20944" y="15346"/>
                  </a:cubicBezTo>
                  <a:cubicBezTo>
                    <a:pt x="20808" y="13155"/>
                    <a:pt x="19987" y="10337"/>
                    <a:pt x="17937" y="8146"/>
                  </a:cubicBezTo>
                  <a:cubicBezTo>
                    <a:pt x="15886" y="5955"/>
                    <a:pt x="12605" y="4390"/>
                    <a:pt x="9324" y="2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9" name="Line"/>
            <p:cNvSpPr/>
            <p:nvPr/>
          </p:nvSpPr>
          <p:spPr>
            <a:xfrm>
              <a:off x="18726430" y="9838619"/>
              <a:ext cx="230503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600" extrusionOk="0">
                  <a:moveTo>
                    <a:pt x="7406" y="0"/>
                  </a:moveTo>
                  <a:cubicBezTo>
                    <a:pt x="11726" y="1180"/>
                    <a:pt x="16046" y="2361"/>
                    <a:pt x="18514" y="4662"/>
                  </a:cubicBezTo>
                  <a:cubicBezTo>
                    <a:pt x="20983" y="6964"/>
                    <a:pt x="21600" y="10387"/>
                    <a:pt x="18206" y="13397"/>
                  </a:cubicBezTo>
                  <a:cubicBezTo>
                    <a:pt x="14811" y="16407"/>
                    <a:pt x="7406" y="1900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0" name="Line"/>
            <p:cNvSpPr/>
            <p:nvPr/>
          </p:nvSpPr>
          <p:spPr>
            <a:xfrm>
              <a:off x="19276480" y="10326398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1" name="Line"/>
            <p:cNvSpPr/>
            <p:nvPr/>
          </p:nvSpPr>
          <p:spPr>
            <a:xfrm>
              <a:off x="12714137" y="3996689"/>
              <a:ext cx="862733" cy="348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87" extrusionOk="0">
                  <a:moveTo>
                    <a:pt x="1114" y="1023"/>
                  </a:moveTo>
                  <a:cubicBezTo>
                    <a:pt x="942" y="1451"/>
                    <a:pt x="770" y="1880"/>
                    <a:pt x="727" y="2383"/>
                  </a:cubicBezTo>
                  <a:cubicBezTo>
                    <a:pt x="684" y="2887"/>
                    <a:pt x="770" y="3465"/>
                    <a:pt x="856" y="4130"/>
                  </a:cubicBezTo>
                  <a:cubicBezTo>
                    <a:pt x="942" y="4794"/>
                    <a:pt x="1028" y="5544"/>
                    <a:pt x="1071" y="6348"/>
                  </a:cubicBezTo>
                  <a:cubicBezTo>
                    <a:pt x="1114" y="7151"/>
                    <a:pt x="1114" y="8008"/>
                    <a:pt x="1157" y="8748"/>
                  </a:cubicBezTo>
                  <a:cubicBezTo>
                    <a:pt x="1200" y="9487"/>
                    <a:pt x="1286" y="10108"/>
                    <a:pt x="1329" y="10848"/>
                  </a:cubicBezTo>
                  <a:cubicBezTo>
                    <a:pt x="1372" y="11587"/>
                    <a:pt x="1372" y="12444"/>
                    <a:pt x="1415" y="13215"/>
                  </a:cubicBezTo>
                  <a:cubicBezTo>
                    <a:pt x="1458" y="13987"/>
                    <a:pt x="1544" y="14673"/>
                    <a:pt x="1630" y="15251"/>
                  </a:cubicBezTo>
                  <a:cubicBezTo>
                    <a:pt x="1716" y="15830"/>
                    <a:pt x="1802" y="16301"/>
                    <a:pt x="1931" y="16815"/>
                  </a:cubicBezTo>
                  <a:cubicBezTo>
                    <a:pt x="2060" y="17330"/>
                    <a:pt x="2233" y="17887"/>
                    <a:pt x="2405" y="18390"/>
                  </a:cubicBezTo>
                  <a:cubicBezTo>
                    <a:pt x="2577" y="18894"/>
                    <a:pt x="2749" y="19344"/>
                    <a:pt x="2878" y="19783"/>
                  </a:cubicBezTo>
                  <a:cubicBezTo>
                    <a:pt x="3007" y="20223"/>
                    <a:pt x="3093" y="20651"/>
                    <a:pt x="3136" y="20919"/>
                  </a:cubicBezTo>
                  <a:cubicBezTo>
                    <a:pt x="3179" y="21187"/>
                    <a:pt x="3179" y="21294"/>
                    <a:pt x="3351" y="21380"/>
                  </a:cubicBezTo>
                  <a:cubicBezTo>
                    <a:pt x="3523" y="21465"/>
                    <a:pt x="3868" y="21530"/>
                    <a:pt x="4685" y="21562"/>
                  </a:cubicBezTo>
                  <a:cubicBezTo>
                    <a:pt x="5503" y="21594"/>
                    <a:pt x="6793" y="21594"/>
                    <a:pt x="8429" y="21573"/>
                  </a:cubicBezTo>
                  <a:cubicBezTo>
                    <a:pt x="10064" y="21551"/>
                    <a:pt x="12043" y="21508"/>
                    <a:pt x="13678" y="21465"/>
                  </a:cubicBezTo>
                  <a:cubicBezTo>
                    <a:pt x="15313" y="21423"/>
                    <a:pt x="16604" y="21380"/>
                    <a:pt x="17680" y="21315"/>
                  </a:cubicBezTo>
                  <a:cubicBezTo>
                    <a:pt x="18755" y="21251"/>
                    <a:pt x="19616" y="21165"/>
                    <a:pt x="20218" y="21069"/>
                  </a:cubicBezTo>
                  <a:cubicBezTo>
                    <a:pt x="20821" y="20973"/>
                    <a:pt x="21165" y="20865"/>
                    <a:pt x="21337" y="20705"/>
                  </a:cubicBezTo>
                  <a:cubicBezTo>
                    <a:pt x="21509" y="20544"/>
                    <a:pt x="21509" y="20330"/>
                    <a:pt x="21294" y="19880"/>
                  </a:cubicBezTo>
                  <a:cubicBezTo>
                    <a:pt x="21079" y="19430"/>
                    <a:pt x="20648" y="18744"/>
                    <a:pt x="20390" y="18005"/>
                  </a:cubicBezTo>
                  <a:cubicBezTo>
                    <a:pt x="20132" y="17265"/>
                    <a:pt x="20046" y="16473"/>
                    <a:pt x="20003" y="15669"/>
                  </a:cubicBezTo>
                  <a:cubicBezTo>
                    <a:pt x="19960" y="14865"/>
                    <a:pt x="19960" y="14051"/>
                    <a:pt x="19874" y="13387"/>
                  </a:cubicBezTo>
                  <a:cubicBezTo>
                    <a:pt x="19788" y="12723"/>
                    <a:pt x="19616" y="12208"/>
                    <a:pt x="19444" y="11673"/>
                  </a:cubicBezTo>
                  <a:cubicBezTo>
                    <a:pt x="19272" y="11137"/>
                    <a:pt x="19099" y="10580"/>
                    <a:pt x="18970" y="9990"/>
                  </a:cubicBezTo>
                  <a:cubicBezTo>
                    <a:pt x="18841" y="9401"/>
                    <a:pt x="18755" y="8780"/>
                    <a:pt x="18755" y="8126"/>
                  </a:cubicBezTo>
                  <a:cubicBezTo>
                    <a:pt x="18755" y="7473"/>
                    <a:pt x="18841" y="6787"/>
                    <a:pt x="18841" y="6015"/>
                  </a:cubicBezTo>
                  <a:cubicBezTo>
                    <a:pt x="18841" y="5244"/>
                    <a:pt x="18755" y="4387"/>
                    <a:pt x="18712" y="3626"/>
                  </a:cubicBezTo>
                  <a:cubicBezTo>
                    <a:pt x="18669" y="2865"/>
                    <a:pt x="18669" y="2201"/>
                    <a:pt x="18626" y="1698"/>
                  </a:cubicBezTo>
                  <a:cubicBezTo>
                    <a:pt x="18583" y="1194"/>
                    <a:pt x="18497" y="851"/>
                    <a:pt x="18454" y="626"/>
                  </a:cubicBezTo>
                  <a:cubicBezTo>
                    <a:pt x="18411" y="401"/>
                    <a:pt x="18411" y="294"/>
                    <a:pt x="18239" y="208"/>
                  </a:cubicBezTo>
                  <a:cubicBezTo>
                    <a:pt x="18067" y="123"/>
                    <a:pt x="17723" y="58"/>
                    <a:pt x="16905" y="26"/>
                  </a:cubicBezTo>
                  <a:cubicBezTo>
                    <a:pt x="16087" y="-6"/>
                    <a:pt x="14797" y="-6"/>
                    <a:pt x="13291" y="15"/>
                  </a:cubicBezTo>
                  <a:cubicBezTo>
                    <a:pt x="11785" y="37"/>
                    <a:pt x="10064" y="80"/>
                    <a:pt x="8127" y="133"/>
                  </a:cubicBezTo>
                  <a:cubicBezTo>
                    <a:pt x="6191" y="187"/>
                    <a:pt x="4040" y="251"/>
                    <a:pt x="2620" y="294"/>
                  </a:cubicBezTo>
                  <a:cubicBezTo>
                    <a:pt x="1200" y="337"/>
                    <a:pt x="511" y="358"/>
                    <a:pt x="210" y="423"/>
                  </a:cubicBezTo>
                  <a:cubicBezTo>
                    <a:pt x="-91" y="487"/>
                    <a:pt x="-5" y="594"/>
                    <a:pt x="81" y="70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2" name="Line"/>
            <p:cNvSpPr/>
            <p:nvPr/>
          </p:nvSpPr>
          <p:spPr>
            <a:xfrm>
              <a:off x="11767345" y="4059098"/>
              <a:ext cx="762421" cy="3452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58" extrusionOk="0">
                  <a:moveTo>
                    <a:pt x="1332" y="511"/>
                  </a:moveTo>
                  <a:cubicBezTo>
                    <a:pt x="1332" y="987"/>
                    <a:pt x="1332" y="1462"/>
                    <a:pt x="1381" y="2034"/>
                  </a:cubicBezTo>
                  <a:cubicBezTo>
                    <a:pt x="1430" y="2607"/>
                    <a:pt x="1528" y="3276"/>
                    <a:pt x="1626" y="3924"/>
                  </a:cubicBezTo>
                  <a:cubicBezTo>
                    <a:pt x="1723" y="4572"/>
                    <a:pt x="1821" y="5199"/>
                    <a:pt x="1870" y="5890"/>
                  </a:cubicBezTo>
                  <a:cubicBezTo>
                    <a:pt x="1919" y="6581"/>
                    <a:pt x="1919" y="7337"/>
                    <a:pt x="1772" y="7985"/>
                  </a:cubicBezTo>
                  <a:cubicBezTo>
                    <a:pt x="1626" y="8633"/>
                    <a:pt x="1332" y="9173"/>
                    <a:pt x="1137" y="9745"/>
                  </a:cubicBezTo>
                  <a:cubicBezTo>
                    <a:pt x="941" y="10318"/>
                    <a:pt x="844" y="10923"/>
                    <a:pt x="746" y="11517"/>
                  </a:cubicBezTo>
                  <a:cubicBezTo>
                    <a:pt x="648" y="12111"/>
                    <a:pt x="550" y="12694"/>
                    <a:pt x="502" y="13363"/>
                  </a:cubicBezTo>
                  <a:cubicBezTo>
                    <a:pt x="453" y="14033"/>
                    <a:pt x="453" y="14789"/>
                    <a:pt x="355" y="15415"/>
                  </a:cubicBezTo>
                  <a:cubicBezTo>
                    <a:pt x="257" y="16042"/>
                    <a:pt x="62" y="16539"/>
                    <a:pt x="13" y="17057"/>
                  </a:cubicBezTo>
                  <a:cubicBezTo>
                    <a:pt x="-36" y="17575"/>
                    <a:pt x="62" y="18115"/>
                    <a:pt x="257" y="18601"/>
                  </a:cubicBezTo>
                  <a:cubicBezTo>
                    <a:pt x="453" y="19087"/>
                    <a:pt x="746" y="19519"/>
                    <a:pt x="893" y="19919"/>
                  </a:cubicBezTo>
                  <a:cubicBezTo>
                    <a:pt x="1039" y="20319"/>
                    <a:pt x="1039" y="20686"/>
                    <a:pt x="1186" y="20967"/>
                  </a:cubicBezTo>
                  <a:cubicBezTo>
                    <a:pt x="1332" y="21247"/>
                    <a:pt x="1626" y="21442"/>
                    <a:pt x="2505" y="21517"/>
                  </a:cubicBezTo>
                  <a:cubicBezTo>
                    <a:pt x="3385" y="21593"/>
                    <a:pt x="4851" y="21550"/>
                    <a:pt x="6317" y="21507"/>
                  </a:cubicBezTo>
                  <a:cubicBezTo>
                    <a:pt x="7783" y="21463"/>
                    <a:pt x="9249" y="21420"/>
                    <a:pt x="10959" y="21377"/>
                  </a:cubicBezTo>
                  <a:cubicBezTo>
                    <a:pt x="12670" y="21334"/>
                    <a:pt x="14625" y="21291"/>
                    <a:pt x="16188" y="21247"/>
                  </a:cubicBezTo>
                  <a:cubicBezTo>
                    <a:pt x="17752" y="21204"/>
                    <a:pt x="18925" y="21161"/>
                    <a:pt x="19756" y="21139"/>
                  </a:cubicBezTo>
                  <a:cubicBezTo>
                    <a:pt x="20587" y="21118"/>
                    <a:pt x="21075" y="21118"/>
                    <a:pt x="21320" y="21053"/>
                  </a:cubicBezTo>
                  <a:cubicBezTo>
                    <a:pt x="21564" y="20988"/>
                    <a:pt x="21564" y="20859"/>
                    <a:pt x="21515" y="20513"/>
                  </a:cubicBezTo>
                  <a:cubicBezTo>
                    <a:pt x="21466" y="20167"/>
                    <a:pt x="21369" y="19606"/>
                    <a:pt x="21320" y="18936"/>
                  </a:cubicBezTo>
                  <a:cubicBezTo>
                    <a:pt x="21271" y="18267"/>
                    <a:pt x="21271" y="17489"/>
                    <a:pt x="21173" y="16798"/>
                  </a:cubicBezTo>
                  <a:cubicBezTo>
                    <a:pt x="21075" y="16107"/>
                    <a:pt x="20880" y="15502"/>
                    <a:pt x="20684" y="14875"/>
                  </a:cubicBezTo>
                  <a:cubicBezTo>
                    <a:pt x="20489" y="14249"/>
                    <a:pt x="20293" y="13601"/>
                    <a:pt x="20098" y="12985"/>
                  </a:cubicBezTo>
                  <a:cubicBezTo>
                    <a:pt x="19902" y="12370"/>
                    <a:pt x="19707" y="11787"/>
                    <a:pt x="19512" y="11214"/>
                  </a:cubicBezTo>
                  <a:cubicBezTo>
                    <a:pt x="19316" y="10642"/>
                    <a:pt x="19121" y="10080"/>
                    <a:pt x="18974" y="9497"/>
                  </a:cubicBezTo>
                  <a:cubicBezTo>
                    <a:pt x="18827" y="8914"/>
                    <a:pt x="18730" y="8309"/>
                    <a:pt x="18730" y="7715"/>
                  </a:cubicBezTo>
                  <a:cubicBezTo>
                    <a:pt x="18730" y="7121"/>
                    <a:pt x="18827" y="6538"/>
                    <a:pt x="18778" y="5965"/>
                  </a:cubicBezTo>
                  <a:cubicBezTo>
                    <a:pt x="18730" y="5393"/>
                    <a:pt x="18534" y="4831"/>
                    <a:pt x="18388" y="4237"/>
                  </a:cubicBezTo>
                  <a:cubicBezTo>
                    <a:pt x="18241" y="3643"/>
                    <a:pt x="18143" y="3017"/>
                    <a:pt x="17997" y="2488"/>
                  </a:cubicBezTo>
                  <a:cubicBezTo>
                    <a:pt x="17850" y="1959"/>
                    <a:pt x="17654" y="1527"/>
                    <a:pt x="17557" y="1203"/>
                  </a:cubicBezTo>
                  <a:cubicBezTo>
                    <a:pt x="17459" y="879"/>
                    <a:pt x="17459" y="663"/>
                    <a:pt x="17410" y="501"/>
                  </a:cubicBezTo>
                  <a:cubicBezTo>
                    <a:pt x="17361" y="339"/>
                    <a:pt x="17264" y="231"/>
                    <a:pt x="16970" y="155"/>
                  </a:cubicBezTo>
                  <a:cubicBezTo>
                    <a:pt x="16677" y="79"/>
                    <a:pt x="16188" y="36"/>
                    <a:pt x="14918" y="15"/>
                  </a:cubicBezTo>
                  <a:cubicBezTo>
                    <a:pt x="13647" y="-7"/>
                    <a:pt x="11595" y="-7"/>
                    <a:pt x="9591" y="36"/>
                  </a:cubicBezTo>
                  <a:cubicBezTo>
                    <a:pt x="7588" y="79"/>
                    <a:pt x="5633" y="166"/>
                    <a:pt x="4411" y="209"/>
                  </a:cubicBezTo>
                  <a:cubicBezTo>
                    <a:pt x="3189" y="252"/>
                    <a:pt x="2701" y="252"/>
                    <a:pt x="2261" y="295"/>
                  </a:cubicBezTo>
                  <a:cubicBezTo>
                    <a:pt x="1821" y="339"/>
                    <a:pt x="1430" y="425"/>
                    <a:pt x="1039" y="5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3" name="Line"/>
            <p:cNvSpPr/>
            <p:nvPr/>
          </p:nvSpPr>
          <p:spPr>
            <a:xfrm>
              <a:off x="15260080" y="2169062"/>
              <a:ext cx="20758" cy="3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21600" y="0"/>
                  </a:moveTo>
                  <a:cubicBezTo>
                    <a:pt x="18000" y="5934"/>
                    <a:pt x="14401" y="11868"/>
                    <a:pt x="12601" y="15666"/>
                  </a:cubicBezTo>
                  <a:cubicBezTo>
                    <a:pt x="10801" y="19464"/>
                    <a:pt x="10801" y="21125"/>
                    <a:pt x="9001" y="21363"/>
                  </a:cubicBezTo>
                  <a:cubicBezTo>
                    <a:pt x="7201" y="21600"/>
                    <a:pt x="3600" y="20413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4" name="Line"/>
            <p:cNvSpPr/>
            <p:nvPr/>
          </p:nvSpPr>
          <p:spPr>
            <a:xfrm>
              <a:off x="16069588" y="2210575"/>
              <a:ext cx="2698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5" name="Line"/>
            <p:cNvSpPr/>
            <p:nvPr/>
          </p:nvSpPr>
          <p:spPr>
            <a:xfrm>
              <a:off x="16526233" y="2034144"/>
              <a:ext cx="281736" cy="31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1255" extrusionOk="0">
                  <a:moveTo>
                    <a:pt x="7026" y="0"/>
                  </a:moveTo>
                  <a:cubicBezTo>
                    <a:pt x="7026" y="1174"/>
                    <a:pt x="7026" y="2348"/>
                    <a:pt x="6896" y="3991"/>
                  </a:cubicBezTo>
                  <a:cubicBezTo>
                    <a:pt x="6766" y="5635"/>
                    <a:pt x="6506" y="7748"/>
                    <a:pt x="7157" y="8804"/>
                  </a:cubicBezTo>
                  <a:cubicBezTo>
                    <a:pt x="7807" y="9861"/>
                    <a:pt x="9369" y="9861"/>
                    <a:pt x="11451" y="10448"/>
                  </a:cubicBezTo>
                  <a:cubicBezTo>
                    <a:pt x="13533" y="11035"/>
                    <a:pt x="16135" y="12209"/>
                    <a:pt x="17827" y="13265"/>
                  </a:cubicBezTo>
                  <a:cubicBezTo>
                    <a:pt x="19518" y="14322"/>
                    <a:pt x="20299" y="15261"/>
                    <a:pt x="20819" y="16317"/>
                  </a:cubicBezTo>
                  <a:cubicBezTo>
                    <a:pt x="21340" y="17374"/>
                    <a:pt x="21600" y="18548"/>
                    <a:pt x="19648" y="19604"/>
                  </a:cubicBezTo>
                  <a:cubicBezTo>
                    <a:pt x="17696" y="20661"/>
                    <a:pt x="13533" y="21600"/>
                    <a:pt x="9889" y="21130"/>
                  </a:cubicBezTo>
                  <a:cubicBezTo>
                    <a:pt x="6246" y="20661"/>
                    <a:pt x="3123" y="18783"/>
                    <a:pt x="0" y="16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6" name="Line"/>
            <p:cNvSpPr/>
            <p:nvPr/>
          </p:nvSpPr>
          <p:spPr>
            <a:xfrm>
              <a:off x="16557366" y="2044523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7" name="Line"/>
            <p:cNvSpPr/>
            <p:nvPr/>
          </p:nvSpPr>
          <p:spPr>
            <a:xfrm>
              <a:off x="6936691" y="6278865"/>
              <a:ext cx="1037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8" name="Line"/>
            <p:cNvSpPr/>
            <p:nvPr/>
          </p:nvSpPr>
          <p:spPr>
            <a:xfrm>
              <a:off x="7818846" y="6345864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86" y="2735"/>
                    <a:pt x="10971" y="-1585"/>
                    <a:pt x="14571" y="575"/>
                  </a:cubicBezTo>
                  <a:cubicBezTo>
                    <a:pt x="18171" y="2735"/>
                    <a:pt x="1988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9" name="Line"/>
            <p:cNvSpPr/>
            <p:nvPr/>
          </p:nvSpPr>
          <p:spPr>
            <a:xfrm>
              <a:off x="8192465" y="6195839"/>
              <a:ext cx="260262" cy="37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453" extrusionOk="0">
                  <a:moveTo>
                    <a:pt x="10232" y="0"/>
                  </a:moveTo>
                  <a:cubicBezTo>
                    <a:pt x="8811" y="0"/>
                    <a:pt x="7389" y="0"/>
                    <a:pt x="5968" y="800"/>
                  </a:cubicBezTo>
                  <a:cubicBezTo>
                    <a:pt x="4547" y="1600"/>
                    <a:pt x="3126" y="3200"/>
                    <a:pt x="3126" y="4000"/>
                  </a:cubicBezTo>
                  <a:cubicBezTo>
                    <a:pt x="3126" y="4800"/>
                    <a:pt x="4547" y="4800"/>
                    <a:pt x="7674" y="6100"/>
                  </a:cubicBezTo>
                  <a:cubicBezTo>
                    <a:pt x="10800" y="7400"/>
                    <a:pt x="15632" y="10000"/>
                    <a:pt x="18332" y="12300"/>
                  </a:cubicBezTo>
                  <a:cubicBezTo>
                    <a:pt x="21032" y="14600"/>
                    <a:pt x="21600" y="16600"/>
                    <a:pt x="21316" y="18100"/>
                  </a:cubicBezTo>
                  <a:cubicBezTo>
                    <a:pt x="21032" y="19600"/>
                    <a:pt x="19895" y="20600"/>
                    <a:pt x="17621" y="21100"/>
                  </a:cubicBezTo>
                  <a:cubicBezTo>
                    <a:pt x="15347" y="21600"/>
                    <a:pt x="11937" y="21600"/>
                    <a:pt x="9095" y="20900"/>
                  </a:cubicBezTo>
                  <a:cubicBezTo>
                    <a:pt x="6253" y="20200"/>
                    <a:pt x="3979" y="18800"/>
                    <a:pt x="2558" y="17300"/>
                  </a:cubicBezTo>
                  <a:cubicBezTo>
                    <a:pt x="1137" y="15800"/>
                    <a:pt x="568" y="14200"/>
                    <a:pt x="0" y="12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0" name="Line"/>
            <p:cNvSpPr/>
            <p:nvPr/>
          </p:nvSpPr>
          <p:spPr>
            <a:xfrm>
              <a:off x="8233978" y="6221324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829" y="2735"/>
                    <a:pt x="5657" y="-1585"/>
                    <a:pt x="9257" y="575"/>
                  </a:cubicBezTo>
                  <a:cubicBezTo>
                    <a:pt x="12857" y="2735"/>
                    <a:pt x="1722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1" name="Line"/>
            <p:cNvSpPr/>
            <p:nvPr/>
          </p:nvSpPr>
          <p:spPr>
            <a:xfrm>
              <a:off x="15945046" y="6258108"/>
              <a:ext cx="31136" cy="36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0"/>
                  </a:moveTo>
                  <a:cubicBezTo>
                    <a:pt x="2400" y="6377"/>
                    <a:pt x="4800" y="12754"/>
                    <a:pt x="6000" y="16457"/>
                  </a:cubicBezTo>
                  <a:cubicBezTo>
                    <a:pt x="7200" y="20160"/>
                    <a:pt x="7200" y="21189"/>
                    <a:pt x="9600" y="21394"/>
                  </a:cubicBezTo>
                  <a:cubicBezTo>
                    <a:pt x="12000" y="21600"/>
                    <a:pt x="16800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2" name="Line"/>
            <p:cNvSpPr/>
            <p:nvPr/>
          </p:nvSpPr>
          <p:spPr>
            <a:xfrm>
              <a:off x="17325359" y="6361892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3" name="Line"/>
            <p:cNvSpPr/>
            <p:nvPr/>
          </p:nvSpPr>
          <p:spPr>
            <a:xfrm>
              <a:off x="17553683" y="6278865"/>
              <a:ext cx="180373" cy="27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028" extrusionOk="0">
                  <a:moveTo>
                    <a:pt x="12226" y="0"/>
                  </a:moveTo>
                  <a:cubicBezTo>
                    <a:pt x="10189" y="533"/>
                    <a:pt x="8151" y="1067"/>
                    <a:pt x="6521" y="1867"/>
                  </a:cubicBezTo>
                  <a:cubicBezTo>
                    <a:pt x="4891" y="2667"/>
                    <a:pt x="3668" y="3733"/>
                    <a:pt x="4279" y="4533"/>
                  </a:cubicBezTo>
                  <a:cubicBezTo>
                    <a:pt x="4891" y="5333"/>
                    <a:pt x="7336" y="5867"/>
                    <a:pt x="10392" y="7467"/>
                  </a:cubicBezTo>
                  <a:cubicBezTo>
                    <a:pt x="13449" y="9067"/>
                    <a:pt x="17117" y="11733"/>
                    <a:pt x="19155" y="14000"/>
                  </a:cubicBezTo>
                  <a:cubicBezTo>
                    <a:pt x="21192" y="16267"/>
                    <a:pt x="21600" y="18133"/>
                    <a:pt x="20989" y="19467"/>
                  </a:cubicBezTo>
                  <a:cubicBezTo>
                    <a:pt x="20377" y="20800"/>
                    <a:pt x="18747" y="21600"/>
                    <a:pt x="15079" y="20533"/>
                  </a:cubicBezTo>
                  <a:cubicBezTo>
                    <a:pt x="11411" y="19467"/>
                    <a:pt x="5706" y="16533"/>
                    <a:pt x="0" y="13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4" name="Line"/>
            <p:cNvSpPr/>
            <p:nvPr/>
          </p:nvSpPr>
          <p:spPr>
            <a:xfrm>
              <a:off x="17595197" y="6299622"/>
              <a:ext cx="19718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5" name="Line"/>
            <p:cNvSpPr/>
            <p:nvPr/>
          </p:nvSpPr>
          <p:spPr>
            <a:xfrm>
              <a:off x="17703708" y="9963158"/>
              <a:ext cx="1602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20015" y="0"/>
                  </a:moveTo>
                  <a:cubicBezTo>
                    <a:pt x="11375" y="5867"/>
                    <a:pt x="2735" y="11733"/>
                    <a:pt x="575" y="15333"/>
                  </a:cubicBezTo>
                  <a:cubicBezTo>
                    <a:pt x="-1585" y="18933"/>
                    <a:pt x="2735" y="20267"/>
                    <a:pt x="70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6" name="Line"/>
            <p:cNvSpPr/>
            <p:nvPr/>
          </p:nvSpPr>
          <p:spPr>
            <a:xfrm>
              <a:off x="18031083" y="10087698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7" name="Line"/>
            <p:cNvSpPr/>
            <p:nvPr/>
          </p:nvSpPr>
          <p:spPr>
            <a:xfrm>
              <a:off x="18300918" y="10004670"/>
              <a:ext cx="222541" cy="31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57" extrusionOk="0">
                  <a:moveTo>
                    <a:pt x="13957" y="0"/>
                  </a:moveTo>
                  <a:cubicBezTo>
                    <a:pt x="12295" y="237"/>
                    <a:pt x="10634" y="475"/>
                    <a:pt x="9305" y="1068"/>
                  </a:cubicBezTo>
                  <a:cubicBezTo>
                    <a:pt x="7975" y="1662"/>
                    <a:pt x="6979" y="2611"/>
                    <a:pt x="7311" y="3560"/>
                  </a:cubicBezTo>
                  <a:cubicBezTo>
                    <a:pt x="7643" y="4510"/>
                    <a:pt x="9305" y="5459"/>
                    <a:pt x="11465" y="6765"/>
                  </a:cubicBezTo>
                  <a:cubicBezTo>
                    <a:pt x="13625" y="8070"/>
                    <a:pt x="16283" y="9732"/>
                    <a:pt x="18111" y="11749"/>
                  </a:cubicBezTo>
                  <a:cubicBezTo>
                    <a:pt x="19938" y="13767"/>
                    <a:pt x="20935" y="16141"/>
                    <a:pt x="21268" y="17921"/>
                  </a:cubicBezTo>
                  <a:cubicBezTo>
                    <a:pt x="21600" y="19701"/>
                    <a:pt x="21268" y="20888"/>
                    <a:pt x="18942" y="21244"/>
                  </a:cubicBezTo>
                  <a:cubicBezTo>
                    <a:pt x="16615" y="21600"/>
                    <a:pt x="12295" y="21125"/>
                    <a:pt x="8806" y="19701"/>
                  </a:cubicBezTo>
                  <a:cubicBezTo>
                    <a:pt x="5317" y="18277"/>
                    <a:pt x="2658" y="15903"/>
                    <a:pt x="0" y="13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8" name="Line"/>
            <p:cNvSpPr/>
            <p:nvPr/>
          </p:nvSpPr>
          <p:spPr>
            <a:xfrm>
              <a:off x="18373568" y="9999022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533" y="2735"/>
                    <a:pt x="9067" y="-1585"/>
                    <a:pt x="12667" y="575"/>
                  </a:cubicBezTo>
                  <a:cubicBezTo>
                    <a:pt x="16267" y="2735"/>
                    <a:pt x="18933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9" name="Line"/>
            <p:cNvSpPr/>
            <p:nvPr/>
          </p:nvSpPr>
          <p:spPr>
            <a:xfrm>
              <a:off x="15353486" y="3990002"/>
              <a:ext cx="1130369" cy="356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6" extrusionOk="0">
                  <a:moveTo>
                    <a:pt x="991" y="537"/>
                  </a:moveTo>
                  <a:cubicBezTo>
                    <a:pt x="925" y="851"/>
                    <a:pt x="859" y="1165"/>
                    <a:pt x="892" y="1532"/>
                  </a:cubicBezTo>
                  <a:cubicBezTo>
                    <a:pt x="925" y="1898"/>
                    <a:pt x="1057" y="2318"/>
                    <a:pt x="1156" y="2862"/>
                  </a:cubicBezTo>
                  <a:cubicBezTo>
                    <a:pt x="1255" y="3407"/>
                    <a:pt x="1321" y="4077"/>
                    <a:pt x="1321" y="4779"/>
                  </a:cubicBezTo>
                  <a:cubicBezTo>
                    <a:pt x="1321" y="5481"/>
                    <a:pt x="1255" y="6214"/>
                    <a:pt x="1189" y="6843"/>
                  </a:cubicBezTo>
                  <a:cubicBezTo>
                    <a:pt x="1123" y="7471"/>
                    <a:pt x="1057" y="7995"/>
                    <a:pt x="991" y="8561"/>
                  </a:cubicBezTo>
                  <a:cubicBezTo>
                    <a:pt x="925" y="9126"/>
                    <a:pt x="859" y="9734"/>
                    <a:pt x="793" y="10383"/>
                  </a:cubicBezTo>
                  <a:cubicBezTo>
                    <a:pt x="727" y="11033"/>
                    <a:pt x="661" y="11724"/>
                    <a:pt x="628" y="12479"/>
                  </a:cubicBezTo>
                  <a:cubicBezTo>
                    <a:pt x="594" y="13233"/>
                    <a:pt x="594" y="14050"/>
                    <a:pt x="594" y="14898"/>
                  </a:cubicBezTo>
                  <a:cubicBezTo>
                    <a:pt x="594" y="15747"/>
                    <a:pt x="594" y="16627"/>
                    <a:pt x="628" y="17297"/>
                  </a:cubicBezTo>
                  <a:cubicBezTo>
                    <a:pt x="661" y="17968"/>
                    <a:pt x="727" y="18428"/>
                    <a:pt x="826" y="18931"/>
                  </a:cubicBezTo>
                  <a:cubicBezTo>
                    <a:pt x="925" y="19434"/>
                    <a:pt x="1057" y="19979"/>
                    <a:pt x="1123" y="20356"/>
                  </a:cubicBezTo>
                  <a:cubicBezTo>
                    <a:pt x="1189" y="20733"/>
                    <a:pt x="1189" y="20943"/>
                    <a:pt x="1189" y="21100"/>
                  </a:cubicBezTo>
                  <a:cubicBezTo>
                    <a:pt x="1189" y="21257"/>
                    <a:pt x="1189" y="21362"/>
                    <a:pt x="1354" y="21435"/>
                  </a:cubicBezTo>
                  <a:cubicBezTo>
                    <a:pt x="1519" y="21508"/>
                    <a:pt x="1850" y="21550"/>
                    <a:pt x="3005" y="21571"/>
                  </a:cubicBezTo>
                  <a:cubicBezTo>
                    <a:pt x="4161" y="21592"/>
                    <a:pt x="6143" y="21592"/>
                    <a:pt x="8026" y="21561"/>
                  </a:cubicBezTo>
                  <a:cubicBezTo>
                    <a:pt x="9908" y="21529"/>
                    <a:pt x="11692" y="21466"/>
                    <a:pt x="13244" y="21414"/>
                  </a:cubicBezTo>
                  <a:cubicBezTo>
                    <a:pt x="14796" y="21362"/>
                    <a:pt x="16117" y="21320"/>
                    <a:pt x="17108" y="21288"/>
                  </a:cubicBezTo>
                  <a:cubicBezTo>
                    <a:pt x="18099" y="21257"/>
                    <a:pt x="18760" y="21236"/>
                    <a:pt x="19288" y="21215"/>
                  </a:cubicBezTo>
                  <a:cubicBezTo>
                    <a:pt x="19817" y="21194"/>
                    <a:pt x="20213" y="21173"/>
                    <a:pt x="20510" y="21121"/>
                  </a:cubicBezTo>
                  <a:cubicBezTo>
                    <a:pt x="20807" y="21068"/>
                    <a:pt x="21006" y="20984"/>
                    <a:pt x="21105" y="20702"/>
                  </a:cubicBezTo>
                  <a:cubicBezTo>
                    <a:pt x="21204" y="20419"/>
                    <a:pt x="21204" y="19937"/>
                    <a:pt x="21204" y="19340"/>
                  </a:cubicBezTo>
                  <a:cubicBezTo>
                    <a:pt x="21204" y="18743"/>
                    <a:pt x="21204" y="18030"/>
                    <a:pt x="21270" y="17465"/>
                  </a:cubicBezTo>
                  <a:cubicBezTo>
                    <a:pt x="21336" y="16899"/>
                    <a:pt x="21468" y="16480"/>
                    <a:pt x="21534" y="15852"/>
                  </a:cubicBezTo>
                  <a:cubicBezTo>
                    <a:pt x="21600" y="15223"/>
                    <a:pt x="21600" y="14385"/>
                    <a:pt x="21534" y="13704"/>
                  </a:cubicBezTo>
                  <a:cubicBezTo>
                    <a:pt x="21468" y="13023"/>
                    <a:pt x="21336" y="12499"/>
                    <a:pt x="21270" y="11829"/>
                  </a:cubicBezTo>
                  <a:cubicBezTo>
                    <a:pt x="21204" y="11159"/>
                    <a:pt x="21204" y="10342"/>
                    <a:pt x="21204" y="9493"/>
                  </a:cubicBezTo>
                  <a:cubicBezTo>
                    <a:pt x="21204" y="8645"/>
                    <a:pt x="21204" y="7765"/>
                    <a:pt x="21237" y="7084"/>
                  </a:cubicBezTo>
                  <a:cubicBezTo>
                    <a:pt x="21270" y="6403"/>
                    <a:pt x="21336" y="5921"/>
                    <a:pt x="21402" y="5366"/>
                  </a:cubicBezTo>
                  <a:cubicBezTo>
                    <a:pt x="21468" y="4811"/>
                    <a:pt x="21534" y="4182"/>
                    <a:pt x="21534" y="3554"/>
                  </a:cubicBezTo>
                  <a:cubicBezTo>
                    <a:pt x="21534" y="2925"/>
                    <a:pt x="21468" y="2297"/>
                    <a:pt x="21435" y="1783"/>
                  </a:cubicBezTo>
                  <a:cubicBezTo>
                    <a:pt x="21402" y="1270"/>
                    <a:pt x="21402" y="872"/>
                    <a:pt x="21402" y="621"/>
                  </a:cubicBezTo>
                  <a:cubicBezTo>
                    <a:pt x="21402" y="369"/>
                    <a:pt x="21402" y="264"/>
                    <a:pt x="21237" y="191"/>
                  </a:cubicBezTo>
                  <a:cubicBezTo>
                    <a:pt x="21072" y="118"/>
                    <a:pt x="20741" y="76"/>
                    <a:pt x="19883" y="44"/>
                  </a:cubicBezTo>
                  <a:cubicBezTo>
                    <a:pt x="19024" y="13"/>
                    <a:pt x="17637" y="-8"/>
                    <a:pt x="16217" y="2"/>
                  </a:cubicBezTo>
                  <a:cubicBezTo>
                    <a:pt x="14796" y="13"/>
                    <a:pt x="13343" y="55"/>
                    <a:pt x="12088" y="76"/>
                  </a:cubicBezTo>
                  <a:cubicBezTo>
                    <a:pt x="10833" y="97"/>
                    <a:pt x="9776" y="97"/>
                    <a:pt x="8587" y="128"/>
                  </a:cubicBezTo>
                  <a:cubicBezTo>
                    <a:pt x="7398" y="160"/>
                    <a:pt x="6077" y="222"/>
                    <a:pt x="4756" y="254"/>
                  </a:cubicBezTo>
                  <a:cubicBezTo>
                    <a:pt x="3435" y="285"/>
                    <a:pt x="2114" y="285"/>
                    <a:pt x="1321" y="306"/>
                  </a:cubicBezTo>
                  <a:cubicBezTo>
                    <a:pt x="528" y="327"/>
                    <a:pt x="264" y="369"/>
                    <a:pt x="0" y="4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0" name="Line"/>
            <p:cNvSpPr/>
            <p:nvPr/>
          </p:nvSpPr>
          <p:spPr>
            <a:xfrm>
              <a:off x="6818590" y="5479737"/>
              <a:ext cx="243472" cy="210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234" extrusionOk="0">
                  <a:moveTo>
                    <a:pt x="11877" y="0"/>
                  </a:moveTo>
                  <a:cubicBezTo>
                    <a:pt x="8918" y="348"/>
                    <a:pt x="5959" y="697"/>
                    <a:pt x="3887" y="1568"/>
                  </a:cubicBezTo>
                  <a:cubicBezTo>
                    <a:pt x="1816" y="2439"/>
                    <a:pt x="633" y="3832"/>
                    <a:pt x="189" y="6445"/>
                  </a:cubicBezTo>
                  <a:cubicBezTo>
                    <a:pt x="-255" y="9058"/>
                    <a:pt x="41" y="12890"/>
                    <a:pt x="1520" y="15677"/>
                  </a:cubicBezTo>
                  <a:cubicBezTo>
                    <a:pt x="3000" y="18465"/>
                    <a:pt x="5663" y="20206"/>
                    <a:pt x="8770" y="20903"/>
                  </a:cubicBezTo>
                  <a:cubicBezTo>
                    <a:pt x="11877" y="21600"/>
                    <a:pt x="15427" y="21252"/>
                    <a:pt x="17794" y="19335"/>
                  </a:cubicBezTo>
                  <a:cubicBezTo>
                    <a:pt x="20161" y="17419"/>
                    <a:pt x="21345" y="13935"/>
                    <a:pt x="20605" y="10800"/>
                  </a:cubicBezTo>
                  <a:cubicBezTo>
                    <a:pt x="19866" y="7665"/>
                    <a:pt x="17203" y="4877"/>
                    <a:pt x="14096" y="3136"/>
                  </a:cubicBezTo>
                  <a:cubicBezTo>
                    <a:pt x="10989" y="1394"/>
                    <a:pt x="7438" y="697"/>
                    <a:pt x="38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1" name="Line"/>
            <p:cNvSpPr/>
            <p:nvPr/>
          </p:nvSpPr>
          <p:spPr>
            <a:xfrm>
              <a:off x="7964141" y="5294657"/>
              <a:ext cx="244443" cy="3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401" extrusionOk="0">
                  <a:moveTo>
                    <a:pt x="4500" y="2388"/>
                  </a:moveTo>
                  <a:cubicBezTo>
                    <a:pt x="5400" y="1558"/>
                    <a:pt x="6300" y="727"/>
                    <a:pt x="8250" y="311"/>
                  </a:cubicBezTo>
                  <a:cubicBezTo>
                    <a:pt x="10200" y="-104"/>
                    <a:pt x="13200" y="-104"/>
                    <a:pt x="15150" y="311"/>
                  </a:cubicBezTo>
                  <a:cubicBezTo>
                    <a:pt x="17100" y="727"/>
                    <a:pt x="18000" y="1558"/>
                    <a:pt x="18450" y="2492"/>
                  </a:cubicBezTo>
                  <a:cubicBezTo>
                    <a:pt x="18900" y="3427"/>
                    <a:pt x="18900" y="4465"/>
                    <a:pt x="18000" y="5400"/>
                  </a:cubicBezTo>
                  <a:cubicBezTo>
                    <a:pt x="17100" y="6334"/>
                    <a:pt x="15300" y="7165"/>
                    <a:pt x="13650" y="7788"/>
                  </a:cubicBezTo>
                  <a:cubicBezTo>
                    <a:pt x="12000" y="8411"/>
                    <a:pt x="10500" y="8827"/>
                    <a:pt x="10500" y="9346"/>
                  </a:cubicBezTo>
                  <a:cubicBezTo>
                    <a:pt x="10500" y="9865"/>
                    <a:pt x="12000" y="10488"/>
                    <a:pt x="14100" y="11734"/>
                  </a:cubicBezTo>
                  <a:cubicBezTo>
                    <a:pt x="16200" y="12981"/>
                    <a:pt x="18900" y="14850"/>
                    <a:pt x="20250" y="16304"/>
                  </a:cubicBezTo>
                  <a:cubicBezTo>
                    <a:pt x="21600" y="17758"/>
                    <a:pt x="21600" y="18796"/>
                    <a:pt x="19650" y="19731"/>
                  </a:cubicBezTo>
                  <a:cubicBezTo>
                    <a:pt x="17700" y="20665"/>
                    <a:pt x="13800" y="21496"/>
                    <a:pt x="10200" y="21392"/>
                  </a:cubicBezTo>
                  <a:cubicBezTo>
                    <a:pt x="6600" y="21288"/>
                    <a:pt x="3300" y="20250"/>
                    <a:pt x="0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2" name="Line"/>
            <p:cNvSpPr/>
            <p:nvPr/>
          </p:nvSpPr>
          <p:spPr>
            <a:xfrm>
              <a:off x="6797031" y="4360421"/>
              <a:ext cx="280114" cy="260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1" h="21132" extrusionOk="0">
                  <a:moveTo>
                    <a:pt x="12695" y="1558"/>
                  </a:moveTo>
                  <a:cubicBezTo>
                    <a:pt x="11667" y="717"/>
                    <a:pt x="10638" y="-125"/>
                    <a:pt x="8710" y="15"/>
                  </a:cubicBezTo>
                  <a:cubicBezTo>
                    <a:pt x="6781" y="156"/>
                    <a:pt x="3952" y="1278"/>
                    <a:pt x="2152" y="4083"/>
                  </a:cubicBezTo>
                  <a:cubicBezTo>
                    <a:pt x="352" y="6888"/>
                    <a:pt x="-419" y="11376"/>
                    <a:pt x="224" y="14462"/>
                  </a:cubicBezTo>
                  <a:cubicBezTo>
                    <a:pt x="867" y="17548"/>
                    <a:pt x="2924" y="19231"/>
                    <a:pt x="5881" y="20213"/>
                  </a:cubicBezTo>
                  <a:cubicBezTo>
                    <a:pt x="8838" y="21194"/>
                    <a:pt x="12695" y="21475"/>
                    <a:pt x="15524" y="20633"/>
                  </a:cubicBezTo>
                  <a:cubicBezTo>
                    <a:pt x="18352" y="19792"/>
                    <a:pt x="20152" y="17828"/>
                    <a:pt x="20667" y="15444"/>
                  </a:cubicBezTo>
                  <a:cubicBezTo>
                    <a:pt x="21181" y="13059"/>
                    <a:pt x="20410" y="10254"/>
                    <a:pt x="18352" y="7870"/>
                  </a:cubicBezTo>
                  <a:cubicBezTo>
                    <a:pt x="16295" y="5485"/>
                    <a:pt x="12952" y="3522"/>
                    <a:pt x="9610" y="1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3" name="Line"/>
            <p:cNvSpPr/>
            <p:nvPr/>
          </p:nvSpPr>
          <p:spPr>
            <a:xfrm>
              <a:off x="7829225" y="4369260"/>
              <a:ext cx="3113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4" name="Line"/>
            <p:cNvSpPr/>
            <p:nvPr/>
          </p:nvSpPr>
          <p:spPr>
            <a:xfrm>
              <a:off x="8020521" y="4417453"/>
              <a:ext cx="256711" cy="241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0946" extrusionOk="0">
                  <a:moveTo>
                    <a:pt x="10441" y="321"/>
                  </a:moveTo>
                  <a:cubicBezTo>
                    <a:pt x="9056" y="21"/>
                    <a:pt x="7672" y="-279"/>
                    <a:pt x="5872" y="471"/>
                  </a:cubicBezTo>
                  <a:cubicBezTo>
                    <a:pt x="4072" y="1221"/>
                    <a:pt x="1856" y="3021"/>
                    <a:pt x="749" y="5871"/>
                  </a:cubicBezTo>
                  <a:cubicBezTo>
                    <a:pt x="-359" y="8721"/>
                    <a:pt x="-359" y="12621"/>
                    <a:pt x="1579" y="15471"/>
                  </a:cubicBezTo>
                  <a:cubicBezTo>
                    <a:pt x="3518" y="18321"/>
                    <a:pt x="7395" y="20121"/>
                    <a:pt x="10718" y="20721"/>
                  </a:cubicBezTo>
                  <a:cubicBezTo>
                    <a:pt x="14041" y="21321"/>
                    <a:pt x="16810" y="20721"/>
                    <a:pt x="18610" y="18921"/>
                  </a:cubicBezTo>
                  <a:cubicBezTo>
                    <a:pt x="20410" y="17121"/>
                    <a:pt x="21241" y="14121"/>
                    <a:pt x="19856" y="10821"/>
                  </a:cubicBezTo>
                  <a:cubicBezTo>
                    <a:pt x="18472" y="7521"/>
                    <a:pt x="14872" y="3921"/>
                    <a:pt x="12103" y="2271"/>
                  </a:cubicBezTo>
                  <a:cubicBezTo>
                    <a:pt x="9333" y="621"/>
                    <a:pt x="7395" y="921"/>
                    <a:pt x="5456" y="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5" name="Line"/>
            <p:cNvSpPr/>
            <p:nvPr/>
          </p:nvSpPr>
          <p:spPr>
            <a:xfrm>
              <a:off x="15858035" y="4265477"/>
              <a:ext cx="250098" cy="2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385" extrusionOk="0">
                  <a:moveTo>
                    <a:pt x="10845" y="997"/>
                  </a:moveTo>
                  <a:cubicBezTo>
                    <a:pt x="7926" y="1994"/>
                    <a:pt x="5007" y="2991"/>
                    <a:pt x="2964" y="4985"/>
                  </a:cubicBezTo>
                  <a:cubicBezTo>
                    <a:pt x="921" y="6978"/>
                    <a:pt x="-247" y="9969"/>
                    <a:pt x="45" y="12794"/>
                  </a:cubicBezTo>
                  <a:cubicBezTo>
                    <a:pt x="337" y="15618"/>
                    <a:pt x="2088" y="18277"/>
                    <a:pt x="5153" y="19772"/>
                  </a:cubicBezTo>
                  <a:cubicBezTo>
                    <a:pt x="8218" y="21268"/>
                    <a:pt x="12596" y="21600"/>
                    <a:pt x="15515" y="21268"/>
                  </a:cubicBezTo>
                  <a:cubicBezTo>
                    <a:pt x="18434" y="20935"/>
                    <a:pt x="19894" y="19938"/>
                    <a:pt x="20623" y="17612"/>
                  </a:cubicBezTo>
                  <a:cubicBezTo>
                    <a:pt x="21353" y="15286"/>
                    <a:pt x="21353" y="11631"/>
                    <a:pt x="19894" y="8474"/>
                  </a:cubicBezTo>
                  <a:cubicBezTo>
                    <a:pt x="18434" y="5317"/>
                    <a:pt x="15515" y="2658"/>
                    <a:pt x="13180" y="1329"/>
                  </a:cubicBezTo>
                  <a:cubicBezTo>
                    <a:pt x="10845" y="0"/>
                    <a:pt x="9093" y="0"/>
                    <a:pt x="73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6" name="Line"/>
            <p:cNvSpPr/>
            <p:nvPr/>
          </p:nvSpPr>
          <p:spPr>
            <a:xfrm>
              <a:off x="15822055" y="5241036"/>
              <a:ext cx="261885" cy="2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73" extrusionOk="0">
                  <a:moveTo>
                    <a:pt x="10815" y="0"/>
                  </a:moveTo>
                  <a:cubicBezTo>
                    <a:pt x="8010" y="831"/>
                    <a:pt x="5205" y="1662"/>
                    <a:pt x="3241" y="3323"/>
                  </a:cubicBezTo>
                  <a:cubicBezTo>
                    <a:pt x="1278" y="4985"/>
                    <a:pt x="156" y="7477"/>
                    <a:pt x="15" y="9969"/>
                  </a:cubicBezTo>
                  <a:cubicBezTo>
                    <a:pt x="-125" y="12462"/>
                    <a:pt x="717" y="14954"/>
                    <a:pt x="3101" y="16892"/>
                  </a:cubicBezTo>
                  <a:cubicBezTo>
                    <a:pt x="5485" y="18831"/>
                    <a:pt x="9413" y="20215"/>
                    <a:pt x="12078" y="20908"/>
                  </a:cubicBezTo>
                  <a:cubicBezTo>
                    <a:pt x="14743" y="21600"/>
                    <a:pt x="16145" y="21600"/>
                    <a:pt x="17688" y="20354"/>
                  </a:cubicBezTo>
                  <a:cubicBezTo>
                    <a:pt x="19231" y="19108"/>
                    <a:pt x="20914" y="16615"/>
                    <a:pt x="21194" y="14123"/>
                  </a:cubicBezTo>
                  <a:cubicBezTo>
                    <a:pt x="21475" y="11631"/>
                    <a:pt x="20353" y="9138"/>
                    <a:pt x="17408" y="6785"/>
                  </a:cubicBezTo>
                  <a:cubicBezTo>
                    <a:pt x="14462" y="4431"/>
                    <a:pt x="9693" y="2215"/>
                    <a:pt x="49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7" name="Line"/>
            <p:cNvSpPr/>
            <p:nvPr/>
          </p:nvSpPr>
          <p:spPr>
            <a:xfrm>
              <a:off x="17543305" y="4120181"/>
              <a:ext cx="1037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8" name="Line"/>
            <p:cNvSpPr/>
            <p:nvPr/>
          </p:nvSpPr>
          <p:spPr>
            <a:xfrm>
              <a:off x="17294226" y="5097668"/>
              <a:ext cx="225631" cy="44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06" extrusionOk="0">
                  <a:moveTo>
                    <a:pt x="1964" y="1916"/>
                  </a:moveTo>
                  <a:cubicBezTo>
                    <a:pt x="2945" y="1247"/>
                    <a:pt x="3927" y="577"/>
                    <a:pt x="5236" y="242"/>
                  </a:cubicBezTo>
                  <a:cubicBezTo>
                    <a:pt x="6545" y="-93"/>
                    <a:pt x="8182" y="-93"/>
                    <a:pt x="10145" y="326"/>
                  </a:cubicBezTo>
                  <a:cubicBezTo>
                    <a:pt x="12109" y="744"/>
                    <a:pt x="14400" y="1581"/>
                    <a:pt x="14727" y="2837"/>
                  </a:cubicBezTo>
                  <a:cubicBezTo>
                    <a:pt x="15055" y="4093"/>
                    <a:pt x="13418" y="5767"/>
                    <a:pt x="11782" y="6772"/>
                  </a:cubicBezTo>
                  <a:cubicBezTo>
                    <a:pt x="10145" y="7777"/>
                    <a:pt x="8509" y="8112"/>
                    <a:pt x="8345" y="8530"/>
                  </a:cubicBezTo>
                  <a:cubicBezTo>
                    <a:pt x="8182" y="8949"/>
                    <a:pt x="9491" y="9451"/>
                    <a:pt x="11945" y="10874"/>
                  </a:cubicBezTo>
                  <a:cubicBezTo>
                    <a:pt x="14400" y="12298"/>
                    <a:pt x="18000" y="14642"/>
                    <a:pt x="19800" y="16316"/>
                  </a:cubicBezTo>
                  <a:cubicBezTo>
                    <a:pt x="21600" y="17991"/>
                    <a:pt x="21600" y="18995"/>
                    <a:pt x="20945" y="19749"/>
                  </a:cubicBezTo>
                  <a:cubicBezTo>
                    <a:pt x="20291" y="20502"/>
                    <a:pt x="18982" y="21005"/>
                    <a:pt x="16691" y="21256"/>
                  </a:cubicBezTo>
                  <a:cubicBezTo>
                    <a:pt x="14400" y="21507"/>
                    <a:pt x="11127" y="21507"/>
                    <a:pt x="8182" y="20754"/>
                  </a:cubicBezTo>
                  <a:cubicBezTo>
                    <a:pt x="5236" y="20000"/>
                    <a:pt x="2618" y="18493"/>
                    <a:pt x="0" y="16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9" name="Line"/>
            <p:cNvSpPr/>
            <p:nvPr/>
          </p:nvSpPr>
          <p:spPr>
            <a:xfrm>
              <a:off x="6078974" y="9890510"/>
              <a:ext cx="290702" cy="20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181" extrusionOk="0">
                  <a:moveTo>
                    <a:pt x="8021" y="0"/>
                  </a:moveTo>
                  <a:cubicBezTo>
                    <a:pt x="6766" y="0"/>
                    <a:pt x="5510" y="0"/>
                    <a:pt x="4128" y="1260"/>
                  </a:cubicBezTo>
                  <a:cubicBezTo>
                    <a:pt x="2747" y="2520"/>
                    <a:pt x="1240" y="5040"/>
                    <a:pt x="486" y="7200"/>
                  </a:cubicBezTo>
                  <a:cubicBezTo>
                    <a:pt x="-267" y="9360"/>
                    <a:pt x="-267" y="11160"/>
                    <a:pt x="1366" y="13500"/>
                  </a:cubicBezTo>
                  <a:cubicBezTo>
                    <a:pt x="2998" y="15840"/>
                    <a:pt x="6263" y="18720"/>
                    <a:pt x="9277" y="20160"/>
                  </a:cubicBezTo>
                  <a:cubicBezTo>
                    <a:pt x="12291" y="21600"/>
                    <a:pt x="15054" y="21600"/>
                    <a:pt x="17314" y="19620"/>
                  </a:cubicBezTo>
                  <a:cubicBezTo>
                    <a:pt x="19575" y="17640"/>
                    <a:pt x="21333" y="13680"/>
                    <a:pt x="21082" y="10440"/>
                  </a:cubicBezTo>
                  <a:cubicBezTo>
                    <a:pt x="20831" y="7200"/>
                    <a:pt x="18570" y="4680"/>
                    <a:pt x="15933" y="3060"/>
                  </a:cubicBezTo>
                  <a:cubicBezTo>
                    <a:pt x="13296" y="1440"/>
                    <a:pt x="10282" y="720"/>
                    <a:pt x="8273" y="900"/>
                  </a:cubicBezTo>
                  <a:cubicBezTo>
                    <a:pt x="6263" y="1080"/>
                    <a:pt x="5259" y="2160"/>
                    <a:pt x="4254" y="3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0" name="Line"/>
            <p:cNvSpPr/>
            <p:nvPr/>
          </p:nvSpPr>
          <p:spPr>
            <a:xfrm>
              <a:off x="7310310" y="9817862"/>
              <a:ext cx="10379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1" name="Line"/>
            <p:cNvSpPr/>
            <p:nvPr/>
          </p:nvSpPr>
          <p:spPr>
            <a:xfrm>
              <a:off x="12589622" y="9921644"/>
              <a:ext cx="203886" cy="175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472" extrusionOk="0">
                  <a:moveTo>
                    <a:pt x="10057" y="0"/>
                  </a:moveTo>
                  <a:cubicBezTo>
                    <a:pt x="8257" y="0"/>
                    <a:pt x="6457" y="0"/>
                    <a:pt x="4657" y="1906"/>
                  </a:cubicBezTo>
                  <a:cubicBezTo>
                    <a:pt x="2857" y="3812"/>
                    <a:pt x="1057" y="7624"/>
                    <a:pt x="337" y="10588"/>
                  </a:cubicBezTo>
                  <a:cubicBezTo>
                    <a:pt x="-383" y="13553"/>
                    <a:pt x="-23" y="15671"/>
                    <a:pt x="2137" y="17365"/>
                  </a:cubicBezTo>
                  <a:cubicBezTo>
                    <a:pt x="4297" y="19059"/>
                    <a:pt x="8257" y="20329"/>
                    <a:pt x="11137" y="20965"/>
                  </a:cubicBezTo>
                  <a:cubicBezTo>
                    <a:pt x="14017" y="21600"/>
                    <a:pt x="15817" y="21600"/>
                    <a:pt x="17617" y="21176"/>
                  </a:cubicBezTo>
                  <a:cubicBezTo>
                    <a:pt x="19417" y="20753"/>
                    <a:pt x="21217" y="19906"/>
                    <a:pt x="21217" y="16729"/>
                  </a:cubicBezTo>
                  <a:cubicBezTo>
                    <a:pt x="21217" y="13553"/>
                    <a:pt x="19417" y="8047"/>
                    <a:pt x="16537" y="4871"/>
                  </a:cubicBezTo>
                  <a:cubicBezTo>
                    <a:pt x="13657" y="1694"/>
                    <a:pt x="9697" y="847"/>
                    <a:pt x="57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2" name="Line"/>
            <p:cNvSpPr/>
            <p:nvPr/>
          </p:nvSpPr>
          <p:spPr>
            <a:xfrm>
              <a:off x="13267449" y="9840266"/>
              <a:ext cx="166910" cy="38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389" extrusionOk="0">
                  <a:moveTo>
                    <a:pt x="1323" y="1629"/>
                  </a:moveTo>
                  <a:cubicBezTo>
                    <a:pt x="3086" y="1056"/>
                    <a:pt x="4849" y="482"/>
                    <a:pt x="6833" y="196"/>
                  </a:cubicBezTo>
                  <a:cubicBezTo>
                    <a:pt x="8816" y="-91"/>
                    <a:pt x="11020" y="-91"/>
                    <a:pt x="12563" y="387"/>
                  </a:cubicBezTo>
                  <a:cubicBezTo>
                    <a:pt x="14106" y="865"/>
                    <a:pt x="14988" y="1821"/>
                    <a:pt x="14106" y="3159"/>
                  </a:cubicBezTo>
                  <a:cubicBezTo>
                    <a:pt x="13225" y="4497"/>
                    <a:pt x="10580" y="6217"/>
                    <a:pt x="8155" y="7268"/>
                  </a:cubicBezTo>
                  <a:cubicBezTo>
                    <a:pt x="5731" y="8320"/>
                    <a:pt x="3527" y="8702"/>
                    <a:pt x="3527" y="8893"/>
                  </a:cubicBezTo>
                  <a:cubicBezTo>
                    <a:pt x="3527" y="9084"/>
                    <a:pt x="5731" y="9084"/>
                    <a:pt x="8816" y="9753"/>
                  </a:cubicBezTo>
                  <a:cubicBezTo>
                    <a:pt x="11902" y="10422"/>
                    <a:pt x="15869" y="11760"/>
                    <a:pt x="18294" y="13576"/>
                  </a:cubicBezTo>
                  <a:cubicBezTo>
                    <a:pt x="20718" y="15392"/>
                    <a:pt x="21600" y="17686"/>
                    <a:pt x="21159" y="19120"/>
                  </a:cubicBezTo>
                  <a:cubicBezTo>
                    <a:pt x="20718" y="20553"/>
                    <a:pt x="18955" y="21127"/>
                    <a:pt x="15870" y="21318"/>
                  </a:cubicBezTo>
                  <a:cubicBezTo>
                    <a:pt x="12784" y="21509"/>
                    <a:pt x="8376" y="21318"/>
                    <a:pt x="5510" y="20744"/>
                  </a:cubicBezTo>
                  <a:cubicBezTo>
                    <a:pt x="2645" y="20171"/>
                    <a:pt x="1322" y="19215"/>
                    <a:pt x="0" y="18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900" name="Drawing"/>
          <p:cNvGrpSpPr/>
          <p:nvPr/>
        </p:nvGrpSpPr>
        <p:grpSpPr>
          <a:xfrm>
            <a:off x="2158684" y="5365576"/>
            <a:ext cx="2284267" cy="2947435"/>
            <a:chOff x="0" y="0"/>
            <a:chExt cx="2284266" cy="2947434"/>
          </a:xfrm>
        </p:grpSpPr>
        <p:sp>
          <p:nvSpPr>
            <p:cNvPr id="4894" name="Line"/>
            <p:cNvSpPr/>
            <p:nvPr/>
          </p:nvSpPr>
          <p:spPr>
            <a:xfrm>
              <a:off x="0" y="1214259"/>
              <a:ext cx="51891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8831"/>
                    <a:pt x="0" y="16062"/>
                    <a:pt x="576" y="13292"/>
                  </a:cubicBezTo>
                  <a:cubicBezTo>
                    <a:pt x="1152" y="10523"/>
                    <a:pt x="2304" y="7754"/>
                    <a:pt x="3816" y="8031"/>
                  </a:cubicBezTo>
                  <a:cubicBezTo>
                    <a:pt x="5328" y="8308"/>
                    <a:pt x="7200" y="11631"/>
                    <a:pt x="8784" y="14677"/>
                  </a:cubicBezTo>
                  <a:cubicBezTo>
                    <a:pt x="10368" y="17723"/>
                    <a:pt x="11664" y="20492"/>
                    <a:pt x="13752" y="18000"/>
                  </a:cubicBezTo>
                  <a:cubicBezTo>
                    <a:pt x="15840" y="15508"/>
                    <a:pt x="18720" y="775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5" name="Line"/>
            <p:cNvSpPr/>
            <p:nvPr/>
          </p:nvSpPr>
          <p:spPr>
            <a:xfrm>
              <a:off x="1230351" y="0"/>
              <a:ext cx="222610" cy="294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9420" y="0"/>
                  </a:moveTo>
                  <a:cubicBezTo>
                    <a:pt x="6429" y="304"/>
                    <a:pt x="3438" y="608"/>
                    <a:pt x="1777" y="1027"/>
                  </a:cubicBezTo>
                  <a:cubicBezTo>
                    <a:pt x="115" y="1445"/>
                    <a:pt x="-217" y="1977"/>
                    <a:pt x="115" y="2523"/>
                  </a:cubicBezTo>
                  <a:cubicBezTo>
                    <a:pt x="448" y="3068"/>
                    <a:pt x="1445" y="3625"/>
                    <a:pt x="2109" y="4208"/>
                  </a:cubicBezTo>
                  <a:cubicBezTo>
                    <a:pt x="2774" y="4792"/>
                    <a:pt x="3106" y="5400"/>
                    <a:pt x="3605" y="6021"/>
                  </a:cubicBezTo>
                  <a:cubicBezTo>
                    <a:pt x="4103" y="6642"/>
                    <a:pt x="4768" y="7276"/>
                    <a:pt x="5266" y="7948"/>
                  </a:cubicBezTo>
                  <a:cubicBezTo>
                    <a:pt x="5765" y="8620"/>
                    <a:pt x="6097" y="9330"/>
                    <a:pt x="6429" y="10090"/>
                  </a:cubicBezTo>
                  <a:cubicBezTo>
                    <a:pt x="6761" y="10851"/>
                    <a:pt x="7094" y="11662"/>
                    <a:pt x="7260" y="12575"/>
                  </a:cubicBezTo>
                  <a:cubicBezTo>
                    <a:pt x="7426" y="13487"/>
                    <a:pt x="7426" y="14501"/>
                    <a:pt x="7426" y="15541"/>
                  </a:cubicBezTo>
                  <a:cubicBezTo>
                    <a:pt x="7426" y="16580"/>
                    <a:pt x="7426" y="17645"/>
                    <a:pt x="7592" y="18368"/>
                  </a:cubicBezTo>
                  <a:cubicBezTo>
                    <a:pt x="7758" y="19090"/>
                    <a:pt x="8091" y="19470"/>
                    <a:pt x="8257" y="19800"/>
                  </a:cubicBezTo>
                  <a:cubicBezTo>
                    <a:pt x="8423" y="20130"/>
                    <a:pt x="8423" y="20408"/>
                    <a:pt x="10583" y="20700"/>
                  </a:cubicBezTo>
                  <a:cubicBezTo>
                    <a:pt x="12743" y="20992"/>
                    <a:pt x="17063" y="21296"/>
                    <a:pt x="2138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6" name="Line"/>
            <p:cNvSpPr/>
            <p:nvPr/>
          </p:nvSpPr>
          <p:spPr>
            <a:xfrm>
              <a:off x="1992631" y="20756"/>
              <a:ext cx="2075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7" name="Line"/>
            <p:cNvSpPr/>
            <p:nvPr/>
          </p:nvSpPr>
          <p:spPr>
            <a:xfrm>
              <a:off x="1828917" y="1048207"/>
              <a:ext cx="278627" cy="254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7" h="21200" extrusionOk="0">
                  <a:moveTo>
                    <a:pt x="12788" y="1728"/>
                  </a:moveTo>
                  <a:cubicBezTo>
                    <a:pt x="10247" y="1440"/>
                    <a:pt x="7706" y="1152"/>
                    <a:pt x="5419" y="2016"/>
                  </a:cubicBezTo>
                  <a:cubicBezTo>
                    <a:pt x="3132" y="2880"/>
                    <a:pt x="1099" y="4896"/>
                    <a:pt x="336" y="7488"/>
                  </a:cubicBezTo>
                  <a:cubicBezTo>
                    <a:pt x="-426" y="10080"/>
                    <a:pt x="82" y="13248"/>
                    <a:pt x="2115" y="15840"/>
                  </a:cubicBezTo>
                  <a:cubicBezTo>
                    <a:pt x="4148" y="18432"/>
                    <a:pt x="7706" y="20448"/>
                    <a:pt x="10882" y="21024"/>
                  </a:cubicBezTo>
                  <a:cubicBezTo>
                    <a:pt x="14059" y="21600"/>
                    <a:pt x="16854" y="20736"/>
                    <a:pt x="18633" y="18864"/>
                  </a:cubicBezTo>
                  <a:cubicBezTo>
                    <a:pt x="20412" y="16992"/>
                    <a:pt x="21174" y="14112"/>
                    <a:pt x="19649" y="10800"/>
                  </a:cubicBezTo>
                  <a:cubicBezTo>
                    <a:pt x="18125" y="7488"/>
                    <a:pt x="14313" y="3744"/>
                    <a:pt x="105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8" name="Line"/>
            <p:cNvSpPr/>
            <p:nvPr/>
          </p:nvSpPr>
          <p:spPr>
            <a:xfrm>
              <a:off x="1951941" y="1968613"/>
              <a:ext cx="332326" cy="252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1291" extrusionOk="0">
                  <a:moveTo>
                    <a:pt x="10317" y="275"/>
                  </a:moveTo>
                  <a:cubicBezTo>
                    <a:pt x="8157" y="-17"/>
                    <a:pt x="5997" y="-309"/>
                    <a:pt x="4053" y="713"/>
                  </a:cubicBezTo>
                  <a:cubicBezTo>
                    <a:pt x="2109" y="1734"/>
                    <a:pt x="381" y="4069"/>
                    <a:pt x="57" y="7426"/>
                  </a:cubicBezTo>
                  <a:cubicBezTo>
                    <a:pt x="-267" y="10783"/>
                    <a:pt x="813" y="15161"/>
                    <a:pt x="2973" y="17788"/>
                  </a:cubicBezTo>
                  <a:cubicBezTo>
                    <a:pt x="5133" y="20415"/>
                    <a:pt x="8373" y="21291"/>
                    <a:pt x="11397" y="21291"/>
                  </a:cubicBezTo>
                  <a:cubicBezTo>
                    <a:pt x="14421" y="21291"/>
                    <a:pt x="17229" y="20415"/>
                    <a:pt x="18957" y="18664"/>
                  </a:cubicBezTo>
                  <a:cubicBezTo>
                    <a:pt x="20685" y="16913"/>
                    <a:pt x="21333" y="14286"/>
                    <a:pt x="20145" y="11221"/>
                  </a:cubicBezTo>
                  <a:cubicBezTo>
                    <a:pt x="18957" y="8156"/>
                    <a:pt x="15933" y="4653"/>
                    <a:pt x="13341" y="3194"/>
                  </a:cubicBezTo>
                  <a:cubicBezTo>
                    <a:pt x="10749" y="1734"/>
                    <a:pt x="8589" y="2318"/>
                    <a:pt x="6429" y="2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9" name="Line"/>
            <p:cNvSpPr/>
            <p:nvPr/>
          </p:nvSpPr>
          <p:spPr>
            <a:xfrm>
              <a:off x="1919543" y="2687977"/>
              <a:ext cx="270829" cy="24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extrusionOk="0">
                  <a:moveTo>
                    <a:pt x="10434" y="0"/>
                  </a:moveTo>
                  <a:cubicBezTo>
                    <a:pt x="7767" y="608"/>
                    <a:pt x="5100" y="1217"/>
                    <a:pt x="3100" y="3194"/>
                  </a:cubicBezTo>
                  <a:cubicBezTo>
                    <a:pt x="1100" y="5172"/>
                    <a:pt x="-233" y="8518"/>
                    <a:pt x="34" y="11408"/>
                  </a:cubicBezTo>
                  <a:cubicBezTo>
                    <a:pt x="300" y="14299"/>
                    <a:pt x="2167" y="16732"/>
                    <a:pt x="5100" y="18558"/>
                  </a:cubicBezTo>
                  <a:cubicBezTo>
                    <a:pt x="8034" y="20383"/>
                    <a:pt x="12034" y="21600"/>
                    <a:pt x="14834" y="21600"/>
                  </a:cubicBezTo>
                  <a:cubicBezTo>
                    <a:pt x="17634" y="21600"/>
                    <a:pt x="19234" y="20383"/>
                    <a:pt x="20167" y="18101"/>
                  </a:cubicBezTo>
                  <a:cubicBezTo>
                    <a:pt x="21100" y="15820"/>
                    <a:pt x="21367" y="12473"/>
                    <a:pt x="19367" y="9279"/>
                  </a:cubicBezTo>
                  <a:cubicBezTo>
                    <a:pt x="17367" y="6085"/>
                    <a:pt x="13100" y="3042"/>
                    <a:pt x="8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2" name="Drawing"/>
          <p:cNvGrpSpPr/>
          <p:nvPr/>
        </p:nvGrpSpPr>
        <p:grpSpPr>
          <a:xfrm>
            <a:off x="2095592" y="804174"/>
            <a:ext cx="21743341" cy="12732716"/>
            <a:chOff x="0" y="0"/>
            <a:chExt cx="21743340" cy="12732714"/>
          </a:xfrm>
        </p:grpSpPr>
        <p:sp>
          <p:nvSpPr>
            <p:cNvPr id="4902" name="Line"/>
            <p:cNvSpPr/>
            <p:nvPr/>
          </p:nvSpPr>
          <p:spPr>
            <a:xfrm>
              <a:off x="0" y="448139"/>
              <a:ext cx="406476" cy="49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67" extrusionOk="0">
                  <a:moveTo>
                    <a:pt x="10390" y="1490"/>
                  </a:moveTo>
                  <a:cubicBezTo>
                    <a:pt x="8212" y="5065"/>
                    <a:pt x="6033" y="8640"/>
                    <a:pt x="4581" y="10949"/>
                  </a:cubicBezTo>
                  <a:cubicBezTo>
                    <a:pt x="3129" y="13258"/>
                    <a:pt x="2403" y="14301"/>
                    <a:pt x="1677" y="15194"/>
                  </a:cubicBezTo>
                  <a:cubicBezTo>
                    <a:pt x="951" y="16088"/>
                    <a:pt x="225" y="16833"/>
                    <a:pt x="44" y="16833"/>
                  </a:cubicBezTo>
                  <a:cubicBezTo>
                    <a:pt x="-138" y="16833"/>
                    <a:pt x="225" y="16088"/>
                    <a:pt x="1677" y="13407"/>
                  </a:cubicBezTo>
                  <a:cubicBezTo>
                    <a:pt x="3129" y="10726"/>
                    <a:pt x="5670" y="6108"/>
                    <a:pt x="7032" y="3426"/>
                  </a:cubicBezTo>
                  <a:cubicBezTo>
                    <a:pt x="8393" y="745"/>
                    <a:pt x="8575" y="0"/>
                    <a:pt x="8938" y="0"/>
                  </a:cubicBezTo>
                  <a:cubicBezTo>
                    <a:pt x="9301" y="0"/>
                    <a:pt x="9845" y="745"/>
                    <a:pt x="11207" y="3203"/>
                  </a:cubicBezTo>
                  <a:cubicBezTo>
                    <a:pt x="12568" y="5661"/>
                    <a:pt x="14746" y="9832"/>
                    <a:pt x="16289" y="12737"/>
                  </a:cubicBezTo>
                  <a:cubicBezTo>
                    <a:pt x="17832" y="15641"/>
                    <a:pt x="18739" y="17280"/>
                    <a:pt x="19556" y="18695"/>
                  </a:cubicBezTo>
                  <a:cubicBezTo>
                    <a:pt x="20373" y="20110"/>
                    <a:pt x="21099" y="21302"/>
                    <a:pt x="21280" y="21451"/>
                  </a:cubicBezTo>
                  <a:cubicBezTo>
                    <a:pt x="21462" y="21600"/>
                    <a:pt x="21099" y="20706"/>
                    <a:pt x="20554" y="19663"/>
                  </a:cubicBezTo>
                  <a:cubicBezTo>
                    <a:pt x="20010" y="18621"/>
                    <a:pt x="19284" y="17429"/>
                    <a:pt x="18558" y="16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3" name="Line"/>
            <p:cNvSpPr/>
            <p:nvPr/>
          </p:nvSpPr>
          <p:spPr>
            <a:xfrm>
              <a:off x="63091" y="679921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4" name="Line"/>
            <p:cNvSpPr/>
            <p:nvPr/>
          </p:nvSpPr>
          <p:spPr>
            <a:xfrm>
              <a:off x="1080164" y="368572"/>
              <a:ext cx="251059" cy="45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57" extrusionOk="0">
                  <a:moveTo>
                    <a:pt x="0" y="0"/>
                  </a:moveTo>
                  <a:cubicBezTo>
                    <a:pt x="1479" y="4418"/>
                    <a:pt x="2959" y="8836"/>
                    <a:pt x="3699" y="11455"/>
                  </a:cubicBezTo>
                  <a:cubicBezTo>
                    <a:pt x="4438" y="14073"/>
                    <a:pt x="4438" y="14891"/>
                    <a:pt x="4438" y="15709"/>
                  </a:cubicBezTo>
                  <a:cubicBezTo>
                    <a:pt x="4438" y="16527"/>
                    <a:pt x="4438" y="17345"/>
                    <a:pt x="4586" y="17345"/>
                  </a:cubicBezTo>
                  <a:cubicBezTo>
                    <a:pt x="4734" y="17345"/>
                    <a:pt x="5030" y="16527"/>
                    <a:pt x="6066" y="15300"/>
                  </a:cubicBezTo>
                  <a:cubicBezTo>
                    <a:pt x="7101" y="14073"/>
                    <a:pt x="8877" y="12436"/>
                    <a:pt x="10504" y="11455"/>
                  </a:cubicBezTo>
                  <a:cubicBezTo>
                    <a:pt x="12132" y="10473"/>
                    <a:pt x="13611" y="10145"/>
                    <a:pt x="15090" y="10064"/>
                  </a:cubicBezTo>
                  <a:cubicBezTo>
                    <a:pt x="16570" y="9982"/>
                    <a:pt x="18049" y="10145"/>
                    <a:pt x="19233" y="10718"/>
                  </a:cubicBezTo>
                  <a:cubicBezTo>
                    <a:pt x="20416" y="11291"/>
                    <a:pt x="21304" y="12273"/>
                    <a:pt x="21452" y="13582"/>
                  </a:cubicBezTo>
                  <a:cubicBezTo>
                    <a:pt x="21600" y="14891"/>
                    <a:pt x="21008" y="16527"/>
                    <a:pt x="18789" y="17918"/>
                  </a:cubicBezTo>
                  <a:cubicBezTo>
                    <a:pt x="16570" y="19309"/>
                    <a:pt x="12723" y="20455"/>
                    <a:pt x="10060" y="21027"/>
                  </a:cubicBezTo>
                  <a:cubicBezTo>
                    <a:pt x="7397" y="21600"/>
                    <a:pt x="5918" y="21600"/>
                    <a:pt x="4438" y="21518"/>
                  </a:cubicBezTo>
                  <a:cubicBezTo>
                    <a:pt x="2959" y="21436"/>
                    <a:pt x="1479" y="21273"/>
                    <a:pt x="888" y="20700"/>
                  </a:cubicBezTo>
                  <a:cubicBezTo>
                    <a:pt x="296" y="20127"/>
                    <a:pt x="592" y="19145"/>
                    <a:pt x="888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5" name="Line"/>
            <p:cNvSpPr/>
            <p:nvPr/>
          </p:nvSpPr>
          <p:spPr>
            <a:xfrm>
              <a:off x="1481976" y="536172"/>
              <a:ext cx="603585" cy="28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71" extrusionOk="0">
                  <a:moveTo>
                    <a:pt x="4154" y="1462"/>
                  </a:moveTo>
                  <a:cubicBezTo>
                    <a:pt x="3541" y="1199"/>
                    <a:pt x="2927" y="936"/>
                    <a:pt x="2191" y="1858"/>
                  </a:cubicBezTo>
                  <a:cubicBezTo>
                    <a:pt x="1454" y="2780"/>
                    <a:pt x="595" y="4887"/>
                    <a:pt x="227" y="7389"/>
                  </a:cubicBezTo>
                  <a:cubicBezTo>
                    <a:pt x="-141" y="9892"/>
                    <a:pt x="-18" y="12789"/>
                    <a:pt x="289" y="14633"/>
                  </a:cubicBezTo>
                  <a:cubicBezTo>
                    <a:pt x="595" y="16477"/>
                    <a:pt x="1086" y="17267"/>
                    <a:pt x="1945" y="17399"/>
                  </a:cubicBezTo>
                  <a:cubicBezTo>
                    <a:pt x="2804" y="17531"/>
                    <a:pt x="4032" y="17004"/>
                    <a:pt x="4768" y="15292"/>
                  </a:cubicBezTo>
                  <a:cubicBezTo>
                    <a:pt x="5504" y="13580"/>
                    <a:pt x="5750" y="10682"/>
                    <a:pt x="5689" y="8311"/>
                  </a:cubicBezTo>
                  <a:cubicBezTo>
                    <a:pt x="5627" y="5941"/>
                    <a:pt x="5259" y="4097"/>
                    <a:pt x="4952" y="3833"/>
                  </a:cubicBezTo>
                  <a:cubicBezTo>
                    <a:pt x="4645" y="3570"/>
                    <a:pt x="4400" y="4887"/>
                    <a:pt x="4400" y="6862"/>
                  </a:cubicBezTo>
                  <a:cubicBezTo>
                    <a:pt x="4400" y="8838"/>
                    <a:pt x="4645" y="11472"/>
                    <a:pt x="5259" y="13580"/>
                  </a:cubicBezTo>
                  <a:cubicBezTo>
                    <a:pt x="5873" y="15687"/>
                    <a:pt x="6854" y="17267"/>
                    <a:pt x="7959" y="17399"/>
                  </a:cubicBezTo>
                  <a:cubicBezTo>
                    <a:pt x="9064" y="17531"/>
                    <a:pt x="10291" y="16214"/>
                    <a:pt x="11211" y="14106"/>
                  </a:cubicBezTo>
                  <a:cubicBezTo>
                    <a:pt x="12132" y="11999"/>
                    <a:pt x="12745" y="9102"/>
                    <a:pt x="13114" y="6994"/>
                  </a:cubicBezTo>
                  <a:cubicBezTo>
                    <a:pt x="13482" y="4887"/>
                    <a:pt x="13604" y="3570"/>
                    <a:pt x="13850" y="2384"/>
                  </a:cubicBezTo>
                  <a:cubicBezTo>
                    <a:pt x="14095" y="1199"/>
                    <a:pt x="14464" y="145"/>
                    <a:pt x="14954" y="14"/>
                  </a:cubicBezTo>
                  <a:cubicBezTo>
                    <a:pt x="15445" y="-118"/>
                    <a:pt x="16059" y="672"/>
                    <a:pt x="17041" y="2911"/>
                  </a:cubicBezTo>
                  <a:cubicBezTo>
                    <a:pt x="18023" y="5150"/>
                    <a:pt x="19373" y="8838"/>
                    <a:pt x="20170" y="11341"/>
                  </a:cubicBezTo>
                  <a:cubicBezTo>
                    <a:pt x="20968" y="13843"/>
                    <a:pt x="21214" y="15160"/>
                    <a:pt x="21336" y="16477"/>
                  </a:cubicBezTo>
                  <a:cubicBezTo>
                    <a:pt x="21459" y="17794"/>
                    <a:pt x="21459" y="19111"/>
                    <a:pt x="21152" y="20033"/>
                  </a:cubicBezTo>
                  <a:cubicBezTo>
                    <a:pt x="20845" y="20955"/>
                    <a:pt x="20232" y="21482"/>
                    <a:pt x="19311" y="21350"/>
                  </a:cubicBezTo>
                  <a:cubicBezTo>
                    <a:pt x="18391" y="21219"/>
                    <a:pt x="17164" y="20428"/>
                    <a:pt x="16366" y="18321"/>
                  </a:cubicBezTo>
                  <a:cubicBezTo>
                    <a:pt x="15568" y="16214"/>
                    <a:pt x="15200" y="12789"/>
                    <a:pt x="14832" y="9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6" name="Line"/>
            <p:cNvSpPr/>
            <p:nvPr/>
          </p:nvSpPr>
          <p:spPr>
            <a:xfrm>
              <a:off x="2180263" y="638408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7" name="Line"/>
            <p:cNvSpPr/>
            <p:nvPr/>
          </p:nvSpPr>
          <p:spPr>
            <a:xfrm>
              <a:off x="2117358" y="430842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8" name="Line"/>
            <p:cNvSpPr/>
            <p:nvPr/>
          </p:nvSpPr>
          <p:spPr>
            <a:xfrm>
              <a:off x="2387828" y="520787"/>
              <a:ext cx="298399" cy="35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99" extrusionOk="0">
                  <a:moveTo>
                    <a:pt x="16386" y="831"/>
                  </a:moveTo>
                  <a:cubicBezTo>
                    <a:pt x="15145" y="415"/>
                    <a:pt x="13903" y="0"/>
                    <a:pt x="12662" y="0"/>
                  </a:cubicBezTo>
                  <a:cubicBezTo>
                    <a:pt x="11421" y="0"/>
                    <a:pt x="10179" y="415"/>
                    <a:pt x="9807" y="1765"/>
                  </a:cubicBezTo>
                  <a:cubicBezTo>
                    <a:pt x="9434" y="3115"/>
                    <a:pt x="9931" y="5400"/>
                    <a:pt x="11669" y="7685"/>
                  </a:cubicBezTo>
                  <a:cubicBezTo>
                    <a:pt x="13407" y="9969"/>
                    <a:pt x="16386" y="12254"/>
                    <a:pt x="18248" y="13812"/>
                  </a:cubicBezTo>
                  <a:cubicBezTo>
                    <a:pt x="20110" y="15369"/>
                    <a:pt x="20855" y="16200"/>
                    <a:pt x="21228" y="17238"/>
                  </a:cubicBezTo>
                  <a:cubicBezTo>
                    <a:pt x="21600" y="18277"/>
                    <a:pt x="21600" y="19523"/>
                    <a:pt x="19490" y="20354"/>
                  </a:cubicBezTo>
                  <a:cubicBezTo>
                    <a:pt x="17379" y="21185"/>
                    <a:pt x="13159" y="21600"/>
                    <a:pt x="9559" y="20665"/>
                  </a:cubicBezTo>
                  <a:cubicBezTo>
                    <a:pt x="5959" y="19731"/>
                    <a:pt x="2979" y="17446"/>
                    <a:pt x="0" y="15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9" name="Line"/>
            <p:cNvSpPr/>
            <p:nvPr/>
          </p:nvSpPr>
          <p:spPr>
            <a:xfrm>
              <a:off x="3389894" y="313401"/>
              <a:ext cx="907541" cy="68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07" extrusionOk="0">
                  <a:moveTo>
                    <a:pt x="8980" y="1391"/>
                  </a:moveTo>
                  <a:cubicBezTo>
                    <a:pt x="8570" y="962"/>
                    <a:pt x="8159" y="532"/>
                    <a:pt x="7707" y="263"/>
                  </a:cubicBezTo>
                  <a:cubicBezTo>
                    <a:pt x="7256" y="-6"/>
                    <a:pt x="6763" y="-113"/>
                    <a:pt x="6475" y="156"/>
                  </a:cubicBezTo>
                  <a:cubicBezTo>
                    <a:pt x="6188" y="424"/>
                    <a:pt x="6106" y="1069"/>
                    <a:pt x="6352" y="3218"/>
                  </a:cubicBezTo>
                  <a:cubicBezTo>
                    <a:pt x="6598" y="5368"/>
                    <a:pt x="7173" y="9021"/>
                    <a:pt x="7584" y="11977"/>
                  </a:cubicBezTo>
                  <a:cubicBezTo>
                    <a:pt x="7995" y="14932"/>
                    <a:pt x="8241" y="17188"/>
                    <a:pt x="8323" y="18586"/>
                  </a:cubicBezTo>
                  <a:cubicBezTo>
                    <a:pt x="8405" y="19983"/>
                    <a:pt x="8323" y="20520"/>
                    <a:pt x="8036" y="20896"/>
                  </a:cubicBezTo>
                  <a:cubicBezTo>
                    <a:pt x="7748" y="21272"/>
                    <a:pt x="7256" y="21487"/>
                    <a:pt x="6352" y="21380"/>
                  </a:cubicBezTo>
                  <a:cubicBezTo>
                    <a:pt x="5449" y="21272"/>
                    <a:pt x="4135" y="20842"/>
                    <a:pt x="3026" y="19768"/>
                  </a:cubicBezTo>
                  <a:cubicBezTo>
                    <a:pt x="1917" y="18693"/>
                    <a:pt x="1014" y="16974"/>
                    <a:pt x="521" y="15845"/>
                  </a:cubicBezTo>
                  <a:cubicBezTo>
                    <a:pt x="28" y="14717"/>
                    <a:pt x="-54" y="14180"/>
                    <a:pt x="28" y="13696"/>
                  </a:cubicBezTo>
                  <a:cubicBezTo>
                    <a:pt x="110" y="13212"/>
                    <a:pt x="357" y="12783"/>
                    <a:pt x="1260" y="12568"/>
                  </a:cubicBezTo>
                  <a:cubicBezTo>
                    <a:pt x="2163" y="12353"/>
                    <a:pt x="3724" y="12353"/>
                    <a:pt x="5449" y="12245"/>
                  </a:cubicBezTo>
                  <a:cubicBezTo>
                    <a:pt x="7173" y="12138"/>
                    <a:pt x="9062" y="11923"/>
                    <a:pt x="10212" y="11762"/>
                  </a:cubicBezTo>
                  <a:cubicBezTo>
                    <a:pt x="11362" y="11600"/>
                    <a:pt x="11773" y="11493"/>
                    <a:pt x="12101" y="11224"/>
                  </a:cubicBezTo>
                  <a:cubicBezTo>
                    <a:pt x="12430" y="10956"/>
                    <a:pt x="12676" y="10526"/>
                    <a:pt x="12635" y="10472"/>
                  </a:cubicBezTo>
                  <a:cubicBezTo>
                    <a:pt x="12594" y="10418"/>
                    <a:pt x="12265" y="10741"/>
                    <a:pt x="12142" y="11386"/>
                  </a:cubicBezTo>
                  <a:cubicBezTo>
                    <a:pt x="12019" y="12030"/>
                    <a:pt x="12101" y="12997"/>
                    <a:pt x="12265" y="13696"/>
                  </a:cubicBezTo>
                  <a:cubicBezTo>
                    <a:pt x="12430" y="14394"/>
                    <a:pt x="12676" y="14824"/>
                    <a:pt x="13005" y="14878"/>
                  </a:cubicBezTo>
                  <a:cubicBezTo>
                    <a:pt x="13333" y="14932"/>
                    <a:pt x="13744" y="14609"/>
                    <a:pt x="14195" y="14018"/>
                  </a:cubicBezTo>
                  <a:cubicBezTo>
                    <a:pt x="14647" y="13427"/>
                    <a:pt x="15140" y="12568"/>
                    <a:pt x="15551" y="11977"/>
                  </a:cubicBezTo>
                  <a:cubicBezTo>
                    <a:pt x="15961" y="11386"/>
                    <a:pt x="16290" y="11063"/>
                    <a:pt x="16577" y="11117"/>
                  </a:cubicBezTo>
                  <a:cubicBezTo>
                    <a:pt x="16865" y="11171"/>
                    <a:pt x="17111" y="11600"/>
                    <a:pt x="17481" y="12353"/>
                  </a:cubicBezTo>
                  <a:cubicBezTo>
                    <a:pt x="17850" y="13105"/>
                    <a:pt x="18343" y="14180"/>
                    <a:pt x="18795" y="14771"/>
                  </a:cubicBezTo>
                  <a:cubicBezTo>
                    <a:pt x="19246" y="15362"/>
                    <a:pt x="19657" y="15469"/>
                    <a:pt x="20109" y="15147"/>
                  </a:cubicBezTo>
                  <a:cubicBezTo>
                    <a:pt x="20560" y="14824"/>
                    <a:pt x="21053" y="14072"/>
                    <a:pt x="21546" y="13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0" name="Line"/>
            <p:cNvSpPr/>
            <p:nvPr/>
          </p:nvSpPr>
          <p:spPr>
            <a:xfrm>
              <a:off x="5145417" y="430397"/>
              <a:ext cx="453950" cy="34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0723" extrusionOk="0">
                  <a:moveTo>
                    <a:pt x="12140" y="1914"/>
                  </a:moveTo>
                  <a:cubicBezTo>
                    <a:pt x="10540" y="866"/>
                    <a:pt x="8940" y="-183"/>
                    <a:pt x="6940" y="27"/>
                  </a:cubicBezTo>
                  <a:cubicBezTo>
                    <a:pt x="4940" y="236"/>
                    <a:pt x="2540" y="1704"/>
                    <a:pt x="1180" y="3906"/>
                  </a:cubicBezTo>
                  <a:cubicBezTo>
                    <a:pt x="-180" y="6108"/>
                    <a:pt x="-500" y="9044"/>
                    <a:pt x="940" y="12295"/>
                  </a:cubicBezTo>
                  <a:cubicBezTo>
                    <a:pt x="2380" y="15545"/>
                    <a:pt x="5580" y="19110"/>
                    <a:pt x="9020" y="20264"/>
                  </a:cubicBezTo>
                  <a:cubicBezTo>
                    <a:pt x="12460" y="21417"/>
                    <a:pt x="16140" y="20159"/>
                    <a:pt x="18220" y="19110"/>
                  </a:cubicBezTo>
                  <a:cubicBezTo>
                    <a:pt x="20300" y="18062"/>
                    <a:pt x="20780" y="17223"/>
                    <a:pt x="20940" y="16279"/>
                  </a:cubicBezTo>
                  <a:cubicBezTo>
                    <a:pt x="21100" y="15335"/>
                    <a:pt x="20940" y="14287"/>
                    <a:pt x="20060" y="13448"/>
                  </a:cubicBezTo>
                  <a:cubicBezTo>
                    <a:pt x="19180" y="12609"/>
                    <a:pt x="17580" y="11980"/>
                    <a:pt x="16380" y="11875"/>
                  </a:cubicBezTo>
                  <a:cubicBezTo>
                    <a:pt x="15180" y="11770"/>
                    <a:pt x="14380" y="12190"/>
                    <a:pt x="13980" y="12924"/>
                  </a:cubicBezTo>
                  <a:cubicBezTo>
                    <a:pt x="13580" y="13658"/>
                    <a:pt x="13580" y="14706"/>
                    <a:pt x="14780" y="15860"/>
                  </a:cubicBezTo>
                  <a:cubicBezTo>
                    <a:pt x="15980" y="17013"/>
                    <a:pt x="18380" y="18271"/>
                    <a:pt x="20780" y="19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1" name="Line"/>
            <p:cNvSpPr/>
            <p:nvPr/>
          </p:nvSpPr>
          <p:spPr>
            <a:xfrm>
              <a:off x="5741664" y="150628"/>
              <a:ext cx="195540" cy="620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06" extrusionOk="0">
                  <a:moveTo>
                    <a:pt x="5504" y="0"/>
                  </a:moveTo>
                  <a:cubicBezTo>
                    <a:pt x="3609" y="3222"/>
                    <a:pt x="1715" y="6444"/>
                    <a:pt x="767" y="9368"/>
                  </a:cubicBezTo>
                  <a:cubicBezTo>
                    <a:pt x="-180" y="12292"/>
                    <a:pt x="-180" y="14917"/>
                    <a:pt x="388" y="16827"/>
                  </a:cubicBezTo>
                  <a:cubicBezTo>
                    <a:pt x="957" y="18736"/>
                    <a:pt x="2094" y="19929"/>
                    <a:pt x="4557" y="20645"/>
                  </a:cubicBezTo>
                  <a:cubicBezTo>
                    <a:pt x="7020" y="21361"/>
                    <a:pt x="10809" y="21600"/>
                    <a:pt x="13841" y="21242"/>
                  </a:cubicBezTo>
                  <a:cubicBezTo>
                    <a:pt x="16873" y="20884"/>
                    <a:pt x="19146" y="19929"/>
                    <a:pt x="21420" y="18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2" name="Line"/>
            <p:cNvSpPr/>
            <p:nvPr/>
          </p:nvSpPr>
          <p:spPr>
            <a:xfrm>
              <a:off x="6269302" y="244033"/>
              <a:ext cx="186817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15043" y="0"/>
                  </a:moveTo>
                  <a:cubicBezTo>
                    <a:pt x="10800" y="1616"/>
                    <a:pt x="6558" y="3233"/>
                    <a:pt x="3665" y="5878"/>
                  </a:cubicBezTo>
                  <a:cubicBezTo>
                    <a:pt x="772" y="8522"/>
                    <a:pt x="-771" y="12196"/>
                    <a:pt x="386" y="14988"/>
                  </a:cubicBezTo>
                  <a:cubicBezTo>
                    <a:pt x="1543" y="17780"/>
                    <a:pt x="5400" y="19690"/>
                    <a:pt x="9258" y="20645"/>
                  </a:cubicBezTo>
                  <a:cubicBezTo>
                    <a:pt x="13115" y="21600"/>
                    <a:pt x="16972" y="21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3" name="Line"/>
            <p:cNvSpPr/>
            <p:nvPr/>
          </p:nvSpPr>
          <p:spPr>
            <a:xfrm>
              <a:off x="6731646" y="292465"/>
              <a:ext cx="383197" cy="43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53" extrusionOk="0">
                  <a:moveTo>
                    <a:pt x="11832" y="2194"/>
                  </a:moveTo>
                  <a:cubicBezTo>
                    <a:pt x="9904" y="4556"/>
                    <a:pt x="7975" y="6919"/>
                    <a:pt x="6239" y="9028"/>
                  </a:cubicBezTo>
                  <a:cubicBezTo>
                    <a:pt x="4504" y="11138"/>
                    <a:pt x="2961" y="12994"/>
                    <a:pt x="1900" y="14428"/>
                  </a:cubicBezTo>
                  <a:cubicBezTo>
                    <a:pt x="839" y="15862"/>
                    <a:pt x="261" y="16875"/>
                    <a:pt x="68" y="16959"/>
                  </a:cubicBezTo>
                  <a:cubicBezTo>
                    <a:pt x="-125" y="17044"/>
                    <a:pt x="68" y="16200"/>
                    <a:pt x="936" y="14681"/>
                  </a:cubicBezTo>
                  <a:cubicBezTo>
                    <a:pt x="1804" y="13163"/>
                    <a:pt x="3346" y="10969"/>
                    <a:pt x="4986" y="8691"/>
                  </a:cubicBezTo>
                  <a:cubicBezTo>
                    <a:pt x="6625" y="6412"/>
                    <a:pt x="8361" y="4050"/>
                    <a:pt x="9325" y="2447"/>
                  </a:cubicBezTo>
                  <a:cubicBezTo>
                    <a:pt x="10289" y="844"/>
                    <a:pt x="10482" y="0"/>
                    <a:pt x="10771" y="0"/>
                  </a:cubicBezTo>
                  <a:cubicBezTo>
                    <a:pt x="11061" y="0"/>
                    <a:pt x="11446" y="844"/>
                    <a:pt x="12700" y="3797"/>
                  </a:cubicBezTo>
                  <a:cubicBezTo>
                    <a:pt x="13954" y="6750"/>
                    <a:pt x="16075" y="11812"/>
                    <a:pt x="17425" y="14850"/>
                  </a:cubicBezTo>
                  <a:cubicBezTo>
                    <a:pt x="18775" y="17887"/>
                    <a:pt x="19354" y="18900"/>
                    <a:pt x="19932" y="19828"/>
                  </a:cubicBezTo>
                  <a:cubicBezTo>
                    <a:pt x="20511" y="20756"/>
                    <a:pt x="21089" y="21600"/>
                    <a:pt x="21282" y="21431"/>
                  </a:cubicBezTo>
                  <a:cubicBezTo>
                    <a:pt x="21475" y="21263"/>
                    <a:pt x="21282" y="20081"/>
                    <a:pt x="21089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4" name="Line"/>
            <p:cNvSpPr/>
            <p:nvPr/>
          </p:nvSpPr>
          <p:spPr>
            <a:xfrm>
              <a:off x="6829737" y="565760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5" name="Line"/>
            <p:cNvSpPr/>
            <p:nvPr/>
          </p:nvSpPr>
          <p:spPr>
            <a:xfrm>
              <a:off x="7224112" y="285546"/>
              <a:ext cx="223196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0"/>
                  </a:moveTo>
                  <a:cubicBezTo>
                    <a:pt x="4652" y="706"/>
                    <a:pt x="9305" y="1412"/>
                    <a:pt x="13458" y="3741"/>
                  </a:cubicBezTo>
                  <a:cubicBezTo>
                    <a:pt x="17612" y="6071"/>
                    <a:pt x="21268" y="10024"/>
                    <a:pt x="21434" y="13129"/>
                  </a:cubicBezTo>
                  <a:cubicBezTo>
                    <a:pt x="21600" y="16235"/>
                    <a:pt x="18277" y="18494"/>
                    <a:pt x="15785" y="19765"/>
                  </a:cubicBezTo>
                  <a:cubicBezTo>
                    <a:pt x="13292" y="21035"/>
                    <a:pt x="11631" y="21318"/>
                    <a:pt x="99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6" name="Line"/>
            <p:cNvSpPr/>
            <p:nvPr/>
          </p:nvSpPr>
          <p:spPr>
            <a:xfrm>
              <a:off x="8201268" y="326230"/>
              <a:ext cx="416485" cy="26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905" extrusionOk="0">
                  <a:moveTo>
                    <a:pt x="980" y="4987"/>
                  </a:moveTo>
                  <a:cubicBezTo>
                    <a:pt x="626" y="7721"/>
                    <a:pt x="272" y="10455"/>
                    <a:pt x="95" y="12779"/>
                  </a:cubicBezTo>
                  <a:cubicBezTo>
                    <a:pt x="-82" y="15103"/>
                    <a:pt x="-82" y="17017"/>
                    <a:pt x="715" y="18384"/>
                  </a:cubicBezTo>
                  <a:cubicBezTo>
                    <a:pt x="1511" y="19751"/>
                    <a:pt x="3105" y="20572"/>
                    <a:pt x="4698" y="19068"/>
                  </a:cubicBezTo>
                  <a:cubicBezTo>
                    <a:pt x="6292" y="17564"/>
                    <a:pt x="7885" y="13736"/>
                    <a:pt x="9036" y="10592"/>
                  </a:cubicBezTo>
                  <a:cubicBezTo>
                    <a:pt x="10187" y="7448"/>
                    <a:pt x="10895" y="4987"/>
                    <a:pt x="11515" y="3210"/>
                  </a:cubicBezTo>
                  <a:cubicBezTo>
                    <a:pt x="12134" y="1433"/>
                    <a:pt x="12666" y="339"/>
                    <a:pt x="13374" y="65"/>
                  </a:cubicBezTo>
                  <a:cubicBezTo>
                    <a:pt x="14082" y="-208"/>
                    <a:pt x="14967" y="339"/>
                    <a:pt x="16207" y="2389"/>
                  </a:cubicBezTo>
                  <a:cubicBezTo>
                    <a:pt x="17446" y="4440"/>
                    <a:pt x="19039" y="7995"/>
                    <a:pt x="19925" y="10455"/>
                  </a:cubicBezTo>
                  <a:cubicBezTo>
                    <a:pt x="20810" y="12916"/>
                    <a:pt x="20987" y="14283"/>
                    <a:pt x="21164" y="15650"/>
                  </a:cubicBezTo>
                  <a:cubicBezTo>
                    <a:pt x="21341" y="17017"/>
                    <a:pt x="21518" y="18384"/>
                    <a:pt x="20721" y="19478"/>
                  </a:cubicBezTo>
                  <a:cubicBezTo>
                    <a:pt x="19925" y="20572"/>
                    <a:pt x="18154" y="21392"/>
                    <a:pt x="16384" y="20572"/>
                  </a:cubicBezTo>
                  <a:cubicBezTo>
                    <a:pt x="14613" y="19751"/>
                    <a:pt x="12843" y="17291"/>
                    <a:pt x="11072" y="14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7" name="Line"/>
            <p:cNvSpPr/>
            <p:nvPr/>
          </p:nvSpPr>
          <p:spPr>
            <a:xfrm>
              <a:off x="8178914" y="119493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8" name="Line"/>
            <p:cNvSpPr/>
            <p:nvPr/>
          </p:nvSpPr>
          <p:spPr>
            <a:xfrm>
              <a:off x="9378150" y="0"/>
              <a:ext cx="793397" cy="60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543" extrusionOk="0">
                  <a:moveTo>
                    <a:pt x="689" y="11669"/>
                  </a:moveTo>
                  <a:cubicBezTo>
                    <a:pt x="408" y="13026"/>
                    <a:pt x="126" y="14384"/>
                    <a:pt x="32" y="15742"/>
                  </a:cubicBezTo>
                  <a:cubicBezTo>
                    <a:pt x="-62" y="17100"/>
                    <a:pt x="32" y="18457"/>
                    <a:pt x="548" y="19506"/>
                  </a:cubicBezTo>
                  <a:cubicBezTo>
                    <a:pt x="1065" y="20556"/>
                    <a:pt x="2004" y="21296"/>
                    <a:pt x="3131" y="20926"/>
                  </a:cubicBezTo>
                  <a:cubicBezTo>
                    <a:pt x="4258" y="20556"/>
                    <a:pt x="5573" y="19074"/>
                    <a:pt x="6512" y="16544"/>
                  </a:cubicBezTo>
                  <a:cubicBezTo>
                    <a:pt x="7451" y="14014"/>
                    <a:pt x="8015" y="10434"/>
                    <a:pt x="8061" y="7657"/>
                  </a:cubicBezTo>
                  <a:cubicBezTo>
                    <a:pt x="8108" y="4880"/>
                    <a:pt x="7639" y="2905"/>
                    <a:pt x="7263" y="1671"/>
                  </a:cubicBezTo>
                  <a:cubicBezTo>
                    <a:pt x="6888" y="437"/>
                    <a:pt x="6606" y="-57"/>
                    <a:pt x="6465" y="5"/>
                  </a:cubicBezTo>
                  <a:cubicBezTo>
                    <a:pt x="6324" y="66"/>
                    <a:pt x="6324" y="684"/>
                    <a:pt x="6324" y="3584"/>
                  </a:cubicBezTo>
                  <a:cubicBezTo>
                    <a:pt x="6324" y="6485"/>
                    <a:pt x="6324" y="11669"/>
                    <a:pt x="6324" y="14693"/>
                  </a:cubicBezTo>
                  <a:cubicBezTo>
                    <a:pt x="6324" y="17717"/>
                    <a:pt x="6324" y="18581"/>
                    <a:pt x="6324" y="19321"/>
                  </a:cubicBezTo>
                  <a:cubicBezTo>
                    <a:pt x="6324" y="20062"/>
                    <a:pt x="6324" y="20679"/>
                    <a:pt x="6418" y="20679"/>
                  </a:cubicBezTo>
                  <a:cubicBezTo>
                    <a:pt x="6512" y="20679"/>
                    <a:pt x="6700" y="20062"/>
                    <a:pt x="7263" y="20000"/>
                  </a:cubicBezTo>
                  <a:cubicBezTo>
                    <a:pt x="7827" y="19938"/>
                    <a:pt x="8766" y="20432"/>
                    <a:pt x="9940" y="20802"/>
                  </a:cubicBezTo>
                  <a:cubicBezTo>
                    <a:pt x="11114" y="21173"/>
                    <a:pt x="12522" y="21420"/>
                    <a:pt x="13790" y="21296"/>
                  </a:cubicBezTo>
                  <a:cubicBezTo>
                    <a:pt x="15058" y="21173"/>
                    <a:pt x="16185" y="20679"/>
                    <a:pt x="16889" y="20124"/>
                  </a:cubicBezTo>
                  <a:cubicBezTo>
                    <a:pt x="17594" y="19568"/>
                    <a:pt x="17875" y="18951"/>
                    <a:pt x="18016" y="18334"/>
                  </a:cubicBezTo>
                  <a:cubicBezTo>
                    <a:pt x="18157" y="17717"/>
                    <a:pt x="18157" y="17100"/>
                    <a:pt x="17781" y="16544"/>
                  </a:cubicBezTo>
                  <a:cubicBezTo>
                    <a:pt x="17406" y="15989"/>
                    <a:pt x="16655" y="15495"/>
                    <a:pt x="16232" y="15557"/>
                  </a:cubicBezTo>
                  <a:cubicBezTo>
                    <a:pt x="15809" y="15618"/>
                    <a:pt x="15715" y="16236"/>
                    <a:pt x="15856" y="17161"/>
                  </a:cubicBezTo>
                  <a:cubicBezTo>
                    <a:pt x="15997" y="18087"/>
                    <a:pt x="16373" y="19321"/>
                    <a:pt x="16983" y="20185"/>
                  </a:cubicBezTo>
                  <a:cubicBezTo>
                    <a:pt x="17594" y="21049"/>
                    <a:pt x="18439" y="21543"/>
                    <a:pt x="19237" y="21543"/>
                  </a:cubicBezTo>
                  <a:cubicBezTo>
                    <a:pt x="20035" y="21543"/>
                    <a:pt x="20787" y="21049"/>
                    <a:pt x="21538" y="20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9" name="Line"/>
            <p:cNvSpPr/>
            <p:nvPr/>
          </p:nvSpPr>
          <p:spPr>
            <a:xfrm>
              <a:off x="9299770" y="410085"/>
              <a:ext cx="2802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0" name="Line"/>
            <p:cNvSpPr/>
            <p:nvPr/>
          </p:nvSpPr>
          <p:spPr>
            <a:xfrm>
              <a:off x="10755569" y="208901"/>
              <a:ext cx="547212" cy="6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37" extrusionOk="0">
                  <a:moveTo>
                    <a:pt x="12115" y="835"/>
                  </a:moveTo>
                  <a:cubicBezTo>
                    <a:pt x="11436" y="368"/>
                    <a:pt x="10757" y="-99"/>
                    <a:pt x="10349" y="18"/>
                  </a:cubicBezTo>
                  <a:cubicBezTo>
                    <a:pt x="9942" y="135"/>
                    <a:pt x="9806" y="835"/>
                    <a:pt x="10281" y="3112"/>
                  </a:cubicBezTo>
                  <a:cubicBezTo>
                    <a:pt x="10757" y="5389"/>
                    <a:pt x="11844" y="9242"/>
                    <a:pt x="12591" y="12219"/>
                  </a:cubicBezTo>
                  <a:cubicBezTo>
                    <a:pt x="13338" y="15196"/>
                    <a:pt x="13746" y="17298"/>
                    <a:pt x="13134" y="18757"/>
                  </a:cubicBezTo>
                  <a:cubicBezTo>
                    <a:pt x="12523" y="20217"/>
                    <a:pt x="10893" y="21034"/>
                    <a:pt x="9127" y="21267"/>
                  </a:cubicBezTo>
                  <a:cubicBezTo>
                    <a:pt x="7361" y="21501"/>
                    <a:pt x="5459" y="21151"/>
                    <a:pt x="3897" y="20042"/>
                  </a:cubicBezTo>
                  <a:cubicBezTo>
                    <a:pt x="2334" y="18932"/>
                    <a:pt x="1112" y="17064"/>
                    <a:pt x="500" y="15780"/>
                  </a:cubicBezTo>
                  <a:cubicBezTo>
                    <a:pt x="-111" y="14496"/>
                    <a:pt x="-111" y="13795"/>
                    <a:pt x="229" y="13386"/>
                  </a:cubicBezTo>
                  <a:cubicBezTo>
                    <a:pt x="568" y="12978"/>
                    <a:pt x="1247" y="12861"/>
                    <a:pt x="3421" y="12919"/>
                  </a:cubicBezTo>
                  <a:cubicBezTo>
                    <a:pt x="5595" y="12978"/>
                    <a:pt x="9263" y="13211"/>
                    <a:pt x="11912" y="13211"/>
                  </a:cubicBezTo>
                  <a:cubicBezTo>
                    <a:pt x="14561" y="13211"/>
                    <a:pt x="16191" y="12978"/>
                    <a:pt x="17346" y="12744"/>
                  </a:cubicBezTo>
                  <a:cubicBezTo>
                    <a:pt x="18500" y="12511"/>
                    <a:pt x="19180" y="12277"/>
                    <a:pt x="19655" y="11869"/>
                  </a:cubicBezTo>
                  <a:cubicBezTo>
                    <a:pt x="20130" y="11460"/>
                    <a:pt x="20402" y="10876"/>
                    <a:pt x="20266" y="10759"/>
                  </a:cubicBezTo>
                  <a:cubicBezTo>
                    <a:pt x="20130" y="10643"/>
                    <a:pt x="19587" y="10993"/>
                    <a:pt x="19451" y="11518"/>
                  </a:cubicBezTo>
                  <a:cubicBezTo>
                    <a:pt x="19315" y="12044"/>
                    <a:pt x="19587" y="12744"/>
                    <a:pt x="19995" y="13270"/>
                  </a:cubicBezTo>
                  <a:cubicBezTo>
                    <a:pt x="20402" y="13795"/>
                    <a:pt x="20946" y="14145"/>
                    <a:pt x="21489" y="14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1" name="Line"/>
            <p:cNvSpPr/>
            <p:nvPr/>
          </p:nvSpPr>
          <p:spPr>
            <a:xfrm>
              <a:off x="11188618" y="378950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2" name="Line"/>
            <p:cNvSpPr/>
            <p:nvPr/>
          </p:nvSpPr>
          <p:spPr>
            <a:xfrm>
              <a:off x="11406563" y="441220"/>
              <a:ext cx="419971" cy="23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229" extrusionOk="0">
                  <a:moveTo>
                    <a:pt x="0" y="0"/>
                  </a:moveTo>
                  <a:cubicBezTo>
                    <a:pt x="1229" y="4696"/>
                    <a:pt x="2459" y="9391"/>
                    <a:pt x="3249" y="12991"/>
                  </a:cubicBezTo>
                  <a:cubicBezTo>
                    <a:pt x="4039" y="16591"/>
                    <a:pt x="4390" y="19096"/>
                    <a:pt x="4390" y="19409"/>
                  </a:cubicBezTo>
                  <a:cubicBezTo>
                    <a:pt x="4390" y="19722"/>
                    <a:pt x="4039" y="17843"/>
                    <a:pt x="3951" y="15339"/>
                  </a:cubicBezTo>
                  <a:cubicBezTo>
                    <a:pt x="3863" y="12835"/>
                    <a:pt x="4039" y="9704"/>
                    <a:pt x="5005" y="7513"/>
                  </a:cubicBezTo>
                  <a:cubicBezTo>
                    <a:pt x="5971" y="5322"/>
                    <a:pt x="7727" y="4070"/>
                    <a:pt x="9132" y="3443"/>
                  </a:cubicBezTo>
                  <a:cubicBezTo>
                    <a:pt x="10537" y="2817"/>
                    <a:pt x="11590" y="2817"/>
                    <a:pt x="12556" y="2504"/>
                  </a:cubicBezTo>
                  <a:cubicBezTo>
                    <a:pt x="13522" y="2191"/>
                    <a:pt x="14400" y="1565"/>
                    <a:pt x="15102" y="1878"/>
                  </a:cubicBezTo>
                  <a:cubicBezTo>
                    <a:pt x="15805" y="2191"/>
                    <a:pt x="16332" y="3443"/>
                    <a:pt x="17210" y="5322"/>
                  </a:cubicBezTo>
                  <a:cubicBezTo>
                    <a:pt x="18088" y="7200"/>
                    <a:pt x="19317" y="9704"/>
                    <a:pt x="20195" y="12522"/>
                  </a:cubicBezTo>
                  <a:cubicBezTo>
                    <a:pt x="21073" y="15339"/>
                    <a:pt x="21600" y="18470"/>
                    <a:pt x="21161" y="20035"/>
                  </a:cubicBezTo>
                  <a:cubicBezTo>
                    <a:pt x="20722" y="21600"/>
                    <a:pt x="19317" y="21600"/>
                    <a:pt x="17912" y="20191"/>
                  </a:cubicBezTo>
                  <a:cubicBezTo>
                    <a:pt x="16507" y="18783"/>
                    <a:pt x="15102" y="15965"/>
                    <a:pt x="13698" y="13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3" name="Line"/>
            <p:cNvSpPr/>
            <p:nvPr/>
          </p:nvSpPr>
          <p:spPr>
            <a:xfrm>
              <a:off x="12018882" y="285546"/>
              <a:ext cx="217944" cy="43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343" y="4629"/>
                    <a:pt x="686" y="9257"/>
                    <a:pt x="1029" y="12600"/>
                  </a:cubicBezTo>
                  <a:cubicBezTo>
                    <a:pt x="1371" y="15943"/>
                    <a:pt x="1714" y="18000"/>
                    <a:pt x="2400" y="19371"/>
                  </a:cubicBezTo>
                  <a:cubicBezTo>
                    <a:pt x="3086" y="20743"/>
                    <a:pt x="4114" y="21429"/>
                    <a:pt x="6514" y="21514"/>
                  </a:cubicBezTo>
                  <a:cubicBezTo>
                    <a:pt x="8914" y="21600"/>
                    <a:pt x="12686" y="21086"/>
                    <a:pt x="15429" y="19971"/>
                  </a:cubicBezTo>
                  <a:cubicBezTo>
                    <a:pt x="18171" y="18857"/>
                    <a:pt x="19886" y="17143"/>
                    <a:pt x="21600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4" name="Line"/>
            <p:cNvSpPr/>
            <p:nvPr/>
          </p:nvSpPr>
          <p:spPr>
            <a:xfrm>
              <a:off x="12008503" y="461977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5" name="Line"/>
            <p:cNvSpPr/>
            <p:nvPr/>
          </p:nvSpPr>
          <p:spPr>
            <a:xfrm>
              <a:off x="12610444" y="690299"/>
              <a:ext cx="5189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6" name="Line"/>
            <p:cNvSpPr/>
            <p:nvPr/>
          </p:nvSpPr>
          <p:spPr>
            <a:xfrm>
              <a:off x="13225168" y="394093"/>
              <a:ext cx="609916" cy="235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49" extrusionOk="0">
                  <a:moveTo>
                    <a:pt x="3556" y="508"/>
                  </a:moveTo>
                  <a:cubicBezTo>
                    <a:pt x="5012" y="3639"/>
                    <a:pt x="6468" y="6769"/>
                    <a:pt x="7439" y="9117"/>
                  </a:cubicBezTo>
                  <a:cubicBezTo>
                    <a:pt x="8410" y="11465"/>
                    <a:pt x="8895" y="13030"/>
                    <a:pt x="9138" y="14595"/>
                  </a:cubicBezTo>
                  <a:cubicBezTo>
                    <a:pt x="9381" y="16160"/>
                    <a:pt x="9381" y="17725"/>
                    <a:pt x="8228" y="18978"/>
                  </a:cubicBezTo>
                  <a:cubicBezTo>
                    <a:pt x="7075" y="20230"/>
                    <a:pt x="4769" y="21169"/>
                    <a:pt x="3252" y="21325"/>
                  </a:cubicBezTo>
                  <a:cubicBezTo>
                    <a:pt x="1736" y="21482"/>
                    <a:pt x="1007" y="20856"/>
                    <a:pt x="522" y="19760"/>
                  </a:cubicBezTo>
                  <a:cubicBezTo>
                    <a:pt x="37" y="18665"/>
                    <a:pt x="-206" y="17099"/>
                    <a:pt x="219" y="16004"/>
                  </a:cubicBezTo>
                  <a:cubicBezTo>
                    <a:pt x="643" y="14908"/>
                    <a:pt x="1736" y="14282"/>
                    <a:pt x="3798" y="13656"/>
                  </a:cubicBezTo>
                  <a:cubicBezTo>
                    <a:pt x="5861" y="13030"/>
                    <a:pt x="8895" y="12404"/>
                    <a:pt x="11261" y="11621"/>
                  </a:cubicBezTo>
                  <a:cubicBezTo>
                    <a:pt x="13628" y="10839"/>
                    <a:pt x="15327" y="9899"/>
                    <a:pt x="16358" y="8804"/>
                  </a:cubicBezTo>
                  <a:cubicBezTo>
                    <a:pt x="17390" y="7708"/>
                    <a:pt x="17754" y="6456"/>
                    <a:pt x="17936" y="5047"/>
                  </a:cubicBezTo>
                  <a:cubicBezTo>
                    <a:pt x="18118" y="3639"/>
                    <a:pt x="18118" y="2073"/>
                    <a:pt x="17814" y="1134"/>
                  </a:cubicBezTo>
                  <a:cubicBezTo>
                    <a:pt x="17511" y="195"/>
                    <a:pt x="16904" y="-118"/>
                    <a:pt x="16297" y="39"/>
                  </a:cubicBezTo>
                  <a:cubicBezTo>
                    <a:pt x="15691" y="195"/>
                    <a:pt x="15084" y="821"/>
                    <a:pt x="14720" y="1917"/>
                  </a:cubicBezTo>
                  <a:cubicBezTo>
                    <a:pt x="14356" y="3012"/>
                    <a:pt x="14234" y="4578"/>
                    <a:pt x="14234" y="6299"/>
                  </a:cubicBezTo>
                  <a:cubicBezTo>
                    <a:pt x="14234" y="8021"/>
                    <a:pt x="14356" y="9899"/>
                    <a:pt x="15569" y="11934"/>
                  </a:cubicBezTo>
                  <a:cubicBezTo>
                    <a:pt x="16783" y="13969"/>
                    <a:pt x="19088" y="16160"/>
                    <a:pt x="21394" y="18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7" name="Line"/>
            <p:cNvSpPr/>
            <p:nvPr/>
          </p:nvSpPr>
          <p:spPr>
            <a:xfrm>
              <a:off x="14041157" y="364667"/>
              <a:ext cx="738352" cy="27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65" extrusionOk="0">
                  <a:moveTo>
                    <a:pt x="4564" y="2735"/>
                  </a:moveTo>
                  <a:cubicBezTo>
                    <a:pt x="4262" y="1655"/>
                    <a:pt x="3961" y="575"/>
                    <a:pt x="3509" y="170"/>
                  </a:cubicBezTo>
                  <a:cubicBezTo>
                    <a:pt x="3057" y="-235"/>
                    <a:pt x="2454" y="35"/>
                    <a:pt x="1801" y="1520"/>
                  </a:cubicBezTo>
                  <a:cubicBezTo>
                    <a:pt x="1148" y="3005"/>
                    <a:pt x="445" y="5705"/>
                    <a:pt x="143" y="8540"/>
                  </a:cubicBezTo>
                  <a:cubicBezTo>
                    <a:pt x="-158" y="11375"/>
                    <a:pt x="-58" y="14345"/>
                    <a:pt x="1148" y="16640"/>
                  </a:cubicBezTo>
                  <a:cubicBezTo>
                    <a:pt x="2354" y="18935"/>
                    <a:pt x="4664" y="20555"/>
                    <a:pt x="6322" y="20690"/>
                  </a:cubicBezTo>
                  <a:cubicBezTo>
                    <a:pt x="7980" y="20825"/>
                    <a:pt x="8984" y="19475"/>
                    <a:pt x="9587" y="18125"/>
                  </a:cubicBezTo>
                  <a:cubicBezTo>
                    <a:pt x="10190" y="16775"/>
                    <a:pt x="10391" y="15425"/>
                    <a:pt x="10089" y="14075"/>
                  </a:cubicBezTo>
                  <a:cubicBezTo>
                    <a:pt x="9788" y="12725"/>
                    <a:pt x="8984" y="11375"/>
                    <a:pt x="8331" y="10565"/>
                  </a:cubicBezTo>
                  <a:cubicBezTo>
                    <a:pt x="7678" y="9755"/>
                    <a:pt x="7176" y="9485"/>
                    <a:pt x="6824" y="10025"/>
                  </a:cubicBezTo>
                  <a:cubicBezTo>
                    <a:pt x="6473" y="10565"/>
                    <a:pt x="6272" y="11915"/>
                    <a:pt x="6875" y="13535"/>
                  </a:cubicBezTo>
                  <a:cubicBezTo>
                    <a:pt x="7477" y="15155"/>
                    <a:pt x="8884" y="17045"/>
                    <a:pt x="10089" y="17720"/>
                  </a:cubicBezTo>
                  <a:cubicBezTo>
                    <a:pt x="11295" y="18395"/>
                    <a:pt x="12300" y="17855"/>
                    <a:pt x="13003" y="17045"/>
                  </a:cubicBezTo>
                  <a:cubicBezTo>
                    <a:pt x="13706" y="16235"/>
                    <a:pt x="14108" y="15155"/>
                    <a:pt x="14460" y="14075"/>
                  </a:cubicBezTo>
                  <a:cubicBezTo>
                    <a:pt x="14811" y="12995"/>
                    <a:pt x="15113" y="11915"/>
                    <a:pt x="15515" y="11780"/>
                  </a:cubicBezTo>
                  <a:cubicBezTo>
                    <a:pt x="15916" y="11645"/>
                    <a:pt x="16419" y="12455"/>
                    <a:pt x="16670" y="13535"/>
                  </a:cubicBezTo>
                  <a:cubicBezTo>
                    <a:pt x="16921" y="14615"/>
                    <a:pt x="16921" y="15965"/>
                    <a:pt x="17122" y="16235"/>
                  </a:cubicBezTo>
                  <a:cubicBezTo>
                    <a:pt x="17323" y="16505"/>
                    <a:pt x="17725" y="15695"/>
                    <a:pt x="18177" y="15155"/>
                  </a:cubicBezTo>
                  <a:cubicBezTo>
                    <a:pt x="18629" y="14615"/>
                    <a:pt x="19131" y="14345"/>
                    <a:pt x="19583" y="14615"/>
                  </a:cubicBezTo>
                  <a:cubicBezTo>
                    <a:pt x="20035" y="14885"/>
                    <a:pt x="20437" y="15695"/>
                    <a:pt x="20739" y="16910"/>
                  </a:cubicBezTo>
                  <a:cubicBezTo>
                    <a:pt x="21040" y="18125"/>
                    <a:pt x="21241" y="19745"/>
                    <a:pt x="21442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8" name="Line"/>
            <p:cNvSpPr/>
            <p:nvPr/>
          </p:nvSpPr>
          <p:spPr>
            <a:xfrm>
              <a:off x="14938110" y="250951"/>
              <a:ext cx="277287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9260" y="15477"/>
                  </a:moveTo>
                  <a:cubicBezTo>
                    <a:pt x="8207" y="14967"/>
                    <a:pt x="7153" y="14457"/>
                    <a:pt x="5704" y="14287"/>
                  </a:cubicBezTo>
                  <a:cubicBezTo>
                    <a:pt x="4255" y="14117"/>
                    <a:pt x="2412" y="14287"/>
                    <a:pt x="1226" y="15222"/>
                  </a:cubicBezTo>
                  <a:cubicBezTo>
                    <a:pt x="41" y="16157"/>
                    <a:pt x="-486" y="17858"/>
                    <a:pt x="568" y="18879"/>
                  </a:cubicBezTo>
                  <a:cubicBezTo>
                    <a:pt x="1621" y="19899"/>
                    <a:pt x="4255" y="20239"/>
                    <a:pt x="6890" y="19644"/>
                  </a:cubicBezTo>
                  <a:cubicBezTo>
                    <a:pt x="9524" y="19049"/>
                    <a:pt x="12158" y="17518"/>
                    <a:pt x="13738" y="14882"/>
                  </a:cubicBezTo>
                  <a:cubicBezTo>
                    <a:pt x="15319" y="12246"/>
                    <a:pt x="15846" y="8504"/>
                    <a:pt x="15846" y="6123"/>
                  </a:cubicBezTo>
                  <a:cubicBezTo>
                    <a:pt x="15846" y="3742"/>
                    <a:pt x="15319" y="2721"/>
                    <a:pt x="14792" y="1786"/>
                  </a:cubicBezTo>
                  <a:cubicBezTo>
                    <a:pt x="14265" y="850"/>
                    <a:pt x="13738" y="0"/>
                    <a:pt x="13475" y="0"/>
                  </a:cubicBezTo>
                  <a:cubicBezTo>
                    <a:pt x="13212" y="0"/>
                    <a:pt x="13212" y="850"/>
                    <a:pt x="13475" y="3572"/>
                  </a:cubicBezTo>
                  <a:cubicBezTo>
                    <a:pt x="13738" y="6293"/>
                    <a:pt x="14265" y="10885"/>
                    <a:pt x="15055" y="14117"/>
                  </a:cubicBezTo>
                  <a:cubicBezTo>
                    <a:pt x="15846" y="17348"/>
                    <a:pt x="16899" y="19219"/>
                    <a:pt x="17953" y="20239"/>
                  </a:cubicBezTo>
                  <a:cubicBezTo>
                    <a:pt x="19007" y="21260"/>
                    <a:pt x="20060" y="21430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9" name="Line"/>
            <p:cNvSpPr/>
            <p:nvPr/>
          </p:nvSpPr>
          <p:spPr>
            <a:xfrm>
              <a:off x="15854942" y="472320"/>
              <a:ext cx="730387" cy="20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108" extrusionOk="0">
                  <a:moveTo>
                    <a:pt x="2560" y="4"/>
                  </a:moveTo>
                  <a:cubicBezTo>
                    <a:pt x="2051" y="4"/>
                    <a:pt x="1541" y="4"/>
                    <a:pt x="1083" y="544"/>
                  </a:cubicBezTo>
                  <a:cubicBezTo>
                    <a:pt x="624" y="1084"/>
                    <a:pt x="217" y="2164"/>
                    <a:pt x="64" y="3604"/>
                  </a:cubicBezTo>
                  <a:cubicBezTo>
                    <a:pt x="-89" y="5044"/>
                    <a:pt x="13" y="6844"/>
                    <a:pt x="573" y="8464"/>
                  </a:cubicBezTo>
                  <a:cubicBezTo>
                    <a:pt x="1134" y="10084"/>
                    <a:pt x="2153" y="11524"/>
                    <a:pt x="2866" y="11704"/>
                  </a:cubicBezTo>
                  <a:cubicBezTo>
                    <a:pt x="3579" y="11884"/>
                    <a:pt x="3986" y="10804"/>
                    <a:pt x="4190" y="9364"/>
                  </a:cubicBezTo>
                  <a:cubicBezTo>
                    <a:pt x="4394" y="7924"/>
                    <a:pt x="4394" y="6124"/>
                    <a:pt x="4241" y="4324"/>
                  </a:cubicBezTo>
                  <a:cubicBezTo>
                    <a:pt x="4088" y="2524"/>
                    <a:pt x="3783" y="724"/>
                    <a:pt x="3630" y="724"/>
                  </a:cubicBezTo>
                  <a:cubicBezTo>
                    <a:pt x="3477" y="724"/>
                    <a:pt x="3477" y="2524"/>
                    <a:pt x="3783" y="5044"/>
                  </a:cubicBezTo>
                  <a:cubicBezTo>
                    <a:pt x="4088" y="7564"/>
                    <a:pt x="4700" y="10804"/>
                    <a:pt x="5260" y="12784"/>
                  </a:cubicBezTo>
                  <a:cubicBezTo>
                    <a:pt x="5820" y="14764"/>
                    <a:pt x="6330" y="15484"/>
                    <a:pt x="6839" y="15484"/>
                  </a:cubicBezTo>
                  <a:cubicBezTo>
                    <a:pt x="7349" y="15484"/>
                    <a:pt x="7858" y="14764"/>
                    <a:pt x="8470" y="12964"/>
                  </a:cubicBezTo>
                  <a:cubicBezTo>
                    <a:pt x="9081" y="11164"/>
                    <a:pt x="9794" y="8284"/>
                    <a:pt x="10303" y="6124"/>
                  </a:cubicBezTo>
                  <a:cubicBezTo>
                    <a:pt x="10813" y="3964"/>
                    <a:pt x="11119" y="2524"/>
                    <a:pt x="11526" y="1444"/>
                  </a:cubicBezTo>
                  <a:cubicBezTo>
                    <a:pt x="11934" y="364"/>
                    <a:pt x="12443" y="-356"/>
                    <a:pt x="12902" y="184"/>
                  </a:cubicBezTo>
                  <a:cubicBezTo>
                    <a:pt x="13360" y="724"/>
                    <a:pt x="13768" y="2524"/>
                    <a:pt x="14022" y="4324"/>
                  </a:cubicBezTo>
                  <a:cubicBezTo>
                    <a:pt x="14277" y="6124"/>
                    <a:pt x="14379" y="7924"/>
                    <a:pt x="14430" y="9724"/>
                  </a:cubicBezTo>
                  <a:cubicBezTo>
                    <a:pt x="14481" y="11524"/>
                    <a:pt x="14481" y="13324"/>
                    <a:pt x="14634" y="13324"/>
                  </a:cubicBezTo>
                  <a:cubicBezTo>
                    <a:pt x="14786" y="13324"/>
                    <a:pt x="15092" y="11524"/>
                    <a:pt x="15449" y="9904"/>
                  </a:cubicBezTo>
                  <a:cubicBezTo>
                    <a:pt x="15805" y="8284"/>
                    <a:pt x="16213" y="6844"/>
                    <a:pt x="16671" y="5764"/>
                  </a:cubicBezTo>
                  <a:cubicBezTo>
                    <a:pt x="17130" y="4684"/>
                    <a:pt x="17639" y="3964"/>
                    <a:pt x="18047" y="4504"/>
                  </a:cubicBezTo>
                  <a:cubicBezTo>
                    <a:pt x="18454" y="5044"/>
                    <a:pt x="18760" y="6844"/>
                    <a:pt x="18913" y="8824"/>
                  </a:cubicBezTo>
                  <a:cubicBezTo>
                    <a:pt x="19066" y="10804"/>
                    <a:pt x="19066" y="12964"/>
                    <a:pt x="19066" y="14944"/>
                  </a:cubicBezTo>
                  <a:cubicBezTo>
                    <a:pt x="19066" y="16924"/>
                    <a:pt x="19066" y="18724"/>
                    <a:pt x="19320" y="19804"/>
                  </a:cubicBezTo>
                  <a:cubicBezTo>
                    <a:pt x="19575" y="20884"/>
                    <a:pt x="20085" y="21244"/>
                    <a:pt x="20492" y="21064"/>
                  </a:cubicBezTo>
                  <a:cubicBezTo>
                    <a:pt x="20900" y="20884"/>
                    <a:pt x="21205" y="20164"/>
                    <a:pt x="21511" y="19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0" name="Line"/>
            <p:cNvSpPr/>
            <p:nvPr/>
          </p:nvSpPr>
          <p:spPr>
            <a:xfrm>
              <a:off x="16791958" y="250951"/>
              <a:ext cx="260395" cy="42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0175" y="15852"/>
                  </a:moveTo>
                  <a:cubicBezTo>
                    <a:pt x="8772" y="15503"/>
                    <a:pt x="7370" y="15155"/>
                    <a:pt x="5967" y="14981"/>
                  </a:cubicBezTo>
                  <a:cubicBezTo>
                    <a:pt x="4564" y="14806"/>
                    <a:pt x="3162" y="14806"/>
                    <a:pt x="1899" y="15329"/>
                  </a:cubicBezTo>
                  <a:cubicBezTo>
                    <a:pt x="637" y="15852"/>
                    <a:pt x="-485" y="16897"/>
                    <a:pt x="216" y="17855"/>
                  </a:cubicBezTo>
                  <a:cubicBezTo>
                    <a:pt x="918" y="18813"/>
                    <a:pt x="3442" y="19684"/>
                    <a:pt x="5406" y="19945"/>
                  </a:cubicBezTo>
                  <a:cubicBezTo>
                    <a:pt x="7370" y="20206"/>
                    <a:pt x="8772" y="19858"/>
                    <a:pt x="10175" y="16723"/>
                  </a:cubicBezTo>
                  <a:cubicBezTo>
                    <a:pt x="11577" y="13587"/>
                    <a:pt x="12980" y="7665"/>
                    <a:pt x="13681" y="4268"/>
                  </a:cubicBezTo>
                  <a:cubicBezTo>
                    <a:pt x="14383" y="871"/>
                    <a:pt x="14383" y="0"/>
                    <a:pt x="14102" y="0"/>
                  </a:cubicBezTo>
                  <a:cubicBezTo>
                    <a:pt x="13822" y="0"/>
                    <a:pt x="13260" y="871"/>
                    <a:pt x="13260" y="3658"/>
                  </a:cubicBezTo>
                  <a:cubicBezTo>
                    <a:pt x="13260" y="6445"/>
                    <a:pt x="13822" y="11148"/>
                    <a:pt x="14383" y="14110"/>
                  </a:cubicBezTo>
                  <a:cubicBezTo>
                    <a:pt x="14944" y="17071"/>
                    <a:pt x="15505" y="18290"/>
                    <a:pt x="16627" y="19248"/>
                  </a:cubicBezTo>
                  <a:cubicBezTo>
                    <a:pt x="17749" y="20206"/>
                    <a:pt x="19432" y="20903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1" name="Line"/>
            <p:cNvSpPr/>
            <p:nvPr/>
          </p:nvSpPr>
          <p:spPr>
            <a:xfrm>
              <a:off x="121247" y="1777123"/>
              <a:ext cx="604404" cy="81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53" extrusionOk="0">
                  <a:moveTo>
                    <a:pt x="1986" y="12055"/>
                  </a:moveTo>
                  <a:cubicBezTo>
                    <a:pt x="1373" y="12055"/>
                    <a:pt x="759" y="12055"/>
                    <a:pt x="391" y="12282"/>
                  </a:cubicBezTo>
                  <a:cubicBezTo>
                    <a:pt x="23" y="12509"/>
                    <a:pt x="-100" y="12963"/>
                    <a:pt x="84" y="13326"/>
                  </a:cubicBezTo>
                  <a:cubicBezTo>
                    <a:pt x="268" y="13689"/>
                    <a:pt x="759" y="13961"/>
                    <a:pt x="1618" y="14233"/>
                  </a:cubicBezTo>
                  <a:cubicBezTo>
                    <a:pt x="2477" y="14506"/>
                    <a:pt x="3705" y="14778"/>
                    <a:pt x="4625" y="14869"/>
                  </a:cubicBezTo>
                  <a:cubicBezTo>
                    <a:pt x="5545" y="14960"/>
                    <a:pt x="6159" y="14869"/>
                    <a:pt x="6527" y="14370"/>
                  </a:cubicBezTo>
                  <a:cubicBezTo>
                    <a:pt x="6895" y="13870"/>
                    <a:pt x="7018" y="12963"/>
                    <a:pt x="6343" y="12237"/>
                  </a:cubicBezTo>
                  <a:cubicBezTo>
                    <a:pt x="5668" y="11511"/>
                    <a:pt x="4195" y="10966"/>
                    <a:pt x="3091" y="10739"/>
                  </a:cubicBezTo>
                  <a:cubicBezTo>
                    <a:pt x="1986" y="10512"/>
                    <a:pt x="1250" y="10603"/>
                    <a:pt x="1066" y="10830"/>
                  </a:cubicBezTo>
                  <a:cubicBezTo>
                    <a:pt x="882" y="11057"/>
                    <a:pt x="1250" y="11420"/>
                    <a:pt x="2539" y="11692"/>
                  </a:cubicBezTo>
                  <a:cubicBezTo>
                    <a:pt x="3827" y="11965"/>
                    <a:pt x="6036" y="12146"/>
                    <a:pt x="8736" y="11738"/>
                  </a:cubicBezTo>
                  <a:cubicBezTo>
                    <a:pt x="11436" y="11329"/>
                    <a:pt x="14627" y="10331"/>
                    <a:pt x="16836" y="9197"/>
                  </a:cubicBezTo>
                  <a:cubicBezTo>
                    <a:pt x="19045" y="8062"/>
                    <a:pt x="20273" y="6791"/>
                    <a:pt x="20886" y="5702"/>
                  </a:cubicBezTo>
                  <a:cubicBezTo>
                    <a:pt x="21500" y="4613"/>
                    <a:pt x="21500" y="3706"/>
                    <a:pt x="21377" y="2980"/>
                  </a:cubicBezTo>
                  <a:cubicBezTo>
                    <a:pt x="21255" y="2254"/>
                    <a:pt x="21009" y="1709"/>
                    <a:pt x="20702" y="1210"/>
                  </a:cubicBezTo>
                  <a:cubicBezTo>
                    <a:pt x="20395" y="711"/>
                    <a:pt x="20027" y="257"/>
                    <a:pt x="19536" y="76"/>
                  </a:cubicBezTo>
                  <a:cubicBezTo>
                    <a:pt x="19045" y="-106"/>
                    <a:pt x="18432" y="-15"/>
                    <a:pt x="17880" y="938"/>
                  </a:cubicBezTo>
                  <a:cubicBezTo>
                    <a:pt x="17327" y="1891"/>
                    <a:pt x="16836" y="3706"/>
                    <a:pt x="16652" y="6383"/>
                  </a:cubicBezTo>
                  <a:cubicBezTo>
                    <a:pt x="16468" y="9060"/>
                    <a:pt x="16591" y="12600"/>
                    <a:pt x="17082" y="15141"/>
                  </a:cubicBezTo>
                  <a:cubicBezTo>
                    <a:pt x="17573" y="17682"/>
                    <a:pt x="18432" y="19225"/>
                    <a:pt x="19045" y="20178"/>
                  </a:cubicBezTo>
                  <a:cubicBezTo>
                    <a:pt x="19659" y="21131"/>
                    <a:pt x="20027" y="21494"/>
                    <a:pt x="20211" y="21449"/>
                  </a:cubicBezTo>
                  <a:cubicBezTo>
                    <a:pt x="20395" y="21403"/>
                    <a:pt x="20395" y="20949"/>
                    <a:pt x="20273" y="20269"/>
                  </a:cubicBezTo>
                  <a:cubicBezTo>
                    <a:pt x="20150" y="19588"/>
                    <a:pt x="19905" y="18681"/>
                    <a:pt x="19659" y="17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2" name="Line"/>
            <p:cNvSpPr/>
            <p:nvPr/>
          </p:nvSpPr>
          <p:spPr>
            <a:xfrm>
              <a:off x="571627" y="2267799"/>
              <a:ext cx="332107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7200"/>
                  </a:moveTo>
                  <a:cubicBezTo>
                    <a:pt x="2475" y="14400"/>
                    <a:pt x="4950" y="21600"/>
                    <a:pt x="8550" y="20400"/>
                  </a:cubicBezTo>
                  <a:cubicBezTo>
                    <a:pt x="12150" y="19200"/>
                    <a:pt x="16875" y="9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3" name="Line"/>
            <p:cNvSpPr/>
            <p:nvPr/>
          </p:nvSpPr>
          <p:spPr>
            <a:xfrm>
              <a:off x="1594432" y="2003012"/>
              <a:ext cx="381725" cy="453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47" extrusionOk="0">
                  <a:moveTo>
                    <a:pt x="10769" y="743"/>
                  </a:moveTo>
                  <a:cubicBezTo>
                    <a:pt x="8823" y="3198"/>
                    <a:pt x="6877" y="5652"/>
                    <a:pt x="5321" y="7861"/>
                  </a:cubicBezTo>
                  <a:cubicBezTo>
                    <a:pt x="3764" y="10070"/>
                    <a:pt x="2596" y="12034"/>
                    <a:pt x="1721" y="13425"/>
                  </a:cubicBezTo>
                  <a:cubicBezTo>
                    <a:pt x="845" y="14816"/>
                    <a:pt x="261" y="15634"/>
                    <a:pt x="67" y="15634"/>
                  </a:cubicBezTo>
                  <a:cubicBezTo>
                    <a:pt x="-128" y="15634"/>
                    <a:pt x="67" y="14816"/>
                    <a:pt x="1137" y="12770"/>
                  </a:cubicBezTo>
                  <a:cubicBezTo>
                    <a:pt x="2207" y="10725"/>
                    <a:pt x="4153" y="7452"/>
                    <a:pt x="5418" y="5407"/>
                  </a:cubicBezTo>
                  <a:cubicBezTo>
                    <a:pt x="6683" y="3361"/>
                    <a:pt x="7267" y="2543"/>
                    <a:pt x="7656" y="1725"/>
                  </a:cubicBezTo>
                  <a:cubicBezTo>
                    <a:pt x="8045" y="907"/>
                    <a:pt x="8240" y="89"/>
                    <a:pt x="8823" y="7"/>
                  </a:cubicBezTo>
                  <a:cubicBezTo>
                    <a:pt x="9407" y="-75"/>
                    <a:pt x="10380" y="580"/>
                    <a:pt x="11840" y="2952"/>
                  </a:cubicBezTo>
                  <a:cubicBezTo>
                    <a:pt x="13299" y="5325"/>
                    <a:pt x="15245" y="9416"/>
                    <a:pt x="16607" y="12280"/>
                  </a:cubicBezTo>
                  <a:cubicBezTo>
                    <a:pt x="17969" y="15143"/>
                    <a:pt x="18748" y="16780"/>
                    <a:pt x="19623" y="18334"/>
                  </a:cubicBezTo>
                  <a:cubicBezTo>
                    <a:pt x="20499" y="19889"/>
                    <a:pt x="21472" y="21361"/>
                    <a:pt x="21472" y="21443"/>
                  </a:cubicBezTo>
                  <a:cubicBezTo>
                    <a:pt x="21472" y="21525"/>
                    <a:pt x="20499" y="20216"/>
                    <a:pt x="19526" y="1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4" name="Line"/>
            <p:cNvSpPr/>
            <p:nvPr/>
          </p:nvSpPr>
          <p:spPr>
            <a:xfrm>
              <a:off x="1671726" y="2215908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5" name="Line"/>
            <p:cNvSpPr/>
            <p:nvPr/>
          </p:nvSpPr>
          <p:spPr>
            <a:xfrm>
              <a:off x="2367072" y="217439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6" name="Line"/>
            <p:cNvSpPr/>
            <p:nvPr/>
          </p:nvSpPr>
          <p:spPr>
            <a:xfrm>
              <a:off x="2367072" y="2371582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7" name="Line"/>
            <p:cNvSpPr/>
            <p:nvPr/>
          </p:nvSpPr>
          <p:spPr>
            <a:xfrm>
              <a:off x="2410285" y="3035793"/>
              <a:ext cx="112462" cy="221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1278" y="0"/>
                  </a:moveTo>
                  <a:cubicBezTo>
                    <a:pt x="18005" y="34"/>
                    <a:pt x="14733" y="68"/>
                    <a:pt x="11133" y="270"/>
                  </a:cubicBezTo>
                  <a:cubicBezTo>
                    <a:pt x="7533" y="473"/>
                    <a:pt x="3605" y="845"/>
                    <a:pt x="2296" y="1437"/>
                  </a:cubicBezTo>
                  <a:cubicBezTo>
                    <a:pt x="987" y="2028"/>
                    <a:pt x="2296" y="2839"/>
                    <a:pt x="3605" y="3600"/>
                  </a:cubicBezTo>
                  <a:cubicBezTo>
                    <a:pt x="4914" y="4361"/>
                    <a:pt x="6223" y="5070"/>
                    <a:pt x="6878" y="6085"/>
                  </a:cubicBezTo>
                  <a:cubicBezTo>
                    <a:pt x="7533" y="7099"/>
                    <a:pt x="7533" y="8417"/>
                    <a:pt x="7533" y="9668"/>
                  </a:cubicBezTo>
                  <a:cubicBezTo>
                    <a:pt x="7533" y="10918"/>
                    <a:pt x="7533" y="12101"/>
                    <a:pt x="7205" y="13048"/>
                  </a:cubicBezTo>
                  <a:cubicBezTo>
                    <a:pt x="6878" y="13994"/>
                    <a:pt x="6223" y="14704"/>
                    <a:pt x="5569" y="15414"/>
                  </a:cubicBezTo>
                  <a:cubicBezTo>
                    <a:pt x="4914" y="16124"/>
                    <a:pt x="4260" y="16834"/>
                    <a:pt x="3278" y="17442"/>
                  </a:cubicBezTo>
                  <a:cubicBezTo>
                    <a:pt x="2296" y="18051"/>
                    <a:pt x="987" y="18558"/>
                    <a:pt x="333" y="19099"/>
                  </a:cubicBezTo>
                  <a:cubicBezTo>
                    <a:pt x="-322" y="19639"/>
                    <a:pt x="-322" y="20214"/>
                    <a:pt x="3278" y="20637"/>
                  </a:cubicBezTo>
                  <a:cubicBezTo>
                    <a:pt x="6878" y="21059"/>
                    <a:pt x="14078" y="21330"/>
                    <a:pt x="212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8" name="Line"/>
            <p:cNvSpPr/>
            <p:nvPr/>
          </p:nvSpPr>
          <p:spPr>
            <a:xfrm>
              <a:off x="2958634" y="3129197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9" name="Line"/>
            <p:cNvSpPr/>
            <p:nvPr/>
          </p:nvSpPr>
          <p:spPr>
            <a:xfrm>
              <a:off x="3425657" y="2992071"/>
              <a:ext cx="197189" cy="28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0" y="4070"/>
                  </a:moveTo>
                  <a:cubicBezTo>
                    <a:pt x="758" y="2769"/>
                    <a:pt x="1516" y="1468"/>
                    <a:pt x="3221" y="687"/>
                  </a:cubicBezTo>
                  <a:cubicBezTo>
                    <a:pt x="4926" y="-94"/>
                    <a:pt x="7579" y="-354"/>
                    <a:pt x="9853" y="687"/>
                  </a:cubicBezTo>
                  <a:cubicBezTo>
                    <a:pt x="12126" y="1728"/>
                    <a:pt x="14021" y="4070"/>
                    <a:pt x="14968" y="6022"/>
                  </a:cubicBezTo>
                  <a:cubicBezTo>
                    <a:pt x="15916" y="7974"/>
                    <a:pt x="15916" y="9535"/>
                    <a:pt x="14589" y="11227"/>
                  </a:cubicBezTo>
                  <a:cubicBezTo>
                    <a:pt x="13263" y="12918"/>
                    <a:pt x="10611" y="14740"/>
                    <a:pt x="8337" y="15911"/>
                  </a:cubicBezTo>
                  <a:cubicBezTo>
                    <a:pt x="6063" y="17082"/>
                    <a:pt x="4168" y="17603"/>
                    <a:pt x="4168" y="18253"/>
                  </a:cubicBezTo>
                  <a:cubicBezTo>
                    <a:pt x="4168" y="18904"/>
                    <a:pt x="6063" y="19685"/>
                    <a:pt x="9284" y="20205"/>
                  </a:cubicBezTo>
                  <a:cubicBezTo>
                    <a:pt x="12505" y="20726"/>
                    <a:pt x="17053" y="20986"/>
                    <a:pt x="21600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0" name="Line"/>
            <p:cNvSpPr/>
            <p:nvPr/>
          </p:nvSpPr>
          <p:spPr>
            <a:xfrm>
              <a:off x="3218092" y="3616977"/>
              <a:ext cx="1037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1" name="Line"/>
            <p:cNvSpPr/>
            <p:nvPr/>
          </p:nvSpPr>
          <p:spPr>
            <a:xfrm>
              <a:off x="3093552" y="4242271"/>
              <a:ext cx="218663" cy="34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068" extrusionOk="0">
                  <a:moveTo>
                    <a:pt x="997" y="2405"/>
                  </a:moveTo>
                  <a:cubicBezTo>
                    <a:pt x="2326" y="1550"/>
                    <a:pt x="3655" y="694"/>
                    <a:pt x="5483" y="267"/>
                  </a:cubicBezTo>
                  <a:cubicBezTo>
                    <a:pt x="7311" y="-161"/>
                    <a:pt x="9637" y="-161"/>
                    <a:pt x="11298" y="908"/>
                  </a:cubicBezTo>
                  <a:cubicBezTo>
                    <a:pt x="12960" y="1978"/>
                    <a:pt x="13957" y="4116"/>
                    <a:pt x="13957" y="5613"/>
                  </a:cubicBezTo>
                  <a:cubicBezTo>
                    <a:pt x="13957" y="7110"/>
                    <a:pt x="12960" y="7966"/>
                    <a:pt x="11631" y="8714"/>
                  </a:cubicBezTo>
                  <a:cubicBezTo>
                    <a:pt x="10302" y="9463"/>
                    <a:pt x="8640" y="10104"/>
                    <a:pt x="8640" y="10425"/>
                  </a:cubicBezTo>
                  <a:cubicBezTo>
                    <a:pt x="8640" y="10746"/>
                    <a:pt x="10302" y="10746"/>
                    <a:pt x="12628" y="11494"/>
                  </a:cubicBezTo>
                  <a:cubicBezTo>
                    <a:pt x="14954" y="12243"/>
                    <a:pt x="17945" y="13740"/>
                    <a:pt x="19606" y="15237"/>
                  </a:cubicBezTo>
                  <a:cubicBezTo>
                    <a:pt x="21268" y="16734"/>
                    <a:pt x="21600" y="18231"/>
                    <a:pt x="19772" y="19407"/>
                  </a:cubicBezTo>
                  <a:cubicBezTo>
                    <a:pt x="17945" y="20584"/>
                    <a:pt x="13957" y="21439"/>
                    <a:pt x="10302" y="20904"/>
                  </a:cubicBezTo>
                  <a:cubicBezTo>
                    <a:pt x="6646" y="20370"/>
                    <a:pt x="3323" y="18445"/>
                    <a:pt x="0" y="16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2" name="Line"/>
            <p:cNvSpPr/>
            <p:nvPr/>
          </p:nvSpPr>
          <p:spPr>
            <a:xfrm>
              <a:off x="3218092" y="4903885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3" name="Line"/>
            <p:cNvSpPr/>
            <p:nvPr/>
          </p:nvSpPr>
          <p:spPr>
            <a:xfrm>
              <a:off x="3871924" y="2963145"/>
              <a:ext cx="221306" cy="211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600" extrusionOk="0">
                  <a:moveTo>
                    <a:pt x="11782" y="0"/>
                  </a:moveTo>
                  <a:cubicBezTo>
                    <a:pt x="15382" y="495"/>
                    <a:pt x="18982" y="990"/>
                    <a:pt x="20291" y="1573"/>
                  </a:cubicBezTo>
                  <a:cubicBezTo>
                    <a:pt x="21600" y="2156"/>
                    <a:pt x="20618" y="2828"/>
                    <a:pt x="19964" y="3641"/>
                  </a:cubicBezTo>
                  <a:cubicBezTo>
                    <a:pt x="19309" y="4454"/>
                    <a:pt x="18982" y="5409"/>
                    <a:pt x="18818" y="6310"/>
                  </a:cubicBezTo>
                  <a:cubicBezTo>
                    <a:pt x="18655" y="7212"/>
                    <a:pt x="18655" y="8060"/>
                    <a:pt x="18164" y="8962"/>
                  </a:cubicBezTo>
                  <a:cubicBezTo>
                    <a:pt x="17673" y="9863"/>
                    <a:pt x="16691" y="10818"/>
                    <a:pt x="16036" y="11808"/>
                  </a:cubicBezTo>
                  <a:cubicBezTo>
                    <a:pt x="15382" y="12797"/>
                    <a:pt x="15055" y="13823"/>
                    <a:pt x="14727" y="14918"/>
                  </a:cubicBezTo>
                  <a:cubicBezTo>
                    <a:pt x="14400" y="16014"/>
                    <a:pt x="14073" y="17181"/>
                    <a:pt x="13745" y="18206"/>
                  </a:cubicBezTo>
                  <a:cubicBezTo>
                    <a:pt x="13418" y="19231"/>
                    <a:pt x="13091" y="20115"/>
                    <a:pt x="12764" y="20646"/>
                  </a:cubicBezTo>
                  <a:cubicBezTo>
                    <a:pt x="12436" y="21176"/>
                    <a:pt x="12109" y="21353"/>
                    <a:pt x="11127" y="21459"/>
                  </a:cubicBezTo>
                  <a:cubicBezTo>
                    <a:pt x="10145" y="21565"/>
                    <a:pt x="8509" y="21600"/>
                    <a:pt x="6545" y="21600"/>
                  </a:cubicBezTo>
                  <a:cubicBezTo>
                    <a:pt x="4582" y="21600"/>
                    <a:pt x="2291" y="21565"/>
                    <a:pt x="0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4" name="Line"/>
            <p:cNvSpPr/>
            <p:nvPr/>
          </p:nvSpPr>
          <p:spPr>
            <a:xfrm>
              <a:off x="4515378" y="4727454"/>
              <a:ext cx="1" cy="9340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5" name="Line"/>
            <p:cNvSpPr/>
            <p:nvPr/>
          </p:nvSpPr>
          <p:spPr>
            <a:xfrm>
              <a:off x="5361546" y="3020522"/>
              <a:ext cx="191662" cy="222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580" extrusionOk="0">
                  <a:moveTo>
                    <a:pt x="21370" y="47"/>
                  </a:moveTo>
                  <a:cubicBezTo>
                    <a:pt x="19441" y="14"/>
                    <a:pt x="17513" y="-20"/>
                    <a:pt x="15777" y="14"/>
                  </a:cubicBezTo>
                  <a:cubicBezTo>
                    <a:pt x="14041" y="47"/>
                    <a:pt x="12499" y="148"/>
                    <a:pt x="11341" y="617"/>
                  </a:cubicBezTo>
                  <a:cubicBezTo>
                    <a:pt x="10184" y="1087"/>
                    <a:pt x="9413" y="1925"/>
                    <a:pt x="9220" y="2898"/>
                  </a:cubicBezTo>
                  <a:cubicBezTo>
                    <a:pt x="9027" y="3871"/>
                    <a:pt x="9413" y="4978"/>
                    <a:pt x="9413" y="6101"/>
                  </a:cubicBezTo>
                  <a:cubicBezTo>
                    <a:pt x="9413" y="7225"/>
                    <a:pt x="9027" y="8365"/>
                    <a:pt x="8449" y="9304"/>
                  </a:cubicBezTo>
                  <a:cubicBezTo>
                    <a:pt x="7870" y="10243"/>
                    <a:pt x="7099" y="10981"/>
                    <a:pt x="6327" y="11803"/>
                  </a:cubicBezTo>
                  <a:cubicBezTo>
                    <a:pt x="5556" y="12625"/>
                    <a:pt x="4784" y="13530"/>
                    <a:pt x="4206" y="14352"/>
                  </a:cubicBezTo>
                  <a:cubicBezTo>
                    <a:pt x="3627" y="15174"/>
                    <a:pt x="3241" y="15912"/>
                    <a:pt x="2663" y="16616"/>
                  </a:cubicBezTo>
                  <a:cubicBezTo>
                    <a:pt x="2084" y="17320"/>
                    <a:pt x="1313" y="17991"/>
                    <a:pt x="734" y="18578"/>
                  </a:cubicBezTo>
                  <a:cubicBezTo>
                    <a:pt x="156" y="19165"/>
                    <a:pt x="-230" y="19668"/>
                    <a:pt x="156" y="20138"/>
                  </a:cubicBezTo>
                  <a:cubicBezTo>
                    <a:pt x="541" y="20607"/>
                    <a:pt x="1699" y="21043"/>
                    <a:pt x="3241" y="21278"/>
                  </a:cubicBezTo>
                  <a:cubicBezTo>
                    <a:pt x="4784" y="21513"/>
                    <a:pt x="6713" y="21546"/>
                    <a:pt x="8641" y="21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6" name="Line"/>
            <p:cNvSpPr/>
            <p:nvPr/>
          </p:nvSpPr>
          <p:spPr>
            <a:xfrm>
              <a:off x="5854177" y="3087684"/>
              <a:ext cx="19718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7" name="Line"/>
            <p:cNvSpPr/>
            <p:nvPr/>
          </p:nvSpPr>
          <p:spPr>
            <a:xfrm>
              <a:off x="6238174" y="2932010"/>
              <a:ext cx="244269" cy="33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00" extrusionOk="0">
                  <a:moveTo>
                    <a:pt x="10039" y="0"/>
                  </a:moveTo>
                  <a:cubicBezTo>
                    <a:pt x="8518" y="441"/>
                    <a:pt x="6997" y="882"/>
                    <a:pt x="5780" y="1873"/>
                  </a:cubicBezTo>
                  <a:cubicBezTo>
                    <a:pt x="4563" y="2865"/>
                    <a:pt x="3651" y="4408"/>
                    <a:pt x="3955" y="5290"/>
                  </a:cubicBezTo>
                  <a:cubicBezTo>
                    <a:pt x="4259" y="6171"/>
                    <a:pt x="5780" y="6392"/>
                    <a:pt x="8670" y="7824"/>
                  </a:cubicBezTo>
                  <a:cubicBezTo>
                    <a:pt x="11561" y="9257"/>
                    <a:pt x="15820" y="11902"/>
                    <a:pt x="18254" y="13776"/>
                  </a:cubicBezTo>
                  <a:cubicBezTo>
                    <a:pt x="20687" y="15649"/>
                    <a:pt x="21296" y="16751"/>
                    <a:pt x="21448" y="17853"/>
                  </a:cubicBezTo>
                  <a:cubicBezTo>
                    <a:pt x="21600" y="18955"/>
                    <a:pt x="21296" y="20057"/>
                    <a:pt x="19166" y="20718"/>
                  </a:cubicBezTo>
                  <a:cubicBezTo>
                    <a:pt x="17037" y="21380"/>
                    <a:pt x="13082" y="21600"/>
                    <a:pt x="9583" y="20718"/>
                  </a:cubicBezTo>
                  <a:cubicBezTo>
                    <a:pt x="6085" y="19837"/>
                    <a:pt x="3042" y="17853"/>
                    <a:pt x="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8" name="Line"/>
            <p:cNvSpPr/>
            <p:nvPr/>
          </p:nvSpPr>
          <p:spPr>
            <a:xfrm>
              <a:off x="6321200" y="293201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9" name="Line"/>
            <p:cNvSpPr/>
            <p:nvPr/>
          </p:nvSpPr>
          <p:spPr>
            <a:xfrm>
              <a:off x="6061743" y="3637734"/>
              <a:ext cx="221886" cy="34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365" extrusionOk="0">
                  <a:moveTo>
                    <a:pt x="1994" y="1271"/>
                  </a:moveTo>
                  <a:cubicBezTo>
                    <a:pt x="3655" y="635"/>
                    <a:pt x="5317" y="0"/>
                    <a:pt x="7643" y="0"/>
                  </a:cubicBezTo>
                  <a:cubicBezTo>
                    <a:pt x="9969" y="0"/>
                    <a:pt x="12960" y="635"/>
                    <a:pt x="14455" y="1482"/>
                  </a:cubicBezTo>
                  <a:cubicBezTo>
                    <a:pt x="15951" y="2329"/>
                    <a:pt x="15951" y="3388"/>
                    <a:pt x="15452" y="4341"/>
                  </a:cubicBezTo>
                  <a:cubicBezTo>
                    <a:pt x="14954" y="5294"/>
                    <a:pt x="13957" y="6141"/>
                    <a:pt x="12628" y="6776"/>
                  </a:cubicBezTo>
                  <a:cubicBezTo>
                    <a:pt x="11298" y="7412"/>
                    <a:pt x="9637" y="7835"/>
                    <a:pt x="9471" y="8365"/>
                  </a:cubicBezTo>
                  <a:cubicBezTo>
                    <a:pt x="9305" y="8894"/>
                    <a:pt x="10634" y="9529"/>
                    <a:pt x="12794" y="10906"/>
                  </a:cubicBezTo>
                  <a:cubicBezTo>
                    <a:pt x="14954" y="12282"/>
                    <a:pt x="17945" y="14400"/>
                    <a:pt x="19606" y="16094"/>
                  </a:cubicBezTo>
                  <a:cubicBezTo>
                    <a:pt x="21268" y="17788"/>
                    <a:pt x="21600" y="19059"/>
                    <a:pt x="21102" y="20012"/>
                  </a:cubicBezTo>
                  <a:cubicBezTo>
                    <a:pt x="20603" y="20965"/>
                    <a:pt x="19274" y="21600"/>
                    <a:pt x="15618" y="21282"/>
                  </a:cubicBezTo>
                  <a:cubicBezTo>
                    <a:pt x="11963" y="20965"/>
                    <a:pt x="5982" y="19694"/>
                    <a:pt x="0" y="18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0" name="Line"/>
            <p:cNvSpPr/>
            <p:nvPr/>
          </p:nvSpPr>
          <p:spPr>
            <a:xfrm>
              <a:off x="6051365" y="4333079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1" name="Line"/>
            <p:cNvSpPr/>
            <p:nvPr/>
          </p:nvSpPr>
          <p:spPr>
            <a:xfrm>
              <a:off x="6258930" y="4322701"/>
              <a:ext cx="2075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2" name="Line"/>
            <p:cNvSpPr/>
            <p:nvPr/>
          </p:nvSpPr>
          <p:spPr>
            <a:xfrm>
              <a:off x="6051365" y="4935020"/>
              <a:ext cx="229196" cy="479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528" extrusionOk="0">
                  <a:moveTo>
                    <a:pt x="0" y="0"/>
                  </a:moveTo>
                  <a:cubicBezTo>
                    <a:pt x="4765" y="622"/>
                    <a:pt x="9529" y="1243"/>
                    <a:pt x="13341" y="1787"/>
                  </a:cubicBezTo>
                  <a:cubicBezTo>
                    <a:pt x="17153" y="2331"/>
                    <a:pt x="20012" y="2797"/>
                    <a:pt x="20806" y="3263"/>
                  </a:cubicBezTo>
                  <a:cubicBezTo>
                    <a:pt x="21600" y="3730"/>
                    <a:pt x="20329" y="4196"/>
                    <a:pt x="18265" y="6060"/>
                  </a:cubicBezTo>
                  <a:cubicBezTo>
                    <a:pt x="16200" y="7925"/>
                    <a:pt x="13341" y="11189"/>
                    <a:pt x="11276" y="13753"/>
                  </a:cubicBezTo>
                  <a:cubicBezTo>
                    <a:pt x="9212" y="16317"/>
                    <a:pt x="7941" y="18181"/>
                    <a:pt x="7306" y="19502"/>
                  </a:cubicBezTo>
                  <a:cubicBezTo>
                    <a:pt x="6671" y="20823"/>
                    <a:pt x="6671" y="21600"/>
                    <a:pt x="6829" y="21522"/>
                  </a:cubicBezTo>
                  <a:cubicBezTo>
                    <a:pt x="6988" y="21445"/>
                    <a:pt x="7306" y="20512"/>
                    <a:pt x="7624" y="19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3" name="Line"/>
            <p:cNvSpPr/>
            <p:nvPr/>
          </p:nvSpPr>
          <p:spPr>
            <a:xfrm>
              <a:off x="6829737" y="2973523"/>
              <a:ext cx="175383" cy="234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6353" y="0"/>
                  </a:moveTo>
                  <a:cubicBezTo>
                    <a:pt x="10165" y="223"/>
                    <a:pt x="13976" y="446"/>
                    <a:pt x="16518" y="621"/>
                  </a:cubicBezTo>
                  <a:cubicBezTo>
                    <a:pt x="19059" y="796"/>
                    <a:pt x="20329" y="924"/>
                    <a:pt x="20965" y="1147"/>
                  </a:cubicBezTo>
                  <a:cubicBezTo>
                    <a:pt x="21600" y="1370"/>
                    <a:pt x="21600" y="1688"/>
                    <a:pt x="21176" y="2230"/>
                  </a:cubicBezTo>
                  <a:cubicBezTo>
                    <a:pt x="20753" y="2772"/>
                    <a:pt x="19906" y="3536"/>
                    <a:pt x="19694" y="4396"/>
                  </a:cubicBezTo>
                  <a:cubicBezTo>
                    <a:pt x="19482" y="5257"/>
                    <a:pt x="19906" y="6212"/>
                    <a:pt x="20118" y="7200"/>
                  </a:cubicBezTo>
                  <a:cubicBezTo>
                    <a:pt x="20329" y="8188"/>
                    <a:pt x="20329" y="9207"/>
                    <a:pt x="19694" y="10051"/>
                  </a:cubicBezTo>
                  <a:cubicBezTo>
                    <a:pt x="19059" y="10896"/>
                    <a:pt x="17788" y="11565"/>
                    <a:pt x="16729" y="12313"/>
                  </a:cubicBezTo>
                  <a:cubicBezTo>
                    <a:pt x="15671" y="13062"/>
                    <a:pt x="14824" y="13890"/>
                    <a:pt x="13976" y="14623"/>
                  </a:cubicBezTo>
                  <a:cubicBezTo>
                    <a:pt x="13129" y="15356"/>
                    <a:pt x="12282" y="15993"/>
                    <a:pt x="11647" y="16662"/>
                  </a:cubicBezTo>
                  <a:cubicBezTo>
                    <a:pt x="11012" y="17331"/>
                    <a:pt x="10588" y="18032"/>
                    <a:pt x="10588" y="18685"/>
                  </a:cubicBezTo>
                  <a:cubicBezTo>
                    <a:pt x="10588" y="19338"/>
                    <a:pt x="11012" y="19943"/>
                    <a:pt x="11223" y="20326"/>
                  </a:cubicBezTo>
                  <a:cubicBezTo>
                    <a:pt x="11435" y="20708"/>
                    <a:pt x="11435" y="20867"/>
                    <a:pt x="11435" y="21027"/>
                  </a:cubicBezTo>
                  <a:cubicBezTo>
                    <a:pt x="11435" y="21186"/>
                    <a:pt x="11435" y="21345"/>
                    <a:pt x="9529" y="21441"/>
                  </a:cubicBezTo>
                  <a:cubicBezTo>
                    <a:pt x="7624" y="21536"/>
                    <a:pt x="3812" y="215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4" name="Line"/>
            <p:cNvSpPr/>
            <p:nvPr/>
          </p:nvSpPr>
          <p:spPr>
            <a:xfrm>
              <a:off x="7493947" y="4644428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5" name="Line"/>
            <p:cNvSpPr/>
            <p:nvPr/>
          </p:nvSpPr>
          <p:spPr>
            <a:xfrm>
              <a:off x="8142927" y="2917933"/>
              <a:ext cx="150149" cy="228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570" extrusionOk="0">
                  <a:moveTo>
                    <a:pt x="21307" y="35"/>
                  </a:moveTo>
                  <a:cubicBezTo>
                    <a:pt x="18852" y="3"/>
                    <a:pt x="16398" y="-30"/>
                    <a:pt x="14189" y="52"/>
                  </a:cubicBezTo>
                  <a:cubicBezTo>
                    <a:pt x="11980" y="133"/>
                    <a:pt x="10016" y="329"/>
                    <a:pt x="8298" y="704"/>
                  </a:cubicBezTo>
                  <a:cubicBezTo>
                    <a:pt x="6580" y="1079"/>
                    <a:pt x="5107" y="1634"/>
                    <a:pt x="4616" y="2352"/>
                  </a:cubicBezTo>
                  <a:cubicBezTo>
                    <a:pt x="4125" y="3070"/>
                    <a:pt x="4616" y="3951"/>
                    <a:pt x="4862" y="5125"/>
                  </a:cubicBezTo>
                  <a:cubicBezTo>
                    <a:pt x="5107" y="6300"/>
                    <a:pt x="5107" y="7768"/>
                    <a:pt x="4862" y="8992"/>
                  </a:cubicBezTo>
                  <a:cubicBezTo>
                    <a:pt x="4616" y="10215"/>
                    <a:pt x="4125" y="11194"/>
                    <a:pt x="3880" y="12255"/>
                  </a:cubicBezTo>
                  <a:cubicBezTo>
                    <a:pt x="3634" y="13315"/>
                    <a:pt x="3634" y="14457"/>
                    <a:pt x="3143" y="15452"/>
                  </a:cubicBezTo>
                  <a:cubicBezTo>
                    <a:pt x="2652" y="16447"/>
                    <a:pt x="1671" y="17296"/>
                    <a:pt x="934" y="18111"/>
                  </a:cubicBezTo>
                  <a:cubicBezTo>
                    <a:pt x="198" y="18927"/>
                    <a:pt x="-293" y="19710"/>
                    <a:pt x="198" y="20249"/>
                  </a:cubicBezTo>
                  <a:cubicBezTo>
                    <a:pt x="689" y="20787"/>
                    <a:pt x="2162" y="21081"/>
                    <a:pt x="4125" y="21260"/>
                  </a:cubicBezTo>
                  <a:cubicBezTo>
                    <a:pt x="6089" y="21439"/>
                    <a:pt x="8543" y="21505"/>
                    <a:pt x="10998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6" name="Line"/>
            <p:cNvSpPr/>
            <p:nvPr/>
          </p:nvSpPr>
          <p:spPr>
            <a:xfrm>
              <a:off x="9756415" y="2963145"/>
              <a:ext cx="183350" cy="2241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1" y="300"/>
                    <a:pt x="9781" y="600"/>
                    <a:pt x="13245" y="950"/>
                  </a:cubicBezTo>
                  <a:cubicBezTo>
                    <a:pt x="16709" y="1300"/>
                    <a:pt x="18747" y="1700"/>
                    <a:pt x="19766" y="2600"/>
                  </a:cubicBezTo>
                  <a:cubicBezTo>
                    <a:pt x="20785" y="3500"/>
                    <a:pt x="20785" y="4900"/>
                    <a:pt x="20785" y="6317"/>
                  </a:cubicBezTo>
                  <a:cubicBezTo>
                    <a:pt x="20785" y="7733"/>
                    <a:pt x="20785" y="9167"/>
                    <a:pt x="20785" y="10433"/>
                  </a:cubicBezTo>
                  <a:cubicBezTo>
                    <a:pt x="20785" y="11700"/>
                    <a:pt x="20785" y="12800"/>
                    <a:pt x="20989" y="13867"/>
                  </a:cubicBezTo>
                  <a:cubicBezTo>
                    <a:pt x="21192" y="14933"/>
                    <a:pt x="21600" y="15967"/>
                    <a:pt x="21600" y="16900"/>
                  </a:cubicBezTo>
                  <a:cubicBezTo>
                    <a:pt x="21600" y="17833"/>
                    <a:pt x="21192" y="18667"/>
                    <a:pt x="20785" y="19267"/>
                  </a:cubicBezTo>
                  <a:cubicBezTo>
                    <a:pt x="20377" y="19867"/>
                    <a:pt x="19970" y="20233"/>
                    <a:pt x="19155" y="20550"/>
                  </a:cubicBezTo>
                  <a:cubicBezTo>
                    <a:pt x="18340" y="20867"/>
                    <a:pt x="17117" y="21133"/>
                    <a:pt x="14060" y="21300"/>
                  </a:cubicBezTo>
                  <a:cubicBezTo>
                    <a:pt x="11004" y="21467"/>
                    <a:pt x="6113" y="21533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7" name="Line"/>
            <p:cNvSpPr/>
            <p:nvPr/>
          </p:nvSpPr>
          <p:spPr>
            <a:xfrm>
              <a:off x="10347977" y="468594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8" name="Line"/>
            <p:cNvSpPr/>
            <p:nvPr/>
          </p:nvSpPr>
          <p:spPr>
            <a:xfrm>
              <a:off x="291414" y="6374143"/>
              <a:ext cx="383204" cy="3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40" extrusionOk="0">
                  <a:moveTo>
                    <a:pt x="0" y="3765"/>
                  </a:moveTo>
                  <a:cubicBezTo>
                    <a:pt x="0" y="2774"/>
                    <a:pt x="0" y="1783"/>
                    <a:pt x="579" y="1090"/>
                  </a:cubicBezTo>
                  <a:cubicBezTo>
                    <a:pt x="1157" y="396"/>
                    <a:pt x="2314" y="0"/>
                    <a:pt x="5111" y="0"/>
                  </a:cubicBezTo>
                  <a:cubicBezTo>
                    <a:pt x="7907" y="0"/>
                    <a:pt x="12343" y="396"/>
                    <a:pt x="15043" y="793"/>
                  </a:cubicBezTo>
                  <a:cubicBezTo>
                    <a:pt x="17743" y="1189"/>
                    <a:pt x="18707" y="1585"/>
                    <a:pt x="19671" y="1883"/>
                  </a:cubicBezTo>
                  <a:cubicBezTo>
                    <a:pt x="20636" y="2180"/>
                    <a:pt x="21600" y="2378"/>
                    <a:pt x="21311" y="2378"/>
                  </a:cubicBezTo>
                  <a:cubicBezTo>
                    <a:pt x="21021" y="2378"/>
                    <a:pt x="19479" y="2180"/>
                    <a:pt x="18418" y="2675"/>
                  </a:cubicBezTo>
                  <a:cubicBezTo>
                    <a:pt x="17357" y="3171"/>
                    <a:pt x="16779" y="4360"/>
                    <a:pt x="16586" y="6639"/>
                  </a:cubicBezTo>
                  <a:cubicBezTo>
                    <a:pt x="16393" y="8917"/>
                    <a:pt x="16586" y="12286"/>
                    <a:pt x="16682" y="14565"/>
                  </a:cubicBezTo>
                  <a:cubicBezTo>
                    <a:pt x="16779" y="16844"/>
                    <a:pt x="16779" y="18033"/>
                    <a:pt x="16682" y="19123"/>
                  </a:cubicBezTo>
                  <a:cubicBezTo>
                    <a:pt x="16586" y="20213"/>
                    <a:pt x="16393" y="21204"/>
                    <a:pt x="14946" y="21402"/>
                  </a:cubicBezTo>
                  <a:cubicBezTo>
                    <a:pt x="13500" y="21600"/>
                    <a:pt x="10800" y="21006"/>
                    <a:pt x="9161" y="20114"/>
                  </a:cubicBezTo>
                  <a:cubicBezTo>
                    <a:pt x="7521" y="19222"/>
                    <a:pt x="6943" y="18033"/>
                    <a:pt x="6364" y="16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9" name="Line"/>
            <p:cNvSpPr/>
            <p:nvPr/>
          </p:nvSpPr>
          <p:spPr>
            <a:xfrm>
              <a:off x="851841" y="6576387"/>
              <a:ext cx="212459" cy="1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0802" extrusionOk="0">
                  <a:moveTo>
                    <a:pt x="0" y="12401"/>
                  </a:moveTo>
                  <a:cubicBezTo>
                    <a:pt x="4800" y="15562"/>
                    <a:pt x="9600" y="18723"/>
                    <a:pt x="12857" y="20040"/>
                  </a:cubicBezTo>
                  <a:cubicBezTo>
                    <a:pt x="16114" y="21357"/>
                    <a:pt x="17829" y="20830"/>
                    <a:pt x="19200" y="19513"/>
                  </a:cubicBezTo>
                  <a:cubicBezTo>
                    <a:pt x="20571" y="18196"/>
                    <a:pt x="21600" y="16089"/>
                    <a:pt x="20743" y="12664"/>
                  </a:cubicBezTo>
                  <a:cubicBezTo>
                    <a:pt x="19886" y="9240"/>
                    <a:pt x="17143" y="4498"/>
                    <a:pt x="14400" y="2128"/>
                  </a:cubicBezTo>
                  <a:cubicBezTo>
                    <a:pt x="11657" y="-243"/>
                    <a:pt x="8914" y="-243"/>
                    <a:pt x="6686" y="284"/>
                  </a:cubicBezTo>
                  <a:cubicBezTo>
                    <a:pt x="4457" y="811"/>
                    <a:pt x="2743" y="1864"/>
                    <a:pt x="2057" y="3708"/>
                  </a:cubicBezTo>
                  <a:cubicBezTo>
                    <a:pt x="1371" y="5552"/>
                    <a:pt x="1714" y="8186"/>
                    <a:pt x="2057" y="10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0" name="Line"/>
            <p:cNvSpPr/>
            <p:nvPr/>
          </p:nvSpPr>
          <p:spPr>
            <a:xfrm>
              <a:off x="1631757" y="6320377"/>
              <a:ext cx="963638" cy="70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26" extrusionOk="0">
                  <a:moveTo>
                    <a:pt x="2520" y="3956"/>
                  </a:moveTo>
                  <a:cubicBezTo>
                    <a:pt x="2133" y="3851"/>
                    <a:pt x="1746" y="3745"/>
                    <a:pt x="1359" y="3745"/>
                  </a:cubicBezTo>
                  <a:cubicBezTo>
                    <a:pt x="971" y="3745"/>
                    <a:pt x="584" y="3851"/>
                    <a:pt x="352" y="4430"/>
                  </a:cubicBezTo>
                  <a:cubicBezTo>
                    <a:pt x="120" y="5010"/>
                    <a:pt x="42" y="6063"/>
                    <a:pt x="391" y="6853"/>
                  </a:cubicBezTo>
                  <a:cubicBezTo>
                    <a:pt x="739" y="7644"/>
                    <a:pt x="1513" y="8171"/>
                    <a:pt x="2249" y="8276"/>
                  </a:cubicBezTo>
                  <a:cubicBezTo>
                    <a:pt x="2984" y="8381"/>
                    <a:pt x="3681" y="8065"/>
                    <a:pt x="4068" y="7644"/>
                  </a:cubicBezTo>
                  <a:cubicBezTo>
                    <a:pt x="4455" y="7222"/>
                    <a:pt x="4533" y="6695"/>
                    <a:pt x="4339" y="6221"/>
                  </a:cubicBezTo>
                  <a:cubicBezTo>
                    <a:pt x="4146" y="5747"/>
                    <a:pt x="3681" y="5326"/>
                    <a:pt x="3488" y="5378"/>
                  </a:cubicBezTo>
                  <a:cubicBezTo>
                    <a:pt x="3294" y="5431"/>
                    <a:pt x="3371" y="5958"/>
                    <a:pt x="3759" y="7696"/>
                  </a:cubicBezTo>
                  <a:cubicBezTo>
                    <a:pt x="4146" y="9435"/>
                    <a:pt x="4842" y="12385"/>
                    <a:pt x="5191" y="14598"/>
                  </a:cubicBezTo>
                  <a:cubicBezTo>
                    <a:pt x="5539" y="16811"/>
                    <a:pt x="5539" y="18286"/>
                    <a:pt x="5423" y="19287"/>
                  </a:cubicBezTo>
                  <a:cubicBezTo>
                    <a:pt x="5307" y="20288"/>
                    <a:pt x="5075" y="20814"/>
                    <a:pt x="4571" y="21131"/>
                  </a:cubicBezTo>
                  <a:cubicBezTo>
                    <a:pt x="4068" y="21447"/>
                    <a:pt x="3294" y="21552"/>
                    <a:pt x="2559" y="21236"/>
                  </a:cubicBezTo>
                  <a:cubicBezTo>
                    <a:pt x="1823" y="20920"/>
                    <a:pt x="1126" y="20182"/>
                    <a:pt x="662" y="19181"/>
                  </a:cubicBezTo>
                  <a:cubicBezTo>
                    <a:pt x="197" y="18180"/>
                    <a:pt x="-35" y="16916"/>
                    <a:pt x="4" y="16073"/>
                  </a:cubicBezTo>
                  <a:cubicBezTo>
                    <a:pt x="42" y="15230"/>
                    <a:pt x="352" y="14809"/>
                    <a:pt x="1281" y="14229"/>
                  </a:cubicBezTo>
                  <a:cubicBezTo>
                    <a:pt x="2210" y="13650"/>
                    <a:pt x="3759" y="12912"/>
                    <a:pt x="5191" y="12227"/>
                  </a:cubicBezTo>
                  <a:cubicBezTo>
                    <a:pt x="6623" y="11542"/>
                    <a:pt x="7939" y="10910"/>
                    <a:pt x="8791" y="10383"/>
                  </a:cubicBezTo>
                  <a:cubicBezTo>
                    <a:pt x="9642" y="9856"/>
                    <a:pt x="10030" y="9435"/>
                    <a:pt x="10068" y="9013"/>
                  </a:cubicBezTo>
                  <a:cubicBezTo>
                    <a:pt x="10107" y="8592"/>
                    <a:pt x="9797" y="8171"/>
                    <a:pt x="9488" y="7802"/>
                  </a:cubicBezTo>
                  <a:cubicBezTo>
                    <a:pt x="9178" y="7433"/>
                    <a:pt x="8868" y="7117"/>
                    <a:pt x="8713" y="7275"/>
                  </a:cubicBezTo>
                  <a:cubicBezTo>
                    <a:pt x="8559" y="7433"/>
                    <a:pt x="8559" y="8065"/>
                    <a:pt x="8752" y="8855"/>
                  </a:cubicBezTo>
                  <a:cubicBezTo>
                    <a:pt x="8946" y="9646"/>
                    <a:pt x="9333" y="10594"/>
                    <a:pt x="9681" y="11226"/>
                  </a:cubicBezTo>
                  <a:cubicBezTo>
                    <a:pt x="10030" y="11858"/>
                    <a:pt x="10339" y="12174"/>
                    <a:pt x="11075" y="12069"/>
                  </a:cubicBezTo>
                  <a:cubicBezTo>
                    <a:pt x="11810" y="11964"/>
                    <a:pt x="12971" y="11437"/>
                    <a:pt x="14055" y="10014"/>
                  </a:cubicBezTo>
                  <a:cubicBezTo>
                    <a:pt x="15139" y="8592"/>
                    <a:pt x="16146" y="6274"/>
                    <a:pt x="16688" y="4588"/>
                  </a:cubicBezTo>
                  <a:cubicBezTo>
                    <a:pt x="17230" y="2902"/>
                    <a:pt x="17307" y="1849"/>
                    <a:pt x="17230" y="1111"/>
                  </a:cubicBezTo>
                  <a:cubicBezTo>
                    <a:pt x="17152" y="373"/>
                    <a:pt x="16920" y="-48"/>
                    <a:pt x="16804" y="5"/>
                  </a:cubicBezTo>
                  <a:cubicBezTo>
                    <a:pt x="16688" y="57"/>
                    <a:pt x="16688" y="584"/>
                    <a:pt x="16688" y="2323"/>
                  </a:cubicBezTo>
                  <a:cubicBezTo>
                    <a:pt x="16688" y="4061"/>
                    <a:pt x="16688" y="7012"/>
                    <a:pt x="16804" y="8908"/>
                  </a:cubicBezTo>
                  <a:cubicBezTo>
                    <a:pt x="16920" y="10805"/>
                    <a:pt x="17152" y="11648"/>
                    <a:pt x="17423" y="12227"/>
                  </a:cubicBezTo>
                  <a:cubicBezTo>
                    <a:pt x="17694" y="12807"/>
                    <a:pt x="18004" y="13123"/>
                    <a:pt x="18430" y="13281"/>
                  </a:cubicBezTo>
                  <a:cubicBezTo>
                    <a:pt x="18855" y="13439"/>
                    <a:pt x="19397" y="13439"/>
                    <a:pt x="19939" y="13017"/>
                  </a:cubicBezTo>
                  <a:cubicBezTo>
                    <a:pt x="20481" y="12596"/>
                    <a:pt x="21023" y="11753"/>
                    <a:pt x="21565" y="10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1" name="Line"/>
            <p:cNvSpPr/>
            <p:nvPr/>
          </p:nvSpPr>
          <p:spPr>
            <a:xfrm>
              <a:off x="2367072" y="6508144"/>
              <a:ext cx="207566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3240" y="12302"/>
                    <a:pt x="6480" y="4448"/>
                    <a:pt x="10080" y="1502"/>
                  </a:cubicBezTo>
                  <a:cubicBezTo>
                    <a:pt x="13680" y="-1443"/>
                    <a:pt x="1764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2" name="Line"/>
            <p:cNvSpPr/>
            <p:nvPr/>
          </p:nvSpPr>
          <p:spPr>
            <a:xfrm>
              <a:off x="3315847" y="6513707"/>
              <a:ext cx="286242" cy="133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10" extrusionOk="0">
                  <a:moveTo>
                    <a:pt x="11878" y="6456"/>
                  </a:moveTo>
                  <a:cubicBezTo>
                    <a:pt x="11115" y="4241"/>
                    <a:pt x="10353" y="2025"/>
                    <a:pt x="9337" y="918"/>
                  </a:cubicBezTo>
                  <a:cubicBezTo>
                    <a:pt x="8320" y="-190"/>
                    <a:pt x="7050" y="-190"/>
                    <a:pt x="5525" y="364"/>
                  </a:cubicBezTo>
                  <a:cubicBezTo>
                    <a:pt x="4000" y="918"/>
                    <a:pt x="2221" y="2025"/>
                    <a:pt x="1078" y="3964"/>
                  </a:cubicBezTo>
                  <a:cubicBezTo>
                    <a:pt x="-66" y="5902"/>
                    <a:pt x="-574" y="8672"/>
                    <a:pt x="951" y="11718"/>
                  </a:cubicBezTo>
                  <a:cubicBezTo>
                    <a:pt x="2475" y="14764"/>
                    <a:pt x="6033" y="18087"/>
                    <a:pt x="8447" y="19472"/>
                  </a:cubicBezTo>
                  <a:cubicBezTo>
                    <a:pt x="10861" y="20856"/>
                    <a:pt x="12132" y="20302"/>
                    <a:pt x="13148" y="18918"/>
                  </a:cubicBezTo>
                  <a:cubicBezTo>
                    <a:pt x="14165" y="17533"/>
                    <a:pt x="14927" y="15318"/>
                    <a:pt x="15181" y="12271"/>
                  </a:cubicBezTo>
                  <a:cubicBezTo>
                    <a:pt x="15435" y="9225"/>
                    <a:pt x="15181" y="5348"/>
                    <a:pt x="15054" y="5072"/>
                  </a:cubicBezTo>
                  <a:cubicBezTo>
                    <a:pt x="14927" y="4795"/>
                    <a:pt x="14927" y="8118"/>
                    <a:pt x="15944" y="11441"/>
                  </a:cubicBezTo>
                  <a:cubicBezTo>
                    <a:pt x="16960" y="14764"/>
                    <a:pt x="18993" y="18087"/>
                    <a:pt x="21026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3" name="Line"/>
            <p:cNvSpPr/>
            <p:nvPr/>
          </p:nvSpPr>
          <p:spPr>
            <a:xfrm>
              <a:off x="4235164" y="6263441"/>
              <a:ext cx="278670" cy="30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6" extrusionOk="0">
                  <a:moveTo>
                    <a:pt x="0" y="0"/>
                  </a:moveTo>
                  <a:cubicBezTo>
                    <a:pt x="1333" y="2160"/>
                    <a:pt x="2667" y="4320"/>
                    <a:pt x="3733" y="7080"/>
                  </a:cubicBezTo>
                  <a:cubicBezTo>
                    <a:pt x="4800" y="9840"/>
                    <a:pt x="5600" y="13200"/>
                    <a:pt x="6000" y="15480"/>
                  </a:cubicBezTo>
                  <a:cubicBezTo>
                    <a:pt x="6400" y="17760"/>
                    <a:pt x="6400" y="18960"/>
                    <a:pt x="6267" y="18960"/>
                  </a:cubicBezTo>
                  <a:cubicBezTo>
                    <a:pt x="6133" y="18960"/>
                    <a:pt x="5867" y="17760"/>
                    <a:pt x="6800" y="16200"/>
                  </a:cubicBezTo>
                  <a:cubicBezTo>
                    <a:pt x="7733" y="14640"/>
                    <a:pt x="9867" y="12720"/>
                    <a:pt x="12133" y="11640"/>
                  </a:cubicBezTo>
                  <a:cubicBezTo>
                    <a:pt x="14400" y="10560"/>
                    <a:pt x="16800" y="10320"/>
                    <a:pt x="18533" y="10560"/>
                  </a:cubicBezTo>
                  <a:cubicBezTo>
                    <a:pt x="20267" y="10800"/>
                    <a:pt x="21333" y="11520"/>
                    <a:pt x="21467" y="13080"/>
                  </a:cubicBezTo>
                  <a:cubicBezTo>
                    <a:pt x="21600" y="14640"/>
                    <a:pt x="20800" y="17040"/>
                    <a:pt x="19067" y="18600"/>
                  </a:cubicBezTo>
                  <a:cubicBezTo>
                    <a:pt x="17333" y="20160"/>
                    <a:pt x="14667" y="20880"/>
                    <a:pt x="12400" y="21240"/>
                  </a:cubicBezTo>
                  <a:cubicBezTo>
                    <a:pt x="10133" y="21600"/>
                    <a:pt x="8267" y="21600"/>
                    <a:pt x="6933" y="21000"/>
                  </a:cubicBezTo>
                  <a:cubicBezTo>
                    <a:pt x="5600" y="20400"/>
                    <a:pt x="4800" y="19200"/>
                    <a:pt x="4800" y="18120"/>
                  </a:cubicBezTo>
                  <a:cubicBezTo>
                    <a:pt x="4800" y="17040"/>
                    <a:pt x="5600" y="16080"/>
                    <a:pt x="6400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4" name="Line"/>
            <p:cNvSpPr/>
            <p:nvPr/>
          </p:nvSpPr>
          <p:spPr>
            <a:xfrm>
              <a:off x="4632998" y="6348847"/>
              <a:ext cx="560844" cy="29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790" extrusionOk="0">
                  <a:moveTo>
                    <a:pt x="5036" y="3435"/>
                  </a:moveTo>
                  <a:cubicBezTo>
                    <a:pt x="3710" y="3195"/>
                    <a:pt x="2385" y="2955"/>
                    <a:pt x="1458" y="3315"/>
                  </a:cubicBezTo>
                  <a:cubicBezTo>
                    <a:pt x="530" y="3675"/>
                    <a:pt x="0" y="4635"/>
                    <a:pt x="0" y="6195"/>
                  </a:cubicBezTo>
                  <a:cubicBezTo>
                    <a:pt x="0" y="7755"/>
                    <a:pt x="530" y="9915"/>
                    <a:pt x="1126" y="11235"/>
                  </a:cubicBezTo>
                  <a:cubicBezTo>
                    <a:pt x="1723" y="12555"/>
                    <a:pt x="2385" y="13035"/>
                    <a:pt x="3247" y="12795"/>
                  </a:cubicBezTo>
                  <a:cubicBezTo>
                    <a:pt x="4108" y="12555"/>
                    <a:pt x="5168" y="11595"/>
                    <a:pt x="5764" y="10515"/>
                  </a:cubicBezTo>
                  <a:cubicBezTo>
                    <a:pt x="6361" y="9435"/>
                    <a:pt x="6493" y="8235"/>
                    <a:pt x="6361" y="7035"/>
                  </a:cubicBezTo>
                  <a:cubicBezTo>
                    <a:pt x="6228" y="5835"/>
                    <a:pt x="5831" y="4635"/>
                    <a:pt x="5632" y="4755"/>
                  </a:cubicBezTo>
                  <a:cubicBezTo>
                    <a:pt x="5433" y="4875"/>
                    <a:pt x="5433" y="6315"/>
                    <a:pt x="5831" y="7995"/>
                  </a:cubicBezTo>
                  <a:cubicBezTo>
                    <a:pt x="6228" y="9675"/>
                    <a:pt x="7023" y="11595"/>
                    <a:pt x="7752" y="12795"/>
                  </a:cubicBezTo>
                  <a:cubicBezTo>
                    <a:pt x="8481" y="13995"/>
                    <a:pt x="9144" y="14475"/>
                    <a:pt x="10005" y="14235"/>
                  </a:cubicBezTo>
                  <a:cubicBezTo>
                    <a:pt x="10866" y="13995"/>
                    <a:pt x="11926" y="13035"/>
                    <a:pt x="12721" y="11355"/>
                  </a:cubicBezTo>
                  <a:cubicBezTo>
                    <a:pt x="13517" y="9675"/>
                    <a:pt x="14047" y="7275"/>
                    <a:pt x="14378" y="5115"/>
                  </a:cubicBezTo>
                  <a:cubicBezTo>
                    <a:pt x="14709" y="2955"/>
                    <a:pt x="14842" y="1035"/>
                    <a:pt x="15239" y="315"/>
                  </a:cubicBezTo>
                  <a:cubicBezTo>
                    <a:pt x="15637" y="-405"/>
                    <a:pt x="16299" y="75"/>
                    <a:pt x="17227" y="2115"/>
                  </a:cubicBezTo>
                  <a:cubicBezTo>
                    <a:pt x="18155" y="4155"/>
                    <a:pt x="19347" y="7755"/>
                    <a:pt x="20076" y="10275"/>
                  </a:cubicBezTo>
                  <a:cubicBezTo>
                    <a:pt x="20805" y="12795"/>
                    <a:pt x="21070" y="14235"/>
                    <a:pt x="21269" y="15795"/>
                  </a:cubicBezTo>
                  <a:cubicBezTo>
                    <a:pt x="21467" y="17355"/>
                    <a:pt x="21600" y="19035"/>
                    <a:pt x="21335" y="19995"/>
                  </a:cubicBezTo>
                  <a:cubicBezTo>
                    <a:pt x="21070" y="20955"/>
                    <a:pt x="20407" y="21195"/>
                    <a:pt x="19016" y="19875"/>
                  </a:cubicBezTo>
                  <a:cubicBezTo>
                    <a:pt x="17625" y="18555"/>
                    <a:pt x="15504" y="15675"/>
                    <a:pt x="13384" y="12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5" name="Line"/>
            <p:cNvSpPr/>
            <p:nvPr/>
          </p:nvSpPr>
          <p:spPr>
            <a:xfrm>
              <a:off x="5293750" y="6481385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6" name="Line"/>
            <p:cNvSpPr/>
            <p:nvPr/>
          </p:nvSpPr>
          <p:spPr>
            <a:xfrm>
              <a:off x="5200345" y="629457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7" name="Line"/>
            <p:cNvSpPr/>
            <p:nvPr/>
          </p:nvSpPr>
          <p:spPr>
            <a:xfrm>
              <a:off x="5498054" y="6399828"/>
              <a:ext cx="228804" cy="33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22" extrusionOk="0">
                  <a:moveTo>
                    <a:pt x="16499" y="1228"/>
                  </a:moveTo>
                  <a:cubicBezTo>
                    <a:pt x="14911" y="788"/>
                    <a:pt x="13323" y="347"/>
                    <a:pt x="11735" y="126"/>
                  </a:cubicBezTo>
                  <a:cubicBezTo>
                    <a:pt x="10146" y="-94"/>
                    <a:pt x="8558" y="-94"/>
                    <a:pt x="7764" y="677"/>
                  </a:cubicBezTo>
                  <a:cubicBezTo>
                    <a:pt x="6970" y="1449"/>
                    <a:pt x="6970" y="2992"/>
                    <a:pt x="8558" y="5086"/>
                  </a:cubicBezTo>
                  <a:cubicBezTo>
                    <a:pt x="10146" y="7179"/>
                    <a:pt x="13323" y="9824"/>
                    <a:pt x="15388" y="11588"/>
                  </a:cubicBezTo>
                  <a:cubicBezTo>
                    <a:pt x="17452" y="13351"/>
                    <a:pt x="18405" y="14233"/>
                    <a:pt x="19358" y="15665"/>
                  </a:cubicBezTo>
                  <a:cubicBezTo>
                    <a:pt x="20311" y="17098"/>
                    <a:pt x="21264" y="19082"/>
                    <a:pt x="20946" y="20184"/>
                  </a:cubicBezTo>
                  <a:cubicBezTo>
                    <a:pt x="20629" y="21286"/>
                    <a:pt x="19040" y="21506"/>
                    <a:pt x="16499" y="21396"/>
                  </a:cubicBezTo>
                  <a:cubicBezTo>
                    <a:pt x="13958" y="21286"/>
                    <a:pt x="10464" y="20845"/>
                    <a:pt x="7446" y="19853"/>
                  </a:cubicBezTo>
                  <a:cubicBezTo>
                    <a:pt x="4429" y="18861"/>
                    <a:pt x="1888" y="17318"/>
                    <a:pt x="776" y="15886"/>
                  </a:cubicBezTo>
                  <a:cubicBezTo>
                    <a:pt x="-336" y="14453"/>
                    <a:pt x="-18" y="13131"/>
                    <a:pt x="299" y="11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8" name="Line"/>
            <p:cNvSpPr/>
            <p:nvPr/>
          </p:nvSpPr>
          <p:spPr>
            <a:xfrm>
              <a:off x="6322575" y="6103653"/>
              <a:ext cx="600567" cy="850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89" extrusionOk="0">
                  <a:moveTo>
                    <a:pt x="1803" y="12697"/>
                  </a:moveTo>
                  <a:cubicBezTo>
                    <a:pt x="3778" y="12084"/>
                    <a:pt x="5753" y="11472"/>
                    <a:pt x="6925" y="10948"/>
                  </a:cubicBezTo>
                  <a:cubicBezTo>
                    <a:pt x="8098" y="10423"/>
                    <a:pt x="8468" y="9986"/>
                    <a:pt x="8345" y="9680"/>
                  </a:cubicBezTo>
                  <a:cubicBezTo>
                    <a:pt x="8221" y="9374"/>
                    <a:pt x="7604" y="9199"/>
                    <a:pt x="6555" y="9111"/>
                  </a:cubicBezTo>
                  <a:cubicBezTo>
                    <a:pt x="5506" y="9024"/>
                    <a:pt x="4025" y="9024"/>
                    <a:pt x="2914" y="9067"/>
                  </a:cubicBezTo>
                  <a:cubicBezTo>
                    <a:pt x="1803" y="9111"/>
                    <a:pt x="1062" y="9199"/>
                    <a:pt x="569" y="9461"/>
                  </a:cubicBezTo>
                  <a:cubicBezTo>
                    <a:pt x="75" y="9723"/>
                    <a:pt x="-172" y="10161"/>
                    <a:pt x="137" y="10510"/>
                  </a:cubicBezTo>
                  <a:cubicBezTo>
                    <a:pt x="445" y="10860"/>
                    <a:pt x="1309" y="11123"/>
                    <a:pt x="3037" y="11254"/>
                  </a:cubicBezTo>
                  <a:cubicBezTo>
                    <a:pt x="4765" y="11385"/>
                    <a:pt x="7357" y="11385"/>
                    <a:pt x="10011" y="10773"/>
                  </a:cubicBezTo>
                  <a:cubicBezTo>
                    <a:pt x="12665" y="10161"/>
                    <a:pt x="15380" y="8936"/>
                    <a:pt x="17293" y="7712"/>
                  </a:cubicBezTo>
                  <a:cubicBezTo>
                    <a:pt x="19206" y="6488"/>
                    <a:pt x="20317" y="5263"/>
                    <a:pt x="20873" y="4433"/>
                  </a:cubicBezTo>
                  <a:cubicBezTo>
                    <a:pt x="21428" y="3602"/>
                    <a:pt x="21428" y="3165"/>
                    <a:pt x="21428" y="2727"/>
                  </a:cubicBezTo>
                  <a:cubicBezTo>
                    <a:pt x="21428" y="2290"/>
                    <a:pt x="21428" y="1853"/>
                    <a:pt x="21366" y="1416"/>
                  </a:cubicBezTo>
                  <a:cubicBezTo>
                    <a:pt x="21305" y="978"/>
                    <a:pt x="21181" y="541"/>
                    <a:pt x="20811" y="279"/>
                  </a:cubicBezTo>
                  <a:cubicBezTo>
                    <a:pt x="20441" y="16"/>
                    <a:pt x="19823" y="-71"/>
                    <a:pt x="19330" y="60"/>
                  </a:cubicBezTo>
                  <a:cubicBezTo>
                    <a:pt x="18836" y="191"/>
                    <a:pt x="18466" y="541"/>
                    <a:pt x="18034" y="1897"/>
                  </a:cubicBezTo>
                  <a:cubicBezTo>
                    <a:pt x="17602" y="3252"/>
                    <a:pt x="17108" y="5613"/>
                    <a:pt x="16985" y="8237"/>
                  </a:cubicBezTo>
                  <a:cubicBezTo>
                    <a:pt x="16861" y="10860"/>
                    <a:pt x="17108" y="13746"/>
                    <a:pt x="17355" y="15889"/>
                  </a:cubicBezTo>
                  <a:cubicBezTo>
                    <a:pt x="17602" y="18031"/>
                    <a:pt x="17849" y="19430"/>
                    <a:pt x="18219" y="20305"/>
                  </a:cubicBezTo>
                  <a:cubicBezTo>
                    <a:pt x="18589" y="21179"/>
                    <a:pt x="19083" y="21529"/>
                    <a:pt x="19391" y="21485"/>
                  </a:cubicBezTo>
                  <a:cubicBezTo>
                    <a:pt x="19700" y="21442"/>
                    <a:pt x="19823" y="21004"/>
                    <a:pt x="19885" y="20436"/>
                  </a:cubicBezTo>
                  <a:cubicBezTo>
                    <a:pt x="19947" y="19867"/>
                    <a:pt x="19947" y="19168"/>
                    <a:pt x="19947" y="18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9" name="Line"/>
            <p:cNvSpPr/>
            <p:nvPr/>
          </p:nvSpPr>
          <p:spPr>
            <a:xfrm>
              <a:off x="6746710" y="6626681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0" name="Line"/>
            <p:cNvSpPr/>
            <p:nvPr/>
          </p:nvSpPr>
          <p:spPr>
            <a:xfrm>
              <a:off x="7753404" y="6304954"/>
              <a:ext cx="902913" cy="488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282"/>
                  </a:moveTo>
                  <a:cubicBezTo>
                    <a:pt x="0" y="1369"/>
                    <a:pt x="0" y="456"/>
                    <a:pt x="124" y="304"/>
                  </a:cubicBezTo>
                  <a:cubicBezTo>
                    <a:pt x="248" y="152"/>
                    <a:pt x="497" y="761"/>
                    <a:pt x="786" y="2738"/>
                  </a:cubicBezTo>
                  <a:cubicBezTo>
                    <a:pt x="1076" y="4715"/>
                    <a:pt x="1407" y="8062"/>
                    <a:pt x="1614" y="10420"/>
                  </a:cubicBezTo>
                  <a:cubicBezTo>
                    <a:pt x="1821" y="12777"/>
                    <a:pt x="1903" y="14146"/>
                    <a:pt x="1945" y="14451"/>
                  </a:cubicBezTo>
                  <a:cubicBezTo>
                    <a:pt x="1986" y="14755"/>
                    <a:pt x="1986" y="13994"/>
                    <a:pt x="2731" y="11789"/>
                  </a:cubicBezTo>
                  <a:cubicBezTo>
                    <a:pt x="3476" y="9583"/>
                    <a:pt x="4966" y="5932"/>
                    <a:pt x="5876" y="3879"/>
                  </a:cubicBezTo>
                  <a:cubicBezTo>
                    <a:pt x="6786" y="1825"/>
                    <a:pt x="7117" y="1369"/>
                    <a:pt x="7490" y="913"/>
                  </a:cubicBezTo>
                  <a:cubicBezTo>
                    <a:pt x="7862" y="456"/>
                    <a:pt x="8276" y="0"/>
                    <a:pt x="8276" y="0"/>
                  </a:cubicBezTo>
                  <a:cubicBezTo>
                    <a:pt x="8276" y="0"/>
                    <a:pt x="7862" y="456"/>
                    <a:pt x="6952" y="1673"/>
                  </a:cubicBezTo>
                  <a:cubicBezTo>
                    <a:pt x="6041" y="2890"/>
                    <a:pt x="4634" y="4868"/>
                    <a:pt x="3931" y="6617"/>
                  </a:cubicBezTo>
                  <a:cubicBezTo>
                    <a:pt x="3228" y="8366"/>
                    <a:pt x="3228" y="9887"/>
                    <a:pt x="3807" y="11713"/>
                  </a:cubicBezTo>
                  <a:cubicBezTo>
                    <a:pt x="4386" y="13538"/>
                    <a:pt x="5545" y="15668"/>
                    <a:pt x="6662" y="16808"/>
                  </a:cubicBezTo>
                  <a:cubicBezTo>
                    <a:pt x="7779" y="17949"/>
                    <a:pt x="8855" y="18101"/>
                    <a:pt x="9848" y="17797"/>
                  </a:cubicBezTo>
                  <a:cubicBezTo>
                    <a:pt x="10841" y="17493"/>
                    <a:pt x="11752" y="16732"/>
                    <a:pt x="12331" y="16048"/>
                  </a:cubicBezTo>
                  <a:cubicBezTo>
                    <a:pt x="12910" y="15363"/>
                    <a:pt x="13159" y="14755"/>
                    <a:pt x="13324" y="14070"/>
                  </a:cubicBezTo>
                  <a:cubicBezTo>
                    <a:pt x="13490" y="13386"/>
                    <a:pt x="13572" y="12625"/>
                    <a:pt x="13448" y="11941"/>
                  </a:cubicBezTo>
                  <a:cubicBezTo>
                    <a:pt x="13324" y="11256"/>
                    <a:pt x="12993" y="10648"/>
                    <a:pt x="12621" y="10268"/>
                  </a:cubicBezTo>
                  <a:cubicBezTo>
                    <a:pt x="12248" y="9887"/>
                    <a:pt x="11834" y="9735"/>
                    <a:pt x="11421" y="9735"/>
                  </a:cubicBezTo>
                  <a:cubicBezTo>
                    <a:pt x="11007" y="9735"/>
                    <a:pt x="10593" y="9887"/>
                    <a:pt x="10386" y="10344"/>
                  </a:cubicBezTo>
                  <a:cubicBezTo>
                    <a:pt x="10179" y="10800"/>
                    <a:pt x="10179" y="11561"/>
                    <a:pt x="10469" y="12625"/>
                  </a:cubicBezTo>
                  <a:cubicBezTo>
                    <a:pt x="10759" y="13690"/>
                    <a:pt x="11338" y="15059"/>
                    <a:pt x="12248" y="16048"/>
                  </a:cubicBezTo>
                  <a:cubicBezTo>
                    <a:pt x="13159" y="17037"/>
                    <a:pt x="14400" y="17645"/>
                    <a:pt x="15310" y="17797"/>
                  </a:cubicBezTo>
                  <a:cubicBezTo>
                    <a:pt x="16221" y="17949"/>
                    <a:pt x="16800" y="17645"/>
                    <a:pt x="17255" y="17189"/>
                  </a:cubicBezTo>
                  <a:cubicBezTo>
                    <a:pt x="17710" y="16732"/>
                    <a:pt x="18041" y="16124"/>
                    <a:pt x="18331" y="16124"/>
                  </a:cubicBezTo>
                  <a:cubicBezTo>
                    <a:pt x="18621" y="16124"/>
                    <a:pt x="18869" y="16732"/>
                    <a:pt x="19034" y="17645"/>
                  </a:cubicBezTo>
                  <a:cubicBezTo>
                    <a:pt x="19200" y="18558"/>
                    <a:pt x="19283" y="19775"/>
                    <a:pt x="19572" y="20535"/>
                  </a:cubicBezTo>
                  <a:cubicBezTo>
                    <a:pt x="19862" y="21296"/>
                    <a:pt x="20359" y="21600"/>
                    <a:pt x="20731" y="21448"/>
                  </a:cubicBezTo>
                  <a:cubicBezTo>
                    <a:pt x="21103" y="21296"/>
                    <a:pt x="21352" y="20687"/>
                    <a:pt x="21600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1" name="Line"/>
            <p:cNvSpPr/>
            <p:nvPr/>
          </p:nvSpPr>
          <p:spPr>
            <a:xfrm>
              <a:off x="8937951" y="6325710"/>
              <a:ext cx="206146" cy="3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381" extrusionOk="0">
                  <a:moveTo>
                    <a:pt x="12399" y="0"/>
                  </a:moveTo>
                  <a:cubicBezTo>
                    <a:pt x="8915" y="1529"/>
                    <a:pt x="5431" y="3058"/>
                    <a:pt x="2992" y="5735"/>
                  </a:cubicBezTo>
                  <a:cubicBezTo>
                    <a:pt x="554" y="8411"/>
                    <a:pt x="-840" y="12234"/>
                    <a:pt x="554" y="15101"/>
                  </a:cubicBezTo>
                  <a:cubicBezTo>
                    <a:pt x="1947" y="17968"/>
                    <a:pt x="6128" y="19880"/>
                    <a:pt x="9960" y="20740"/>
                  </a:cubicBezTo>
                  <a:cubicBezTo>
                    <a:pt x="13792" y="21600"/>
                    <a:pt x="17276" y="21409"/>
                    <a:pt x="20760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2" name="Line"/>
            <p:cNvSpPr/>
            <p:nvPr/>
          </p:nvSpPr>
          <p:spPr>
            <a:xfrm>
              <a:off x="9244419" y="6311376"/>
              <a:ext cx="375540" cy="39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53" extrusionOk="0">
                  <a:moveTo>
                    <a:pt x="10899" y="3596"/>
                  </a:moveTo>
                  <a:cubicBezTo>
                    <a:pt x="8917" y="5849"/>
                    <a:pt x="6936" y="8103"/>
                    <a:pt x="5251" y="10357"/>
                  </a:cubicBezTo>
                  <a:cubicBezTo>
                    <a:pt x="3567" y="12611"/>
                    <a:pt x="2180" y="14865"/>
                    <a:pt x="1288" y="16462"/>
                  </a:cubicBezTo>
                  <a:cubicBezTo>
                    <a:pt x="396" y="18058"/>
                    <a:pt x="0" y="18997"/>
                    <a:pt x="0" y="18997"/>
                  </a:cubicBezTo>
                  <a:cubicBezTo>
                    <a:pt x="0" y="18997"/>
                    <a:pt x="396" y="18058"/>
                    <a:pt x="1684" y="15710"/>
                  </a:cubicBezTo>
                  <a:cubicBezTo>
                    <a:pt x="2972" y="13362"/>
                    <a:pt x="5152" y="9606"/>
                    <a:pt x="6539" y="7164"/>
                  </a:cubicBezTo>
                  <a:cubicBezTo>
                    <a:pt x="7927" y="4722"/>
                    <a:pt x="8521" y="3596"/>
                    <a:pt x="8917" y="2469"/>
                  </a:cubicBezTo>
                  <a:cubicBezTo>
                    <a:pt x="9314" y="1342"/>
                    <a:pt x="9512" y="215"/>
                    <a:pt x="9908" y="27"/>
                  </a:cubicBezTo>
                  <a:cubicBezTo>
                    <a:pt x="10305" y="-161"/>
                    <a:pt x="10899" y="590"/>
                    <a:pt x="12484" y="3596"/>
                  </a:cubicBezTo>
                  <a:cubicBezTo>
                    <a:pt x="14070" y="6601"/>
                    <a:pt x="16646" y="11860"/>
                    <a:pt x="18132" y="14959"/>
                  </a:cubicBezTo>
                  <a:cubicBezTo>
                    <a:pt x="19618" y="18058"/>
                    <a:pt x="20015" y="18997"/>
                    <a:pt x="20510" y="19842"/>
                  </a:cubicBezTo>
                  <a:cubicBezTo>
                    <a:pt x="21005" y="20688"/>
                    <a:pt x="21600" y="21439"/>
                    <a:pt x="21501" y="21345"/>
                  </a:cubicBezTo>
                  <a:cubicBezTo>
                    <a:pt x="21402" y="21251"/>
                    <a:pt x="20609" y="20312"/>
                    <a:pt x="19817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3" name="Line"/>
            <p:cNvSpPr/>
            <p:nvPr/>
          </p:nvSpPr>
          <p:spPr>
            <a:xfrm>
              <a:off x="9289391" y="6552034"/>
              <a:ext cx="321728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6039" y="11040"/>
                    <a:pt x="12077" y="1783"/>
                    <a:pt x="15677" y="240"/>
                  </a:cubicBezTo>
                  <a:cubicBezTo>
                    <a:pt x="19277" y="-1303"/>
                    <a:pt x="2043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4" name="Line"/>
            <p:cNvSpPr/>
            <p:nvPr/>
          </p:nvSpPr>
          <p:spPr>
            <a:xfrm>
              <a:off x="9683766" y="6263441"/>
              <a:ext cx="230532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3" h="21600" extrusionOk="0">
                  <a:moveTo>
                    <a:pt x="0" y="0"/>
                  </a:moveTo>
                  <a:cubicBezTo>
                    <a:pt x="6389" y="2057"/>
                    <a:pt x="12777" y="4114"/>
                    <a:pt x="16580" y="6557"/>
                  </a:cubicBezTo>
                  <a:cubicBezTo>
                    <a:pt x="20383" y="9000"/>
                    <a:pt x="21600" y="11829"/>
                    <a:pt x="18558" y="14400"/>
                  </a:cubicBezTo>
                  <a:cubicBezTo>
                    <a:pt x="15515" y="16971"/>
                    <a:pt x="8214" y="19286"/>
                    <a:pt x="9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5" name="Line"/>
            <p:cNvSpPr/>
            <p:nvPr/>
          </p:nvSpPr>
          <p:spPr>
            <a:xfrm>
              <a:off x="10078141" y="6751221"/>
              <a:ext cx="8675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1" h="21600" extrusionOk="0">
                  <a:moveTo>
                    <a:pt x="16800" y="0"/>
                  </a:moveTo>
                  <a:cubicBezTo>
                    <a:pt x="19200" y="2400"/>
                    <a:pt x="21600" y="4800"/>
                    <a:pt x="18800" y="8400"/>
                  </a:cubicBezTo>
                  <a:cubicBezTo>
                    <a:pt x="16000" y="12000"/>
                    <a:pt x="8000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6" name="Line"/>
            <p:cNvSpPr/>
            <p:nvPr/>
          </p:nvSpPr>
          <p:spPr>
            <a:xfrm>
              <a:off x="10815000" y="6374002"/>
              <a:ext cx="778372" cy="2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1119"/>
                  </a:moveTo>
                  <a:cubicBezTo>
                    <a:pt x="1152" y="4996"/>
                    <a:pt x="2304" y="8872"/>
                    <a:pt x="3024" y="11642"/>
                  </a:cubicBezTo>
                  <a:cubicBezTo>
                    <a:pt x="3744" y="14411"/>
                    <a:pt x="4032" y="16072"/>
                    <a:pt x="4416" y="17180"/>
                  </a:cubicBezTo>
                  <a:cubicBezTo>
                    <a:pt x="4800" y="18288"/>
                    <a:pt x="5280" y="18842"/>
                    <a:pt x="5568" y="18426"/>
                  </a:cubicBezTo>
                  <a:cubicBezTo>
                    <a:pt x="5856" y="18011"/>
                    <a:pt x="5952" y="16626"/>
                    <a:pt x="6000" y="14549"/>
                  </a:cubicBezTo>
                  <a:cubicBezTo>
                    <a:pt x="6048" y="12472"/>
                    <a:pt x="6048" y="9703"/>
                    <a:pt x="6048" y="7626"/>
                  </a:cubicBezTo>
                  <a:cubicBezTo>
                    <a:pt x="6048" y="5549"/>
                    <a:pt x="6048" y="4165"/>
                    <a:pt x="6288" y="3749"/>
                  </a:cubicBezTo>
                  <a:cubicBezTo>
                    <a:pt x="6528" y="3334"/>
                    <a:pt x="7008" y="3888"/>
                    <a:pt x="7440" y="5965"/>
                  </a:cubicBezTo>
                  <a:cubicBezTo>
                    <a:pt x="7872" y="8042"/>
                    <a:pt x="8256" y="11642"/>
                    <a:pt x="8592" y="14272"/>
                  </a:cubicBezTo>
                  <a:cubicBezTo>
                    <a:pt x="8928" y="16903"/>
                    <a:pt x="9216" y="18565"/>
                    <a:pt x="9600" y="19672"/>
                  </a:cubicBezTo>
                  <a:cubicBezTo>
                    <a:pt x="9984" y="20780"/>
                    <a:pt x="10464" y="21334"/>
                    <a:pt x="10896" y="21057"/>
                  </a:cubicBezTo>
                  <a:cubicBezTo>
                    <a:pt x="11328" y="20780"/>
                    <a:pt x="11712" y="19672"/>
                    <a:pt x="12336" y="17457"/>
                  </a:cubicBezTo>
                  <a:cubicBezTo>
                    <a:pt x="12960" y="15242"/>
                    <a:pt x="13824" y="11919"/>
                    <a:pt x="14496" y="9980"/>
                  </a:cubicBezTo>
                  <a:cubicBezTo>
                    <a:pt x="15168" y="8042"/>
                    <a:pt x="15648" y="7488"/>
                    <a:pt x="16128" y="6796"/>
                  </a:cubicBezTo>
                  <a:cubicBezTo>
                    <a:pt x="16608" y="6103"/>
                    <a:pt x="17088" y="5272"/>
                    <a:pt x="17184" y="4165"/>
                  </a:cubicBezTo>
                  <a:cubicBezTo>
                    <a:pt x="17280" y="3057"/>
                    <a:pt x="16992" y="1672"/>
                    <a:pt x="16608" y="842"/>
                  </a:cubicBezTo>
                  <a:cubicBezTo>
                    <a:pt x="16224" y="11"/>
                    <a:pt x="15744" y="-266"/>
                    <a:pt x="15408" y="288"/>
                  </a:cubicBezTo>
                  <a:cubicBezTo>
                    <a:pt x="15072" y="842"/>
                    <a:pt x="14880" y="2226"/>
                    <a:pt x="15072" y="5134"/>
                  </a:cubicBezTo>
                  <a:cubicBezTo>
                    <a:pt x="15264" y="8042"/>
                    <a:pt x="15840" y="12472"/>
                    <a:pt x="16992" y="15242"/>
                  </a:cubicBezTo>
                  <a:cubicBezTo>
                    <a:pt x="18144" y="18011"/>
                    <a:pt x="19872" y="19119"/>
                    <a:pt x="21600" y="20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7" name="Line"/>
            <p:cNvSpPr/>
            <p:nvPr/>
          </p:nvSpPr>
          <p:spPr>
            <a:xfrm>
              <a:off x="12216055" y="6291862"/>
              <a:ext cx="482752" cy="260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129" extrusionOk="0">
                  <a:moveTo>
                    <a:pt x="1379" y="220"/>
                  </a:moveTo>
                  <a:cubicBezTo>
                    <a:pt x="2298" y="-60"/>
                    <a:pt x="3217" y="-341"/>
                    <a:pt x="4596" y="1202"/>
                  </a:cubicBezTo>
                  <a:cubicBezTo>
                    <a:pt x="5975" y="2745"/>
                    <a:pt x="7813" y="6111"/>
                    <a:pt x="8885" y="8495"/>
                  </a:cubicBezTo>
                  <a:cubicBezTo>
                    <a:pt x="9958" y="10880"/>
                    <a:pt x="10264" y="12282"/>
                    <a:pt x="9421" y="14246"/>
                  </a:cubicBezTo>
                  <a:cubicBezTo>
                    <a:pt x="8579" y="16210"/>
                    <a:pt x="6587" y="18734"/>
                    <a:pt x="5132" y="19997"/>
                  </a:cubicBezTo>
                  <a:cubicBezTo>
                    <a:pt x="3677" y="21259"/>
                    <a:pt x="2758" y="21259"/>
                    <a:pt x="1915" y="20978"/>
                  </a:cubicBezTo>
                  <a:cubicBezTo>
                    <a:pt x="1073" y="20698"/>
                    <a:pt x="307" y="20137"/>
                    <a:pt x="77" y="19155"/>
                  </a:cubicBezTo>
                  <a:cubicBezTo>
                    <a:pt x="-153" y="18173"/>
                    <a:pt x="153" y="16771"/>
                    <a:pt x="690" y="15929"/>
                  </a:cubicBezTo>
                  <a:cubicBezTo>
                    <a:pt x="1226" y="15088"/>
                    <a:pt x="1992" y="14807"/>
                    <a:pt x="4443" y="14527"/>
                  </a:cubicBezTo>
                  <a:cubicBezTo>
                    <a:pt x="6894" y="14246"/>
                    <a:pt x="11030" y="13966"/>
                    <a:pt x="13864" y="13685"/>
                  </a:cubicBezTo>
                  <a:cubicBezTo>
                    <a:pt x="16698" y="13404"/>
                    <a:pt x="18230" y="13124"/>
                    <a:pt x="19379" y="12563"/>
                  </a:cubicBezTo>
                  <a:cubicBezTo>
                    <a:pt x="20528" y="12002"/>
                    <a:pt x="21294" y="11160"/>
                    <a:pt x="21370" y="10319"/>
                  </a:cubicBezTo>
                  <a:cubicBezTo>
                    <a:pt x="21447" y="9477"/>
                    <a:pt x="20834" y="8636"/>
                    <a:pt x="20145" y="8075"/>
                  </a:cubicBezTo>
                  <a:cubicBezTo>
                    <a:pt x="19455" y="7514"/>
                    <a:pt x="18690" y="7233"/>
                    <a:pt x="17770" y="6952"/>
                  </a:cubicBezTo>
                  <a:cubicBezTo>
                    <a:pt x="16851" y="6672"/>
                    <a:pt x="15779" y="6391"/>
                    <a:pt x="15473" y="6953"/>
                  </a:cubicBezTo>
                  <a:cubicBezTo>
                    <a:pt x="15166" y="7514"/>
                    <a:pt x="15626" y="8916"/>
                    <a:pt x="16392" y="10179"/>
                  </a:cubicBezTo>
                  <a:cubicBezTo>
                    <a:pt x="17158" y="11441"/>
                    <a:pt x="18230" y="12563"/>
                    <a:pt x="19302" y="13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8" name="Line"/>
            <p:cNvSpPr/>
            <p:nvPr/>
          </p:nvSpPr>
          <p:spPr>
            <a:xfrm>
              <a:off x="12838767" y="5941714"/>
              <a:ext cx="29597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1537" extrusionOk="0">
                  <a:moveTo>
                    <a:pt x="7200" y="0"/>
                  </a:moveTo>
                  <a:cubicBezTo>
                    <a:pt x="7200" y="5333"/>
                    <a:pt x="7200" y="10667"/>
                    <a:pt x="7200" y="14000"/>
                  </a:cubicBezTo>
                  <a:cubicBezTo>
                    <a:pt x="7200" y="17333"/>
                    <a:pt x="7200" y="18667"/>
                    <a:pt x="10800" y="19733"/>
                  </a:cubicBezTo>
                  <a:cubicBezTo>
                    <a:pt x="14400" y="20800"/>
                    <a:pt x="21600" y="21600"/>
                    <a:pt x="20400" y="21533"/>
                  </a:cubicBezTo>
                  <a:cubicBezTo>
                    <a:pt x="19200" y="21467"/>
                    <a:pt x="9600" y="20533"/>
                    <a:pt x="0" y="1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9" name="Line"/>
            <p:cNvSpPr/>
            <p:nvPr/>
          </p:nvSpPr>
          <p:spPr>
            <a:xfrm>
              <a:off x="13025575" y="6318792"/>
              <a:ext cx="550052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53"/>
                  </a:moveTo>
                  <a:cubicBezTo>
                    <a:pt x="815" y="9212"/>
                    <a:pt x="1630" y="12071"/>
                    <a:pt x="2309" y="14294"/>
                  </a:cubicBezTo>
                  <a:cubicBezTo>
                    <a:pt x="2989" y="16518"/>
                    <a:pt x="3532" y="18106"/>
                    <a:pt x="4075" y="17947"/>
                  </a:cubicBezTo>
                  <a:cubicBezTo>
                    <a:pt x="4619" y="17788"/>
                    <a:pt x="5162" y="15882"/>
                    <a:pt x="6045" y="14294"/>
                  </a:cubicBezTo>
                  <a:cubicBezTo>
                    <a:pt x="6928" y="12706"/>
                    <a:pt x="8151" y="11435"/>
                    <a:pt x="9917" y="10800"/>
                  </a:cubicBezTo>
                  <a:cubicBezTo>
                    <a:pt x="11683" y="10165"/>
                    <a:pt x="13992" y="10165"/>
                    <a:pt x="15487" y="10006"/>
                  </a:cubicBezTo>
                  <a:cubicBezTo>
                    <a:pt x="16981" y="9847"/>
                    <a:pt x="17660" y="9529"/>
                    <a:pt x="18068" y="8418"/>
                  </a:cubicBezTo>
                  <a:cubicBezTo>
                    <a:pt x="18475" y="7306"/>
                    <a:pt x="18611" y="5400"/>
                    <a:pt x="18340" y="3971"/>
                  </a:cubicBezTo>
                  <a:cubicBezTo>
                    <a:pt x="18068" y="2541"/>
                    <a:pt x="17389" y="1588"/>
                    <a:pt x="16709" y="953"/>
                  </a:cubicBezTo>
                  <a:cubicBezTo>
                    <a:pt x="16030" y="318"/>
                    <a:pt x="15351" y="0"/>
                    <a:pt x="14672" y="0"/>
                  </a:cubicBezTo>
                  <a:cubicBezTo>
                    <a:pt x="13992" y="0"/>
                    <a:pt x="13313" y="318"/>
                    <a:pt x="12906" y="1747"/>
                  </a:cubicBezTo>
                  <a:cubicBezTo>
                    <a:pt x="12498" y="3176"/>
                    <a:pt x="12362" y="5718"/>
                    <a:pt x="13517" y="9053"/>
                  </a:cubicBezTo>
                  <a:cubicBezTo>
                    <a:pt x="14672" y="12388"/>
                    <a:pt x="17117" y="16518"/>
                    <a:pt x="18679" y="18741"/>
                  </a:cubicBezTo>
                  <a:cubicBezTo>
                    <a:pt x="20242" y="20965"/>
                    <a:pt x="20921" y="212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0" name="Line"/>
            <p:cNvSpPr/>
            <p:nvPr/>
          </p:nvSpPr>
          <p:spPr>
            <a:xfrm>
              <a:off x="14228012" y="5963576"/>
              <a:ext cx="790196" cy="63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45" extrusionOk="0">
                  <a:moveTo>
                    <a:pt x="1166" y="11936"/>
                  </a:moveTo>
                  <a:cubicBezTo>
                    <a:pt x="790" y="12288"/>
                    <a:pt x="414" y="12641"/>
                    <a:pt x="180" y="13521"/>
                  </a:cubicBezTo>
                  <a:cubicBezTo>
                    <a:pt x="-55" y="14402"/>
                    <a:pt x="-149" y="15810"/>
                    <a:pt x="461" y="17043"/>
                  </a:cubicBezTo>
                  <a:cubicBezTo>
                    <a:pt x="1072" y="18275"/>
                    <a:pt x="2387" y="19332"/>
                    <a:pt x="3654" y="19391"/>
                  </a:cubicBezTo>
                  <a:cubicBezTo>
                    <a:pt x="4922" y="19449"/>
                    <a:pt x="6143" y="18510"/>
                    <a:pt x="7035" y="16338"/>
                  </a:cubicBezTo>
                  <a:cubicBezTo>
                    <a:pt x="7928" y="14167"/>
                    <a:pt x="8491" y="10762"/>
                    <a:pt x="8726" y="8121"/>
                  </a:cubicBezTo>
                  <a:cubicBezTo>
                    <a:pt x="8961" y="5480"/>
                    <a:pt x="8867" y="3602"/>
                    <a:pt x="8679" y="2193"/>
                  </a:cubicBezTo>
                  <a:cubicBezTo>
                    <a:pt x="8491" y="784"/>
                    <a:pt x="8209" y="-155"/>
                    <a:pt x="8021" y="21"/>
                  </a:cubicBezTo>
                  <a:cubicBezTo>
                    <a:pt x="7834" y="197"/>
                    <a:pt x="7740" y="1488"/>
                    <a:pt x="7599" y="3895"/>
                  </a:cubicBezTo>
                  <a:cubicBezTo>
                    <a:pt x="7458" y="6302"/>
                    <a:pt x="7270" y="9823"/>
                    <a:pt x="7176" y="12171"/>
                  </a:cubicBezTo>
                  <a:cubicBezTo>
                    <a:pt x="7082" y="14519"/>
                    <a:pt x="7082" y="15693"/>
                    <a:pt x="7129" y="16632"/>
                  </a:cubicBezTo>
                  <a:cubicBezTo>
                    <a:pt x="7176" y="17571"/>
                    <a:pt x="7270" y="18275"/>
                    <a:pt x="7552" y="18686"/>
                  </a:cubicBezTo>
                  <a:cubicBezTo>
                    <a:pt x="7834" y="19097"/>
                    <a:pt x="8303" y="19215"/>
                    <a:pt x="9430" y="19391"/>
                  </a:cubicBezTo>
                  <a:cubicBezTo>
                    <a:pt x="10557" y="19567"/>
                    <a:pt x="12341" y="19802"/>
                    <a:pt x="13750" y="19684"/>
                  </a:cubicBezTo>
                  <a:cubicBezTo>
                    <a:pt x="15159" y="19567"/>
                    <a:pt x="16192" y="19097"/>
                    <a:pt x="16849" y="18628"/>
                  </a:cubicBezTo>
                  <a:cubicBezTo>
                    <a:pt x="17507" y="18158"/>
                    <a:pt x="17788" y="17688"/>
                    <a:pt x="17976" y="17160"/>
                  </a:cubicBezTo>
                  <a:cubicBezTo>
                    <a:pt x="18164" y="16632"/>
                    <a:pt x="18258" y="16045"/>
                    <a:pt x="18164" y="15517"/>
                  </a:cubicBezTo>
                  <a:cubicBezTo>
                    <a:pt x="18070" y="14988"/>
                    <a:pt x="17788" y="14519"/>
                    <a:pt x="17366" y="14225"/>
                  </a:cubicBezTo>
                  <a:cubicBezTo>
                    <a:pt x="16943" y="13932"/>
                    <a:pt x="16380" y="13815"/>
                    <a:pt x="15957" y="13991"/>
                  </a:cubicBezTo>
                  <a:cubicBezTo>
                    <a:pt x="15534" y="14167"/>
                    <a:pt x="15253" y="14636"/>
                    <a:pt x="15112" y="15223"/>
                  </a:cubicBezTo>
                  <a:cubicBezTo>
                    <a:pt x="14971" y="15810"/>
                    <a:pt x="14971" y="16515"/>
                    <a:pt x="15394" y="17454"/>
                  </a:cubicBezTo>
                  <a:cubicBezTo>
                    <a:pt x="15816" y="18393"/>
                    <a:pt x="16661" y="19567"/>
                    <a:pt x="17319" y="20330"/>
                  </a:cubicBezTo>
                  <a:cubicBezTo>
                    <a:pt x="17976" y="21093"/>
                    <a:pt x="18446" y="21445"/>
                    <a:pt x="19103" y="21445"/>
                  </a:cubicBezTo>
                  <a:cubicBezTo>
                    <a:pt x="19761" y="21445"/>
                    <a:pt x="20606" y="21093"/>
                    <a:pt x="21451" y="20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1" name="Line"/>
            <p:cNvSpPr/>
            <p:nvPr/>
          </p:nvSpPr>
          <p:spPr>
            <a:xfrm>
              <a:off x="14198323" y="6417116"/>
              <a:ext cx="22832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927" y="11040"/>
                    <a:pt x="7855" y="1783"/>
                    <a:pt x="11455" y="240"/>
                  </a:cubicBezTo>
                  <a:cubicBezTo>
                    <a:pt x="15055" y="-1303"/>
                    <a:pt x="1832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2" name="Line"/>
            <p:cNvSpPr/>
            <p:nvPr/>
          </p:nvSpPr>
          <p:spPr>
            <a:xfrm>
              <a:off x="15755776" y="5962470"/>
              <a:ext cx="435179" cy="57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56" extrusionOk="0">
                  <a:moveTo>
                    <a:pt x="3026" y="0"/>
                  </a:moveTo>
                  <a:cubicBezTo>
                    <a:pt x="2176" y="1543"/>
                    <a:pt x="1326" y="3086"/>
                    <a:pt x="730" y="5979"/>
                  </a:cubicBezTo>
                  <a:cubicBezTo>
                    <a:pt x="135" y="8871"/>
                    <a:pt x="-205" y="13114"/>
                    <a:pt x="135" y="15814"/>
                  </a:cubicBezTo>
                  <a:cubicBezTo>
                    <a:pt x="475" y="18514"/>
                    <a:pt x="1496" y="19671"/>
                    <a:pt x="2941" y="20443"/>
                  </a:cubicBezTo>
                  <a:cubicBezTo>
                    <a:pt x="4387" y="21214"/>
                    <a:pt x="6258" y="21600"/>
                    <a:pt x="7874" y="21407"/>
                  </a:cubicBezTo>
                  <a:cubicBezTo>
                    <a:pt x="9489" y="21214"/>
                    <a:pt x="10850" y="20443"/>
                    <a:pt x="11700" y="19671"/>
                  </a:cubicBezTo>
                  <a:cubicBezTo>
                    <a:pt x="12551" y="18900"/>
                    <a:pt x="12891" y="18129"/>
                    <a:pt x="12976" y="18064"/>
                  </a:cubicBezTo>
                  <a:cubicBezTo>
                    <a:pt x="13061" y="18000"/>
                    <a:pt x="12891" y="18643"/>
                    <a:pt x="13231" y="19286"/>
                  </a:cubicBezTo>
                  <a:cubicBezTo>
                    <a:pt x="13571" y="19929"/>
                    <a:pt x="14422" y="20571"/>
                    <a:pt x="15272" y="20893"/>
                  </a:cubicBezTo>
                  <a:cubicBezTo>
                    <a:pt x="16123" y="21214"/>
                    <a:pt x="16973" y="21214"/>
                    <a:pt x="17993" y="20829"/>
                  </a:cubicBezTo>
                  <a:cubicBezTo>
                    <a:pt x="19014" y="20443"/>
                    <a:pt x="20204" y="19671"/>
                    <a:pt x="21395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3" name="Line"/>
            <p:cNvSpPr/>
            <p:nvPr/>
          </p:nvSpPr>
          <p:spPr>
            <a:xfrm>
              <a:off x="16004144" y="6221928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4" name="Line"/>
            <p:cNvSpPr/>
            <p:nvPr/>
          </p:nvSpPr>
          <p:spPr>
            <a:xfrm>
              <a:off x="16222089" y="6325710"/>
              <a:ext cx="653834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571"/>
                    <a:pt x="686" y="5143"/>
                    <a:pt x="971" y="7971"/>
                  </a:cubicBezTo>
                  <a:cubicBezTo>
                    <a:pt x="1257" y="10800"/>
                    <a:pt x="1486" y="13886"/>
                    <a:pt x="1771" y="14786"/>
                  </a:cubicBezTo>
                  <a:cubicBezTo>
                    <a:pt x="2057" y="15686"/>
                    <a:pt x="2400" y="14400"/>
                    <a:pt x="2743" y="13243"/>
                  </a:cubicBezTo>
                  <a:cubicBezTo>
                    <a:pt x="3086" y="12086"/>
                    <a:pt x="3429" y="11057"/>
                    <a:pt x="3829" y="10029"/>
                  </a:cubicBezTo>
                  <a:cubicBezTo>
                    <a:pt x="4229" y="9000"/>
                    <a:pt x="4686" y="7971"/>
                    <a:pt x="5200" y="7843"/>
                  </a:cubicBezTo>
                  <a:cubicBezTo>
                    <a:pt x="5714" y="7714"/>
                    <a:pt x="6286" y="8486"/>
                    <a:pt x="6571" y="9514"/>
                  </a:cubicBezTo>
                  <a:cubicBezTo>
                    <a:pt x="6857" y="10543"/>
                    <a:pt x="6857" y="11829"/>
                    <a:pt x="7371" y="13629"/>
                  </a:cubicBezTo>
                  <a:cubicBezTo>
                    <a:pt x="7886" y="15429"/>
                    <a:pt x="8914" y="17743"/>
                    <a:pt x="10057" y="18900"/>
                  </a:cubicBezTo>
                  <a:cubicBezTo>
                    <a:pt x="11200" y="20057"/>
                    <a:pt x="12457" y="20057"/>
                    <a:pt x="13657" y="19414"/>
                  </a:cubicBezTo>
                  <a:cubicBezTo>
                    <a:pt x="14857" y="18771"/>
                    <a:pt x="16000" y="17486"/>
                    <a:pt x="16743" y="16329"/>
                  </a:cubicBezTo>
                  <a:cubicBezTo>
                    <a:pt x="17486" y="15171"/>
                    <a:pt x="17829" y="14143"/>
                    <a:pt x="18057" y="12986"/>
                  </a:cubicBezTo>
                  <a:cubicBezTo>
                    <a:pt x="18286" y="11829"/>
                    <a:pt x="18400" y="10543"/>
                    <a:pt x="18171" y="9643"/>
                  </a:cubicBezTo>
                  <a:cubicBezTo>
                    <a:pt x="17943" y="8743"/>
                    <a:pt x="17371" y="8229"/>
                    <a:pt x="16800" y="7971"/>
                  </a:cubicBezTo>
                  <a:cubicBezTo>
                    <a:pt x="16229" y="7714"/>
                    <a:pt x="15657" y="7714"/>
                    <a:pt x="15257" y="8357"/>
                  </a:cubicBezTo>
                  <a:cubicBezTo>
                    <a:pt x="14857" y="9000"/>
                    <a:pt x="14629" y="10286"/>
                    <a:pt x="14571" y="11571"/>
                  </a:cubicBezTo>
                  <a:cubicBezTo>
                    <a:pt x="14514" y="12857"/>
                    <a:pt x="14629" y="14143"/>
                    <a:pt x="15829" y="15814"/>
                  </a:cubicBezTo>
                  <a:cubicBezTo>
                    <a:pt x="17029" y="17486"/>
                    <a:pt x="19314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5" name="Line"/>
            <p:cNvSpPr/>
            <p:nvPr/>
          </p:nvSpPr>
          <p:spPr>
            <a:xfrm>
              <a:off x="17001351" y="6446185"/>
              <a:ext cx="704834" cy="207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0918" extrusionOk="0">
                  <a:moveTo>
                    <a:pt x="4714" y="3545"/>
                  </a:moveTo>
                  <a:cubicBezTo>
                    <a:pt x="4398" y="2152"/>
                    <a:pt x="4082" y="758"/>
                    <a:pt x="3344" y="236"/>
                  </a:cubicBezTo>
                  <a:cubicBezTo>
                    <a:pt x="2607" y="-287"/>
                    <a:pt x="1447" y="61"/>
                    <a:pt x="763" y="1281"/>
                  </a:cubicBezTo>
                  <a:cubicBezTo>
                    <a:pt x="78" y="2500"/>
                    <a:pt x="-133" y="4590"/>
                    <a:pt x="78" y="7029"/>
                  </a:cubicBezTo>
                  <a:cubicBezTo>
                    <a:pt x="288" y="9468"/>
                    <a:pt x="921" y="12255"/>
                    <a:pt x="1500" y="13823"/>
                  </a:cubicBezTo>
                  <a:cubicBezTo>
                    <a:pt x="2080" y="15390"/>
                    <a:pt x="2606" y="15739"/>
                    <a:pt x="3291" y="15216"/>
                  </a:cubicBezTo>
                  <a:cubicBezTo>
                    <a:pt x="3976" y="14694"/>
                    <a:pt x="4819" y="13300"/>
                    <a:pt x="5293" y="11732"/>
                  </a:cubicBezTo>
                  <a:cubicBezTo>
                    <a:pt x="5767" y="10165"/>
                    <a:pt x="5873" y="8423"/>
                    <a:pt x="5767" y="6158"/>
                  </a:cubicBezTo>
                  <a:cubicBezTo>
                    <a:pt x="5662" y="3894"/>
                    <a:pt x="5346" y="1107"/>
                    <a:pt x="5188" y="584"/>
                  </a:cubicBezTo>
                  <a:cubicBezTo>
                    <a:pt x="5030" y="61"/>
                    <a:pt x="5030" y="1803"/>
                    <a:pt x="5399" y="5287"/>
                  </a:cubicBezTo>
                  <a:cubicBezTo>
                    <a:pt x="5767" y="8771"/>
                    <a:pt x="6505" y="13997"/>
                    <a:pt x="7137" y="17132"/>
                  </a:cubicBezTo>
                  <a:cubicBezTo>
                    <a:pt x="7769" y="20268"/>
                    <a:pt x="8296" y="21313"/>
                    <a:pt x="9034" y="20790"/>
                  </a:cubicBezTo>
                  <a:cubicBezTo>
                    <a:pt x="9771" y="20268"/>
                    <a:pt x="10720" y="18178"/>
                    <a:pt x="11510" y="15565"/>
                  </a:cubicBezTo>
                  <a:cubicBezTo>
                    <a:pt x="12300" y="12952"/>
                    <a:pt x="12932" y="9816"/>
                    <a:pt x="13459" y="7552"/>
                  </a:cubicBezTo>
                  <a:cubicBezTo>
                    <a:pt x="13986" y="5287"/>
                    <a:pt x="14407" y="3894"/>
                    <a:pt x="14882" y="3719"/>
                  </a:cubicBezTo>
                  <a:cubicBezTo>
                    <a:pt x="15356" y="3545"/>
                    <a:pt x="15883" y="4590"/>
                    <a:pt x="16251" y="6158"/>
                  </a:cubicBezTo>
                  <a:cubicBezTo>
                    <a:pt x="16620" y="7726"/>
                    <a:pt x="16831" y="9816"/>
                    <a:pt x="17410" y="11907"/>
                  </a:cubicBezTo>
                  <a:cubicBezTo>
                    <a:pt x="17990" y="13997"/>
                    <a:pt x="18938" y="16087"/>
                    <a:pt x="19676" y="16784"/>
                  </a:cubicBezTo>
                  <a:cubicBezTo>
                    <a:pt x="20413" y="17481"/>
                    <a:pt x="20940" y="16784"/>
                    <a:pt x="21467" y="16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6" name="Line"/>
            <p:cNvSpPr/>
            <p:nvPr/>
          </p:nvSpPr>
          <p:spPr>
            <a:xfrm>
              <a:off x="18409194" y="6398359"/>
              <a:ext cx="841758" cy="62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01" extrusionOk="0">
                  <a:moveTo>
                    <a:pt x="69" y="0"/>
                  </a:moveTo>
                  <a:cubicBezTo>
                    <a:pt x="-19" y="593"/>
                    <a:pt x="-107" y="1187"/>
                    <a:pt x="378" y="2374"/>
                  </a:cubicBezTo>
                  <a:cubicBezTo>
                    <a:pt x="863" y="3560"/>
                    <a:pt x="1921" y="5341"/>
                    <a:pt x="2494" y="6527"/>
                  </a:cubicBezTo>
                  <a:cubicBezTo>
                    <a:pt x="3067" y="7714"/>
                    <a:pt x="3155" y="8308"/>
                    <a:pt x="2979" y="8664"/>
                  </a:cubicBezTo>
                  <a:cubicBezTo>
                    <a:pt x="2802" y="9020"/>
                    <a:pt x="2362" y="9138"/>
                    <a:pt x="1788" y="9079"/>
                  </a:cubicBezTo>
                  <a:cubicBezTo>
                    <a:pt x="1215" y="9020"/>
                    <a:pt x="510" y="8782"/>
                    <a:pt x="378" y="8426"/>
                  </a:cubicBezTo>
                  <a:cubicBezTo>
                    <a:pt x="246" y="8070"/>
                    <a:pt x="686" y="7596"/>
                    <a:pt x="1877" y="6765"/>
                  </a:cubicBezTo>
                  <a:cubicBezTo>
                    <a:pt x="3067" y="5934"/>
                    <a:pt x="5006" y="4747"/>
                    <a:pt x="6153" y="3976"/>
                  </a:cubicBezTo>
                  <a:cubicBezTo>
                    <a:pt x="7299" y="3204"/>
                    <a:pt x="7651" y="2848"/>
                    <a:pt x="7695" y="2908"/>
                  </a:cubicBezTo>
                  <a:cubicBezTo>
                    <a:pt x="7740" y="2967"/>
                    <a:pt x="7475" y="3442"/>
                    <a:pt x="7343" y="3976"/>
                  </a:cubicBezTo>
                  <a:cubicBezTo>
                    <a:pt x="7211" y="4510"/>
                    <a:pt x="7211" y="5103"/>
                    <a:pt x="7299" y="5756"/>
                  </a:cubicBezTo>
                  <a:cubicBezTo>
                    <a:pt x="7387" y="6409"/>
                    <a:pt x="7563" y="7121"/>
                    <a:pt x="7828" y="7655"/>
                  </a:cubicBezTo>
                  <a:cubicBezTo>
                    <a:pt x="8092" y="8189"/>
                    <a:pt x="8445" y="8545"/>
                    <a:pt x="8842" y="8723"/>
                  </a:cubicBezTo>
                  <a:cubicBezTo>
                    <a:pt x="9238" y="8901"/>
                    <a:pt x="9679" y="8901"/>
                    <a:pt x="10076" y="8723"/>
                  </a:cubicBezTo>
                  <a:cubicBezTo>
                    <a:pt x="10473" y="8545"/>
                    <a:pt x="10825" y="8189"/>
                    <a:pt x="11090" y="7714"/>
                  </a:cubicBezTo>
                  <a:cubicBezTo>
                    <a:pt x="11354" y="7240"/>
                    <a:pt x="11531" y="6646"/>
                    <a:pt x="11663" y="6053"/>
                  </a:cubicBezTo>
                  <a:cubicBezTo>
                    <a:pt x="11795" y="5459"/>
                    <a:pt x="11883" y="4866"/>
                    <a:pt x="11707" y="4273"/>
                  </a:cubicBezTo>
                  <a:cubicBezTo>
                    <a:pt x="11531" y="3679"/>
                    <a:pt x="11090" y="3086"/>
                    <a:pt x="10869" y="3145"/>
                  </a:cubicBezTo>
                  <a:cubicBezTo>
                    <a:pt x="10649" y="3204"/>
                    <a:pt x="10649" y="3916"/>
                    <a:pt x="10958" y="5993"/>
                  </a:cubicBezTo>
                  <a:cubicBezTo>
                    <a:pt x="11266" y="8070"/>
                    <a:pt x="11883" y="11512"/>
                    <a:pt x="12280" y="13886"/>
                  </a:cubicBezTo>
                  <a:cubicBezTo>
                    <a:pt x="12677" y="16259"/>
                    <a:pt x="12853" y="17565"/>
                    <a:pt x="12941" y="18633"/>
                  </a:cubicBezTo>
                  <a:cubicBezTo>
                    <a:pt x="13029" y="19701"/>
                    <a:pt x="13029" y="20532"/>
                    <a:pt x="12809" y="21007"/>
                  </a:cubicBezTo>
                  <a:cubicBezTo>
                    <a:pt x="12589" y="21481"/>
                    <a:pt x="12148" y="21600"/>
                    <a:pt x="11310" y="21422"/>
                  </a:cubicBezTo>
                  <a:cubicBezTo>
                    <a:pt x="10473" y="21244"/>
                    <a:pt x="9238" y="20769"/>
                    <a:pt x="8489" y="20294"/>
                  </a:cubicBezTo>
                  <a:cubicBezTo>
                    <a:pt x="7740" y="19820"/>
                    <a:pt x="7475" y="19345"/>
                    <a:pt x="7299" y="18811"/>
                  </a:cubicBezTo>
                  <a:cubicBezTo>
                    <a:pt x="7122" y="18277"/>
                    <a:pt x="7034" y="17684"/>
                    <a:pt x="7387" y="16912"/>
                  </a:cubicBezTo>
                  <a:cubicBezTo>
                    <a:pt x="7740" y="16141"/>
                    <a:pt x="8533" y="15191"/>
                    <a:pt x="10296" y="13589"/>
                  </a:cubicBezTo>
                  <a:cubicBezTo>
                    <a:pt x="12060" y="11987"/>
                    <a:pt x="14793" y="9732"/>
                    <a:pt x="16380" y="8367"/>
                  </a:cubicBezTo>
                  <a:cubicBezTo>
                    <a:pt x="17966" y="7002"/>
                    <a:pt x="18407" y="6527"/>
                    <a:pt x="18804" y="6053"/>
                  </a:cubicBezTo>
                  <a:cubicBezTo>
                    <a:pt x="19201" y="5578"/>
                    <a:pt x="19553" y="5103"/>
                    <a:pt x="19906" y="5044"/>
                  </a:cubicBezTo>
                  <a:cubicBezTo>
                    <a:pt x="20259" y="4985"/>
                    <a:pt x="20611" y="5341"/>
                    <a:pt x="20876" y="5815"/>
                  </a:cubicBezTo>
                  <a:cubicBezTo>
                    <a:pt x="21140" y="6290"/>
                    <a:pt x="21317" y="6884"/>
                    <a:pt x="21405" y="7596"/>
                  </a:cubicBezTo>
                  <a:cubicBezTo>
                    <a:pt x="21493" y="8308"/>
                    <a:pt x="21493" y="9138"/>
                    <a:pt x="21096" y="9732"/>
                  </a:cubicBezTo>
                  <a:cubicBezTo>
                    <a:pt x="20700" y="10325"/>
                    <a:pt x="19906" y="10681"/>
                    <a:pt x="19201" y="10503"/>
                  </a:cubicBezTo>
                  <a:cubicBezTo>
                    <a:pt x="18495" y="10325"/>
                    <a:pt x="17878" y="9613"/>
                    <a:pt x="17261" y="8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7" name="Line"/>
            <p:cNvSpPr/>
            <p:nvPr/>
          </p:nvSpPr>
          <p:spPr>
            <a:xfrm>
              <a:off x="19387468" y="6263441"/>
              <a:ext cx="31135" cy="43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0"/>
                  </a:moveTo>
                  <a:cubicBezTo>
                    <a:pt x="7200" y="5783"/>
                    <a:pt x="14400" y="11565"/>
                    <a:pt x="18000" y="14882"/>
                  </a:cubicBezTo>
                  <a:cubicBezTo>
                    <a:pt x="21600" y="18198"/>
                    <a:pt x="21600" y="19049"/>
                    <a:pt x="21600" y="19899"/>
                  </a:cubicBezTo>
                  <a:cubicBezTo>
                    <a:pt x="21600" y="20750"/>
                    <a:pt x="21600" y="21600"/>
                    <a:pt x="18000" y="21515"/>
                  </a:cubicBezTo>
                  <a:cubicBezTo>
                    <a:pt x="14400" y="21430"/>
                    <a:pt x="7200" y="20409"/>
                    <a:pt x="0" y="1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8" name="Line"/>
            <p:cNvSpPr/>
            <p:nvPr/>
          </p:nvSpPr>
          <p:spPr>
            <a:xfrm>
              <a:off x="19211037" y="6471833"/>
              <a:ext cx="1100099" cy="28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6110"/>
                  </a:moveTo>
                  <a:cubicBezTo>
                    <a:pt x="2377" y="6110"/>
                    <a:pt x="4755" y="6110"/>
                    <a:pt x="6113" y="5982"/>
                  </a:cubicBezTo>
                  <a:cubicBezTo>
                    <a:pt x="7472" y="5853"/>
                    <a:pt x="7811" y="5596"/>
                    <a:pt x="8117" y="5082"/>
                  </a:cubicBezTo>
                  <a:cubicBezTo>
                    <a:pt x="8423" y="4568"/>
                    <a:pt x="8694" y="3796"/>
                    <a:pt x="8694" y="3025"/>
                  </a:cubicBezTo>
                  <a:cubicBezTo>
                    <a:pt x="8694" y="2253"/>
                    <a:pt x="8423" y="1482"/>
                    <a:pt x="8083" y="968"/>
                  </a:cubicBezTo>
                  <a:cubicBezTo>
                    <a:pt x="7743" y="453"/>
                    <a:pt x="7336" y="196"/>
                    <a:pt x="6962" y="68"/>
                  </a:cubicBezTo>
                  <a:cubicBezTo>
                    <a:pt x="6589" y="-61"/>
                    <a:pt x="6249" y="-61"/>
                    <a:pt x="6011" y="582"/>
                  </a:cubicBezTo>
                  <a:cubicBezTo>
                    <a:pt x="5774" y="1225"/>
                    <a:pt x="5638" y="2510"/>
                    <a:pt x="5706" y="4310"/>
                  </a:cubicBezTo>
                  <a:cubicBezTo>
                    <a:pt x="5774" y="6110"/>
                    <a:pt x="6045" y="8425"/>
                    <a:pt x="6555" y="10225"/>
                  </a:cubicBezTo>
                  <a:cubicBezTo>
                    <a:pt x="7064" y="12025"/>
                    <a:pt x="7811" y="13310"/>
                    <a:pt x="8491" y="13953"/>
                  </a:cubicBezTo>
                  <a:cubicBezTo>
                    <a:pt x="9170" y="14596"/>
                    <a:pt x="9781" y="14596"/>
                    <a:pt x="10325" y="13439"/>
                  </a:cubicBezTo>
                  <a:cubicBezTo>
                    <a:pt x="10868" y="12282"/>
                    <a:pt x="11343" y="9968"/>
                    <a:pt x="11615" y="8168"/>
                  </a:cubicBezTo>
                  <a:cubicBezTo>
                    <a:pt x="11887" y="6368"/>
                    <a:pt x="11955" y="5082"/>
                    <a:pt x="12091" y="4953"/>
                  </a:cubicBezTo>
                  <a:cubicBezTo>
                    <a:pt x="12226" y="4825"/>
                    <a:pt x="12430" y="5853"/>
                    <a:pt x="12566" y="7010"/>
                  </a:cubicBezTo>
                  <a:cubicBezTo>
                    <a:pt x="12702" y="8168"/>
                    <a:pt x="12770" y="9453"/>
                    <a:pt x="12872" y="10739"/>
                  </a:cubicBezTo>
                  <a:cubicBezTo>
                    <a:pt x="12974" y="12025"/>
                    <a:pt x="13109" y="13310"/>
                    <a:pt x="13211" y="13310"/>
                  </a:cubicBezTo>
                  <a:cubicBezTo>
                    <a:pt x="13313" y="13310"/>
                    <a:pt x="13381" y="12025"/>
                    <a:pt x="13517" y="10739"/>
                  </a:cubicBezTo>
                  <a:cubicBezTo>
                    <a:pt x="13653" y="9453"/>
                    <a:pt x="13857" y="8168"/>
                    <a:pt x="14128" y="7268"/>
                  </a:cubicBezTo>
                  <a:cubicBezTo>
                    <a:pt x="14400" y="6368"/>
                    <a:pt x="14740" y="5853"/>
                    <a:pt x="14977" y="6239"/>
                  </a:cubicBezTo>
                  <a:cubicBezTo>
                    <a:pt x="15215" y="6625"/>
                    <a:pt x="15351" y="7910"/>
                    <a:pt x="15453" y="9196"/>
                  </a:cubicBezTo>
                  <a:cubicBezTo>
                    <a:pt x="15555" y="10482"/>
                    <a:pt x="15623" y="11768"/>
                    <a:pt x="15758" y="11896"/>
                  </a:cubicBezTo>
                  <a:cubicBezTo>
                    <a:pt x="15894" y="12025"/>
                    <a:pt x="16098" y="10996"/>
                    <a:pt x="16336" y="9968"/>
                  </a:cubicBezTo>
                  <a:cubicBezTo>
                    <a:pt x="16574" y="8939"/>
                    <a:pt x="16845" y="7910"/>
                    <a:pt x="17185" y="7396"/>
                  </a:cubicBezTo>
                  <a:cubicBezTo>
                    <a:pt x="17525" y="6882"/>
                    <a:pt x="17932" y="6882"/>
                    <a:pt x="18475" y="8810"/>
                  </a:cubicBezTo>
                  <a:cubicBezTo>
                    <a:pt x="19019" y="10739"/>
                    <a:pt x="19698" y="14596"/>
                    <a:pt x="20241" y="17039"/>
                  </a:cubicBezTo>
                  <a:cubicBezTo>
                    <a:pt x="20785" y="19482"/>
                    <a:pt x="21192" y="20510"/>
                    <a:pt x="21600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9" name="Line"/>
            <p:cNvSpPr/>
            <p:nvPr/>
          </p:nvSpPr>
          <p:spPr>
            <a:xfrm>
              <a:off x="11935854" y="8218306"/>
              <a:ext cx="363243" cy="35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0" y="4058"/>
                  </a:moveTo>
                  <a:cubicBezTo>
                    <a:pt x="617" y="2632"/>
                    <a:pt x="1234" y="1205"/>
                    <a:pt x="2263" y="492"/>
                  </a:cubicBezTo>
                  <a:cubicBezTo>
                    <a:pt x="3291" y="-221"/>
                    <a:pt x="4731" y="-221"/>
                    <a:pt x="6069" y="900"/>
                  </a:cubicBezTo>
                  <a:cubicBezTo>
                    <a:pt x="7406" y="2021"/>
                    <a:pt x="8640" y="4262"/>
                    <a:pt x="9874" y="7421"/>
                  </a:cubicBezTo>
                  <a:cubicBezTo>
                    <a:pt x="11109" y="10579"/>
                    <a:pt x="12343" y="14654"/>
                    <a:pt x="13371" y="17202"/>
                  </a:cubicBezTo>
                  <a:cubicBezTo>
                    <a:pt x="14400" y="19749"/>
                    <a:pt x="15223" y="20768"/>
                    <a:pt x="16560" y="21073"/>
                  </a:cubicBezTo>
                  <a:cubicBezTo>
                    <a:pt x="17897" y="21379"/>
                    <a:pt x="19749" y="20971"/>
                    <a:pt x="21600" y="205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0" name="Line"/>
            <p:cNvSpPr/>
            <p:nvPr/>
          </p:nvSpPr>
          <p:spPr>
            <a:xfrm>
              <a:off x="12039639" y="8276829"/>
              <a:ext cx="23870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5339" y="2880"/>
                  </a:cubicBezTo>
                  <a:cubicBezTo>
                    <a:pt x="12209" y="5760"/>
                    <a:pt x="7513" y="11520"/>
                    <a:pt x="4696" y="15120"/>
                  </a:cubicBezTo>
                  <a:cubicBezTo>
                    <a:pt x="1878" y="18720"/>
                    <a:pt x="939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1" name="Line"/>
            <p:cNvSpPr/>
            <p:nvPr/>
          </p:nvSpPr>
          <p:spPr>
            <a:xfrm>
              <a:off x="12434013" y="8434043"/>
              <a:ext cx="162821" cy="32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84" extrusionOk="0">
                  <a:moveTo>
                    <a:pt x="4050" y="1250"/>
                  </a:moveTo>
                  <a:cubicBezTo>
                    <a:pt x="5850" y="575"/>
                    <a:pt x="7650" y="-100"/>
                    <a:pt x="9225" y="13"/>
                  </a:cubicBezTo>
                  <a:cubicBezTo>
                    <a:pt x="10800" y="125"/>
                    <a:pt x="12150" y="1025"/>
                    <a:pt x="12825" y="2038"/>
                  </a:cubicBezTo>
                  <a:cubicBezTo>
                    <a:pt x="13500" y="3050"/>
                    <a:pt x="13500" y="4175"/>
                    <a:pt x="12825" y="5188"/>
                  </a:cubicBezTo>
                  <a:cubicBezTo>
                    <a:pt x="12150" y="6200"/>
                    <a:pt x="10800" y="7100"/>
                    <a:pt x="9225" y="7888"/>
                  </a:cubicBezTo>
                  <a:cubicBezTo>
                    <a:pt x="7650" y="8675"/>
                    <a:pt x="5850" y="9350"/>
                    <a:pt x="6075" y="9800"/>
                  </a:cubicBezTo>
                  <a:cubicBezTo>
                    <a:pt x="6300" y="10250"/>
                    <a:pt x="8550" y="10475"/>
                    <a:pt x="11475" y="11375"/>
                  </a:cubicBezTo>
                  <a:cubicBezTo>
                    <a:pt x="14400" y="12275"/>
                    <a:pt x="18000" y="13850"/>
                    <a:pt x="19800" y="15313"/>
                  </a:cubicBezTo>
                  <a:cubicBezTo>
                    <a:pt x="21600" y="16775"/>
                    <a:pt x="21600" y="18125"/>
                    <a:pt x="20025" y="19138"/>
                  </a:cubicBezTo>
                  <a:cubicBezTo>
                    <a:pt x="18450" y="20150"/>
                    <a:pt x="15300" y="20825"/>
                    <a:pt x="12600" y="21163"/>
                  </a:cubicBezTo>
                  <a:cubicBezTo>
                    <a:pt x="9900" y="21500"/>
                    <a:pt x="7650" y="21500"/>
                    <a:pt x="5625" y="20825"/>
                  </a:cubicBezTo>
                  <a:cubicBezTo>
                    <a:pt x="3600" y="20150"/>
                    <a:pt x="1800" y="18800"/>
                    <a:pt x="0" y="1745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2" name="Line"/>
            <p:cNvSpPr/>
            <p:nvPr/>
          </p:nvSpPr>
          <p:spPr>
            <a:xfrm>
              <a:off x="12786875" y="8743851"/>
              <a:ext cx="1" cy="72650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3" name="Line"/>
            <p:cNvSpPr/>
            <p:nvPr/>
          </p:nvSpPr>
          <p:spPr>
            <a:xfrm>
              <a:off x="13482220" y="8248530"/>
              <a:ext cx="226816" cy="30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2696"/>
                  </a:moveTo>
                  <a:cubicBezTo>
                    <a:pt x="1977" y="1490"/>
                    <a:pt x="3953" y="284"/>
                    <a:pt x="5601" y="43"/>
                  </a:cubicBezTo>
                  <a:cubicBezTo>
                    <a:pt x="7248" y="-198"/>
                    <a:pt x="8566" y="525"/>
                    <a:pt x="10378" y="3178"/>
                  </a:cubicBezTo>
                  <a:cubicBezTo>
                    <a:pt x="12190" y="5831"/>
                    <a:pt x="14496" y="10413"/>
                    <a:pt x="15814" y="13548"/>
                  </a:cubicBezTo>
                  <a:cubicBezTo>
                    <a:pt x="17131" y="16682"/>
                    <a:pt x="17461" y="18371"/>
                    <a:pt x="18284" y="19576"/>
                  </a:cubicBezTo>
                  <a:cubicBezTo>
                    <a:pt x="19050" y="20698"/>
                    <a:pt x="20244" y="21402"/>
                    <a:pt x="21600" y="213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4" name="Line"/>
            <p:cNvSpPr/>
            <p:nvPr/>
          </p:nvSpPr>
          <p:spPr>
            <a:xfrm>
              <a:off x="13534112" y="8297586"/>
              <a:ext cx="207567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40" y="3757"/>
                    <a:pt x="13680" y="7513"/>
                    <a:pt x="10080" y="11113"/>
                  </a:cubicBezTo>
                  <a:cubicBezTo>
                    <a:pt x="6480" y="14713"/>
                    <a:pt x="3240" y="181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5" name="Line"/>
            <p:cNvSpPr/>
            <p:nvPr/>
          </p:nvSpPr>
          <p:spPr>
            <a:xfrm>
              <a:off x="14654992" y="7992501"/>
              <a:ext cx="1255749" cy="6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258" extrusionOk="0">
                  <a:moveTo>
                    <a:pt x="7120" y="2864"/>
                  </a:moveTo>
                  <a:cubicBezTo>
                    <a:pt x="7120" y="2295"/>
                    <a:pt x="7120" y="1727"/>
                    <a:pt x="7031" y="1215"/>
                  </a:cubicBezTo>
                  <a:cubicBezTo>
                    <a:pt x="6942" y="704"/>
                    <a:pt x="6764" y="249"/>
                    <a:pt x="6527" y="79"/>
                  </a:cubicBezTo>
                  <a:cubicBezTo>
                    <a:pt x="6289" y="-92"/>
                    <a:pt x="5993" y="22"/>
                    <a:pt x="5815" y="363"/>
                  </a:cubicBezTo>
                  <a:cubicBezTo>
                    <a:pt x="5637" y="704"/>
                    <a:pt x="5577" y="1272"/>
                    <a:pt x="5696" y="3319"/>
                  </a:cubicBezTo>
                  <a:cubicBezTo>
                    <a:pt x="5815" y="5365"/>
                    <a:pt x="6111" y="8889"/>
                    <a:pt x="6378" y="11561"/>
                  </a:cubicBezTo>
                  <a:cubicBezTo>
                    <a:pt x="6645" y="14232"/>
                    <a:pt x="6883" y="16051"/>
                    <a:pt x="7002" y="17415"/>
                  </a:cubicBezTo>
                  <a:cubicBezTo>
                    <a:pt x="7120" y="18780"/>
                    <a:pt x="7120" y="19689"/>
                    <a:pt x="6794" y="20371"/>
                  </a:cubicBezTo>
                  <a:cubicBezTo>
                    <a:pt x="6467" y="21053"/>
                    <a:pt x="5815" y="21508"/>
                    <a:pt x="4865" y="21110"/>
                  </a:cubicBezTo>
                  <a:cubicBezTo>
                    <a:pt x="3916" y="20712"/>
                    <a:pt x="2670" y="19462"/>
                    <a:pt x="1839" y="18325"/>
                  </a:cubicBezTo>
                  <a:cubicBezTo>
                    <a:pt x="1008" y="17188"/>
                    <a:pt x="593" y="16165"/>
                    <a:pt x="326" y="15369"/>
                  </a:cubicBezTo>
                  <a:cubicBezTo>
                    <a:pt x="59" y="14573"/>
                    <a:pt x="-60" y="14005"/>
                    <a:pt x="29" y="13721"/>
                  </a:cubicBezTo>
                  <a:cubicBezTo>
                    <a:pt x="118" y="13436"/>
                    <a:pt x="415" y="13436"/>
                    <a:pt x="1513" y="13323"/>
                  </a:cubicBezTo>
                  <a:cubicBezTo>
                    <a:pt x="2610" y="13209"/>
                    <a:pt x="4509" y="12982"/>
                    <a:pt x="5874" y="12697"/>
                  </a:cubicBezTo>
                  <a:cubicBezTo>
                    <a:pt x="7239" y="12413"/>
                    <a:pt x="8070" y="12072"/>
                    <a:pt x="8633" y="11788"/>
                  </a:cubicBezTo>
                  <a:cubicBezTo>
                    <a:pt x="9197" y="11504"/>
                    <a:pt x="9494" y="11276"/>
                    <a:pt x="9761" y="11959"/>
                  </a:cubicBezTo>
                  <a:cubicBezTo>
                    <a:pt x="10028" y="12641"/>
                    <a:pt x="10265" y="14232"/>
                    <a:pt x="10681" y="15312"/>
                  </a:cubicBezTo>
                  <a:cubicBezTo>
                    <a:pt x="11096" y="16392"/>
                    <a:pt x="11689" y="16961"/>
                    <a:pt x="12283" y="17131"/>
                  </a:cubicBezTo>
                  <a:cubicBezTo>
                    <a:pt x="12876" y="17302"/>
                    <a:pt x="13470" y="17074"/>
                    <a:pt x="13915" y="16790"/>
                  </a:cubicBezTo>
                  <a:cubicBezTo>
                    <a:pt x="14360" y="16506"/>
                    <a:pt x="14656" y="16165"/>
                    <a:pt x="14924" y="15767"/>
                  </a:cubicBezTo>
                  <a:cubicBezTo>
                    <a:pt x="15191" y="15369"/>
                    <a:pt x="15428" y="14914"/>
                    <a:pt x="15487" y="14403"/>
                  </a:cubicBezTo>
                  <a:cubicBezTo>
                    <a:pt x="15547" y="13891"/>
                    <a:pt x="15428" y="13323"/>
                    <a:pt x="15102" y="12925"/>
                  </a:cubicBezTo>
                  <a:cubicBezTo>
                    <a:pt x="14775" y="12527"/>
                    <a:pt x="14241" y="12300"/>
                    <a:pt x="13944" y="12470"/>
                  </a:cubicBezTo>
                  <a:cubicBezTo>
                    <a:pt x="13648" y="12641"/>
                    <a:pt x="13588" y="13209"/>
                    <a:pt x="13648" y="13721"/>
                  </a:cubicBezTo>
                  <a:cubicBezTo>
                    <a:pt x="13707" y="14232"/>
                    <a:pt x="13885" y="14687"/>
                    <a:pt x="14597" y="15426"/>
                  </a:cubicBezTo>
                  <a:cubicBezTo>
                    <a:pt x="15309" y="16165"/>
                    <a:pt x="16555" y="17188"/>
                    <a:pt x="17416" y="17700"/>
                  </a:cubicBezTo>
                  <a:cubicBezTo>
                    <a:pt x="18276" y="18211"/>
                    <a:pt x="18751" y="18211"/>
                    <a:pt x="19107" y="18041"/>
                  </a:cubicBezTo>
                  <a:cubicBezTo>
                    <a:pt x="19463" y="17870"/>
                    <a:pt x="19700" y="17529"/>
                    <a:pt x="19878" y="17074"/>
                  </a:cubicBezTo>
                  <a:cubicBezTo>
                    <a:pt x="20056" y="16620"/>
                    <a:pt x="20175" y="16051"/>
                    <a:pt x="20175" y="15483"/>
                  </a:cubicBezTo>
                  <a:cubicBezTo>
                    <a:pt x="20175" y="14914"/>
                    <a:pt x="20056" y="14346"/>
                    <a:pt x="19760" y="13891"/>
                  </a:cubicBezTo>
                  <a:cubicBezTo>
                    <a:pt x="19463" y="13436"/>
                    <a:pt x="18988" y="13095"/>
                    <a:pt x="18751" y="13266"/>
                  </a:cubicBezTo>
                  <a:cubicBezTo>
                    <a:pt x="18514" y="13436"/>
                    <a:pt x="18514" y="14119"/>
                    <a:pt x="18692" y="14914"/>
                  </a:cubicBezTo>
                  <a:cubicBezTo>
                    <a:pt x="18870" y="15710"/>
                    <a:pt x="19226" y="16620"/>
                    <a:pt x="19730" y="17302"/>
                  </a:cubicBezTo>
                  <a:cubicBezTo>
                    <a:pt x="20234" y="17984"/>
                    <a:pt x="20887" y="18439"/>
                    <a:pt x="21540" y="1889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6" name="Line"/>
            <p:cNvSpPr/>
            <p:nvPr/>
          </p:nvSpPr>
          <p:spPr>
            <a:xfrm>
              <a:off x="16543817" y="8257611"/>
              <a:ext cx="352861" cy="25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3373"/>
                  </a:moveTo>
                  <a:cubicBezTo>
                    <a:pt x="1059" y="3081"/>
                    <a:pt x="2118" y="2789"/>
                    <a:pt x="3600" y="4394"/>
                  </a:cubicBezTo>
                  <a:cubicBezTo>
                    <a:pt x="5082" y="6000"/>
                    <a:pt x="6988" y="9502"/>
                    <a:pt x="8047" y="11983"/>
                  </a:cubicBezTo>
                  <a:cubicBezTo>
                    <a:pt x="9106" y="14465"/>
                    <a:pt x="9318" y="15924"/>
                    <a:pt x="9741" y="17384"/>
                  </a:cubicBezTo>
                  <a:cubicBezTo>
                    <a:pt x="10165" y="18843"/>
                    <a:pt x="10800" y="20302"/>
                    <a:pt x="11647" y="20886"/>
                  </a:cubicBezTo>
                  <a:cubicBezTo>
                    <a:pt x="12494" y="21470"/>
                    <a:pt x="13553" y="21178"/>
                    <a:pt x="14506" y="17967"/>
                  </a:cubicBezTo>
                  <a:cubicBezTo>
                    <a:pt x="15459" y="14756"/>
                    <a:pt x="16306" y="8627"/>
                    <a:pt x="16412" y="4978"/>
                  </a:cubicBezTo>
                  <a:cubicBezTo>
                    <a:pt x="16518" y="1329"/>
                    <a:pt x="15882" y="162"/>
                    <a:pt x="15988" y="16"/>
                  </a:cubicBezTo>
                  <a:cubicBezTo>
                    <a:pt x="16094" y="-130"/>
                    <a:pt x="16941" y="746"/>
                    <a:pt x="18000" y="1475"/>
                  </a:cubicBezTo>
                  <a:cubicBezTo>
                    <a:pt x="19059" y="2205"/>
                    <a:pt x="20329" y="2789"/>
                    <a:pt x="21600" y="33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7" name="Line"/>
            <p:cNvSpPr/>
            <p:nvPr/>
          </p:nvSpPr>
          <p:spPr>
            <a:xfrm>
              <a:off x="16965420" y="8328720"/>
              <a:ext cx="730387" cy="23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67" extrusionOk="0">
                  <a:moveTo>
                    <a:pt x="3171" y="0"/>
                  </a:moveTo>
                  <a:cubicBezTo>
                    <a:pt x="2152" y="1543"/>
                    <a:pt x="1134" y="3086"/>
                    <a:pt x="573" y="4629"/>
                  </a:cubicBezTo>
                  <a:cubicBezTo>
                    <a:pt x="13" y="6171"/>
                    <a:pt x="-89" y="7714"/>
                    <a:pt x="64" y="8949"/>
                  </a:cubicBezTo>
                  <a:cubicBezTo>
                    <a:pt x="217" y="10183"/>
                    <a:pt x="624" y="11109"/>
                    <a:pt x="1083" y="11726"/>
                  </a:cubicBezTo>
                  <a:cubicBezTo>
                    <a:pt x="1541" y="12343"/>
                    <a:pt x="2051" y="12651"/>
                    <a:pt x="2560" y="12806"/>
                  </a:cubicBezTo>
                  <a:cubicBezTo>
                    <a:pt x="3069" y="12960"/>
                    <a:pt x="3579" y="12960"/>
                    <a:pt x="3885" y="12189"/>
                  </a:cubicBezTo>
                  <a:cubicBezTo>
                    <a:pt x="4190" y="11417"/>
                    <a:pt x="4292" y="9874"/>
                    <a:pt x="4343" y="8331"/>
                  </a:cubicBezTo>
                  <a:cubicBezTo>
                    <a:pt x="4394" y="6789"/>
                    <a:pt x="4394" y="5246"/>
                    <a:pt x="4649" y="4937"/>
                  </a:cubicBezTo>
                  <a:cubicBezTo>
                    <a:pt x="4903" y="4629"/>
                    <a:pt x="5413" y="5554"/>
                    <a:pt x="6024" y="7560"/>
                  </a:cubicBezTo>
                  <a:cubicBezTo>
                    <a:pt x="6636" y="9566"/>
                    <a:pt x="7349" y="12651"/>
                    <a:pt x="7960" y="14349"/>
                  </a:cubicBezTo>
                  <a:cubicBezTo>
                    <a:pt x="8571" y="16046"/>
                    <a:pt x="9081" y="16354"/>
                    <a:pt x="9590" y="16354"/>
                  </a:cubicBezTo>
                  <a:cubicBezTo>
                    <a:pt x="10100" y="16354"/>
                    <a:pt x="10609" y="16046"/>
                    <a:pt x="11017" y="15120"/>
                  </a:cubicBezTo>
                  <a:cubicBezTo>
                    <a:pt x="11424" y="14194"/>
                    <a:pt x="11730" y="12651"/>
                    <a:pt x="11934" y="11109"/>
                  </a:cubicBezTo>
                  <a:cubicBezTo>
                    <a:pt x="12137" y="9566"/>
                    <a:pt x="12239" y="8023"/>
                    <a:pt x="12341" y="8023"/>
                  </a:cubicBezTo>
                  <a:cubicBezTo>
                    <a:pt x="12443" y="8023"/>
                    <a:pt x="12545" y="9566"/>
                    <a:pt x="12800" y="11880"/>
                  </a:cubicBezTo>
                  <a:cubicBezTo>
                    <a:pt x="13054" y="14194"/>
                    <a:pt x="13462" y="17280"/>
                    <a:pt x="13920" y="19131"/>
                  </a:cubicBezTo>
                  <a:cubicBezTo>
                    <a:pt x="14379" y="20983"/>
                    <a:pt x="14888" y="21600"/>
                    <a:pt x="15296" y="21291"/>
                  </a:cubicBezTo>
                  <a:cubicBezTo>
                    <a:pt x="15703" y="20983"/>
                    <a:pt x="16009" y="19749"/>
                    <a:pt x="16264" y="18360"/>
                  </a:cubicBezTo>
                  <a:cubicBezTo>
                    <a:pt x="16519" y="16971"/>
                    <a:pt x="16722" y="15429"/>
                    <a:pt x="16977" y="14040"/>
                  </a:cubicBezTo>
                  <a:cubicBezTo>
                    <a:pt x="17232" y="12651"/>
                    <a:pt x="17537" y="11417"/>
                    <a:pt x="17843" y="11417"/>
                  </a:cubicBezTo>
                  <a:cubicBezTo>
                    <a:pt x="18149" y="11417"/>
                    <a:pt x="18454" y="12651"/>
                    <a:pt x="18709" y="14040"/>
                  </a:cubicBezTo>
                  <a:cubicBezTo>
                    <a:pt x="18964" y="15429"/>
                    <a:pt x="19168" y="16971"/>
                    <a:pt x="19473" y="18206"/>
                  </a:cubicBezTo>
                  <a:cubicBezTo>
                    <a:pt x="19779" y="19440"/>
                    <a:pt x="20186" y="20366"/>
                    <a:pt x="20543" y="20211"/>
                  </a:cubicBezTo>
                  <a:cubicBezTo>
                    <a:pt x="20900" y="20057"/>
                    <a:pt x="21205" y="18823"/>
                    <a:pt x="21511" y="1758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8" name="Line"/>
            <p:cNvSpPr/>
            <p:nvPr/>
          </p:nvSpPr>
          <p:spPr>
            <a:xfrm>
              <a:off x="17560888" y="8266450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9" name="Line"/>
            <p:cNvSpPr/>
            <p:nvPr/>
          </p:nvSpPr>
          <p:spPr>
            <a:xfrm>
              <a:off x="17765215" y="8403743"/>
              <a:ext cx="314589" cy="184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25" extrusionOk="0">
                  <a:moveTo>
                    <a:pt x="9376" y="4525"/>
                  </a:moveTo>
                  <a:cubicBezTo>
                    <a:pt x="8672" y="2925"/>
                    <a:pt x="7967" y="1325"/>
                    <a:pt x="6911" y="525"/>
                  </a:cubicBezTo>
                  <a:cubicBezTo>
                    <a:pt x="5854" y="-275"/>
                    <a:pt x="4446" y="-275"/>
                    <a:pt x="3154" y="1325"/>
                  </a:cubicBezTo>
                  <a:cubicBezTo>
                    <a:pt x="1863" y="2925"/>
                    <a:pt x="689" y="6125"/>
                    <a:pt x="220" y="8725"/>
                  </a:cubicBezTo>
                  <a:cubicBezTo>
                    <a:pt x="-250" y="11325"/>
                    <a:pt x="-15" y="13325"/>
                    <a:pt x="1393" y="15125"/>
                  </a:cubicBezTo>
                  <a:cubicBezTo>
                    <a:pt x="2802" y="16925"/>
                    <a:pt x="5385" y="18525"/>
                    <a:pt x="7146" y="18725"/>
                  </a:cubicBezTo>
                  <a:cubicBezTo>
                    <a:pt x="8907" y="18925"/>
                    <a:pt x="9846" y="17725"/>
                    <a:pt x="10198" y="15325"/>
                  </a:cubicBezTo>
                  <a:cubicBezTo>
                    <a:pt x="10550" y="12925"/>
                    <a:pt x="10315" y="9325"/>
                    <a:pt x="10667" y="8925"/>
                  </a:cubicBezTo>
                  <a:cubicBezTo>
                    <a:pt x="11020" y="8525"/>
                    <a:pt x="11959" y="11325"/>
                    <a:pt x="13837" y="13925"/>
                  </a:cubicBezTo>
                  <a:cubicBezTo>
                    <a:pt x="15715" y="16525"/>
                    <a:pt x="18533" y="18925"/>
                    <a:pt x="21350" y="213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0" name="Line"/>
            <p:cNvSpPr/>
            <p:nvPr/>
          </p:nvSpPr>
          <p:spPr>
            <a:xfrm>
              <a:off x="18110938" y="7949150"/>
              <a:ext cx="757615" cy="618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6686"/>
                  </a:moveTo>
                  <a:cubicBezTo>
                    <a:pt x="0" y="5726"/>
                    <a:pt x="0" y="4766"/>
                    <a:pt x="148" y="4526"/>
                  </a:cubicBezTo>
                  <a:cubicBezTo>
                    <a:pt x="296" y="4286"/>
                    <a:pt x="592" y="4766"/>
                    <a:pt x="937" y="6446"/>
                  </a:cubicBezTo>
                  <a:cubicBezTo>
                    <a:pt x="1282" y="8126"/>
                    <a:pt x="1677" y="11006"/>
                    <a:pt x="1874" y="13166"/>
                  </a:cubicBezTo>
                  <a:cubicBezTo>
                    <a:pt x="2071" y="15326"/>
                    <a:pt x="2071" y="16766"/>
                    <a:pt x="2022" y="17906"/>
                  </a:cubicBezTo>
                  <a:cubicBezTo>
                    <a:pt x="1973" y="19046"/>
                    <a:pt x="1874" y="19886"/>
                    <a:pt x="1874" y="20006"/>
                  </a:cubicBezTo>
                  <a:cubicBezTo>
                    <a:pt x="1874" y="20126"/>
                    <a:pt x="1973" y="19526"/>
                    <a:pt x="2416" y="18746"/>
                  </a:cubicBezTo>
                  <a:cubicBezTo>
                    <a:pt x="2860" y="17966"/>
                    <a:pt x="3649" y="17006"/>
                    <a:pt x="4290" y="16406"/>
                  </a:cubicBezTo>
                  <a:cubicBezTo>
                    <a:pt x="4932" y="15806"/>
                    <a:pt x="5425" y="15566"/>
                    <a:pt x="5671" y="15746"/>
                  </a:cubicBezTo>
                  <a:cubicBezTo>
                    <a:pt x="5918" y="15926"/>
                    <a:pt x="5918" y="16526"/>
                    <a:pt x="5523" y="17246"/>
                  </a:cubicBezTo>
                  <a:cubicBezTo>
                    <a:pt x="5129" y="17966"/>
                    <a:pt x="4340" y="18806"/>
                    <a:pt x="3501" y="19526"/>
                  </a:cubicBezTo>
                  <a:cubicBezTo>
                    <a:pt x="2663" y="20246"/>
                    <a:pt x="1775" y="20846"/>
                    <a:pt x="1825" y="20906"/>
                  </a:cubicBezTo>
                  <a:cubicBezTo>
                    <a:pt x="1874" y="20966"/>
                    <a:pt x="2860" y="20486"/>
                    <a:pt x="4389" y="19346"/>
                  </a:cubicBezTo>
                  <a:cubicBezTo>
                    <a:pt x="5918" y="18206"/>
                    <a:pt x="7989" y="16406"/>
                    <a:pt x="9666" y="14066"/>
                  </a:cubicBezTo>
                  <a:cubicBezTo>
                    <a:pt x="11342" y="11726"/>
                    <a:pt x="12625" y="8846"/>
                    <a:pt x="13167" y="6806"/>
                  </a:cubicBezTo>
                  <a:cubicBezTo>
                    <a:pt x="13710" y="4766"/>
                    <a:pt x="13512" y="3566"/>
                    <a:pt x="13167" y="2426"/>
                  </a:cubicBezTo>
                  <a:cubicBezTo>
                    <a:pt x="12822" y="1286"/>
                    <a:pt x="12329" y="206"/>
                    <a:pt x="11934" y="26"/>
                  </a:cubicBezTo>
                  <a:cubicBezTo>
                    <a:pt x="11540" y="-154"/>
                    <a:pt x="11244" y="566"/>
                    <a:pt x="10800" y="2726"/>
                  </a:cubicBezTo>
                  <a:cubicBezTo>
                    <a:pt x="10356" y="4886"/>
                    <a:pt x="9764" y="8486"/>
                    <a:pt x="9567" y="11246"/>
                  </a:cubicBezTo>
                  <a:cubicBezTo>
                    <a:pt x="9370" y="14006"/>
                    <a:pt x="9567" y="15926"/>
                    <a:pt x="10504" y="17306"/>
                  </a:cubicBezTo>
                  <a:cubicBezTo>
                    <a:pt x="11441" y="18686"/>
                    <a:pt x="13118" y="19526"/>
                    <a:pt x="14449" y="19826"/>
                  </a:cubicBezTo>
                  <a:cubicBezTo>
                    <a:pt x="15781" y="20126"/>
                    <a:pt x="16767" y="19886"/>
                    <a:pt x="17458" y="19466"/>
                  </a:cubicBezTo>
                  <a:cubicBezTo>
                    <a:pt x="18148" y="19046"/>
                    <a:pt x="18542" y="18446"/>
                    <a:pt x="18789" y="17726"/>
                  </a:cubicBezTo>
                  <a:cubicBezTo>
                    <a:pt x="19036" y="17006"/>
                    <a:pt x="19134" y="16166"/>
                    <a:pt x="18888" y="15446"/>
                  </a:cubicBezTo>
                  <a:cubicBezTo>
                    <a:pt x="18641" y="14726"/>
                    <a:pt x="18049" y="14126"/>
                    <a:pt x="17458" y="13826"/>
                  </a:cubicBezTo>
                  <a:cubicBezTo>
                    <a:pt x="16866" y="13526"/>
                    <a:pt x="16274" y="13526"/>
                    <a:pt x="15879" y="13826"/>
                  </a:cubicBezTo>
                  <a:cubicBezTo>
                    <a:pt x="15485" y="14126"/>
                    <a:pt x="15288" y="14726"/>
                    <a:pt x="15682" y="15746"/>
                  </a:cubicBezTo>
                  <a:cubicBezTo>
                    <a:pt x="16077" y="16766"/>
                    <a:pt x="17063" y="18206"/>
                    <a:pt x="18148" y="19226"/>
                  </a:cubicBezTo>
                  <a:cubicBezTo>
                    <a:pt x="19233" y="20246"/>
                    <a:pt x="20416" y="20846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1" name="Line"/>
            <p:cNvSpPr/>
            <p:nvPr/>
          </p:nvSpPr>
          <p:spPr>
            <a:xfrm>
              <a:off x="456562" y="10777575"/>
              <a:ext cx="966086" cy="60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20" extrusionOk="0">
                  <a:moveTo>
                    <a:pt x="3018" y="1867"/>
                  </a:moveTo>
                  <a:cubicBezTo>
                    <a:pt x="2710" y="1497"/>
                    <a:pt x="2403" y="1126"/>
                    <a:pt x="1865" y="1188"/>
                  </a:cubicBezTo>
                  <a:cubicBezTo>
                    <a:pt x="1326" y="1250"/>
                    <a:pt x="558" y="1743"/>
                    <a:pt x="212" y="2299"/>
                  </a:cubicBezTo>
                  <a:cubicBezTo>
                    <a:pt x="-134" y="2854"/>
                    <a:pt x="-57" y="3471"/>
                    <a:pt x="443" y="3965"/>
                  </a:cubicBezTo>
                  <a:cubicBezTo>
                    <a:pt x="942" y="4459"/>
                    <a:pt x="1865" y="4829"/>
                    <a:pt x="2518" y="5076"/>
                  </a:cubicBezTo>
                  <a:cubicBezTo>
                    <a:pt x="3171" y="5323"/>
                    <a:pt x="3556" y="5446"/>
                    <a:pt x="3940" y="5446"/>
                  </a:cubicBezTo>
                  <a:cubicBezTo>
                    <a:pt x="4324" y="5446"/>
                    <a:pt x="4709" y="5323"/>
                    <a:pt x="4901" y="4953"/>
                  </a:cubicBezTo>
                  <a:cubicBezTo>
                    <a:pt x="5093" y="4582"/>
                    <a:pt x="5093" y="3965"/>
                    <a:pt x="4901" y="3533"/>
                  </a:cubicBezTo>
                  <a:cubicBezTo>
                    <a:pt x="4709" y="3101"/>
                    <a:pt x="4324" y="2854"/>
                    <a:pt x="4132" y="3101"/>
                  </a:cubicBezTo>
                  <a:cubicBezTo>
                    <a:pt x="3940" y="3348"/>
                    <a:pt x="3940" y="4089"/>
                    <a:pt x="4171" y="6249"/>
                  </a:cubicBezTo>
                  <a:cubicBezTo>
                    <a:pt x="4401" y="8409"/>
                    <a:pt x="4862" y="11988"/>
                    <a:pt x="5016" y="14580"/>
                  </a:cubicBezTo>
                  <a:cubicBezTo>
                    <a:pt x="5170" y="17172"/>
                    <a:pt x="5016" y="18777"/>
                    <a:pt x="4786" y="19764"/>
                  </a:cubicBezTo>
                  <a:cubicBezTo>
                    <a:pt x="4555" y="20751"/>
                    <a:pt x="4247" y="21122"/>
                    <a:pt x="3863" y="21307"/>
                  </a:cubicBezTo>
                  <a:cubicBezTo>
                    <a:pt x="3479" y="21492"/>
                    <a:pt x="3018" y="21492"/>
                    <a:pt x="2480" y="20998"/>
                  </a:cubicBezTo>
                  <a:cubicBezTo>
                    <a:pt x="1941" y="20505"/>
                    <a:pt x="1326" y="19517"/>
                    <a:pt x="942" y="18653"/>
                  </a:cubicBezTo>
                  <a:cubicBezTo>
                    <a:pt x="558" y="17789"/>
                    <a:pt x="404" y="17049"/>
                    <a:pt x="366" y="16370"/>
                  </a:cubicBezTo>
                  <a:cubicBezTo>
                    <a:pt x="327" y="15691"/>
                    <a:pt x="404" y="15074"/>
                    <a:pt x="1288" y="14271"/>
                  </a:cubicBezTo>
                  <a:cubicBezTo>
                    <a:pt x="2172" y="13469"/>
                    <a:pt x="3863" y="12482"/>
                    <a:pt x="5285" y="11741"/>
                  </a:cubicBezTo>
                  <a:cubicBezTo>
                    <a:pt x="6707" y="11001"/>
                    <a:pt x="7860" y="10507"/>
                    <a:pt x="8591" y="10075"/>
                  </a:cubicBezTo>
                  <a:cubicBezTo>
                    <a:pt x="9321" y="9643"/>
                    <a:pt x="9628" y="9273"/>
                    <a:pt x="9628" y="8841"/>
                  </a:cubicBezTo>
                  <a:cubicBezTo>
                    <a:pt x="9628" y="8409"/>
                    <a:pt x="9321" y="7915"/>
                    <a:pt x="8821" y="7545"/>
                  </a:cubicBezTo>
                  <a:cubicBezTo>
                    <a:pt x="8322" y="7174"/>
                    <a:pt x="7630" y="6927"/>
                    <a:pt x="7284" y="7174"/>
                  </a:cubicBezTo>
                  <a:cubicBezTo>
                    <a:pt x="6938" y="7421"/>
                    <a:pt x="6938" y="8162"/>
                    <a:pt x="7168" y="9211"/>
                  </a:cubicBezTo>
                  <a:cubicBezTo>
                    <a:pt x="7399" y="10260"/>
                    <a:pt x="7860" y="11618"/>
                    <a:pt x="8514" y="12667"/>
                  </a:cubicBezTo>
                  <a:cubicBezTo>
                    <a:pt x="9167" y="13716"/>
                    <a:pt x="10013" y="14457"/>
                    <a:pt x="10897" y="14580"/>
                  </a:cubicBezTo>
                  <a:cubicBezTo>
                    <a:pt x="11781" y="14703"/>
                    <a:pt x="12703" y="14210"/>
                    <a:pt x="13549" y="12975"/>
                  </a:cubicBezTo>
                  <a:cubicBezTo>
                    <a:pt x="14394" y="11741"/>
                    <a:pt x="15163" y="9766"/>
                    <a:pt x="15624" y="7791"/>
                  </a:cubicBezTo>
                  <a:cubicBezTo>
                    <a:pt x="16085" y="5817"/>
                    <a:pt x="16239" y="3842"/>
                    <a:pt x="16277" y="2422"/>
                  </a:cubicBezTo>
                  <a:cubicBezTo>
                    <a:pt x="16316" y="1003"/>
                    <a:pt x="16239" y="139"/>
                    <a:pt x="16201" y="15"/>
                  </a:cubicBezTo>
                  <a:cubicBezTo>
                    <a:pt x="16162" y="-108"/>
                    <a:pt x="16162" y="509"/>
                    <a:pt x="16162" y="2546"/>
                  </a:cubicBezTo>
                  <a:cubicBezTo>
                    <a:pt x="16162" y="4582"/>
                    <a:pt x="16162" y="8038"/>
                    <a:pt x="16354" y="10569"/>
                  </a:cubicBezTo>
                  <a:cubicBezTo>
                    <a:pt x="16546" y="13099"/>
                    <a:pt x="16931" y="14703"/>
                    <a:pt x="17315" y="15629"/>
                  </a:cubicBezTo>
                  <a:cubicBezTo>
                    <a:pt x="17699" y="16555"/>
                    <a:pt x="18084" y="16802"/>
                    <a:pt x="18776" y="16555"/>
                  </a:cubicBezTo>
                  <a:cubicBezTo>
                    <a:pt x="19467" y="16308"/>
                    <a:pt x="20467" y="15567"/>
                    <a:pt x="21466" y="14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2" name="Line"/>
            <p:cNvSpPr/>
            <p:nvPr/>
          </p:nvSpPr>
          <p:spPr>
            <a:xfrm>
              <a:off x="1183947" y="110063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4400"/>
                    <a:pt x="11270" y="7200"/>
                    <a:pt x="14870" y="3600"/>
                  </a:cubicBezTo>
                  <a:cubicBezTo>
                    <a:pt x="18470" y="0"/>
                    <a:pt x="2003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3" name="Line"/>
            <p:cNvSpPr/>
            <p:nvPr/>
          </p:nvSpPr>
          <p:spPr>
            <a:xfrm>
              <a:off x="2501990" y="9729789"/>
              <a:ext cx="134918" cy="2501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31" y="0"/>
                    <a:pt x="16062" y="0"/>
                    <a:pt x="13292" y="90"/>
                  </a:cubicBezTo>
                  <a:cubicBezTo>
                    <a:pt x="10523" y="179"/>
                    <a:pt x="7754" y="359"/>
                    <a:pt x="6092" y="762"/>
                  </a:cubicBezTo>
                  <a:cubicBezTo>
                    <a:pt x="4431" y="1165"/>
                    <a:pt x="3877" y="1793"/>
                    <a:pt x="3877" y="2584"/>
                  </a:cubicBezTo>
                  <a:cubicBezTo>
                    <a:pt x="3877" y="3376"/>
                    <a:pt x="4431" y="4332"/>
                    <a:pt x="4708" y="5407"/>
                  </a:cubicBezTo>
                  <a:cubicBezTo>
                    <a:pt x="4985" y="6483"/>
                    <a:pt x="4985" y="7678"/>
                    <a:pt x="4985" y="8798"/>
                  </a:cubicBezTo>
                  <a:cubicBezTo>
                    <a:pt x="4985" y="9919"/>
                    <a:pt x="4985" y="10964"/>
                    <a:pt x="4708" y="11786"/>
                  </a:cubicBezTo>
                  <a:cubicBezTo>
                    <a:pt x="4431" y="12607"/>
                    <a:pt x="3877" y="13205"/>
                    <a:pt x="3046" y="13847"/>
                  </a:cubicBezTo>
                  <a:cubicBezTo>
                    <a:pt x="2215" y="14490"/>
                    <a:pt x="1108" y="15177"/>
                    <a:pt x="554" y="15998"/>
                  </a:cubicBezTo>
                  <a:cubicBezTo>
                    <a:pt x="0" y="16820"/>
                    <a:pt x="0" y="17776"/>
                    <a:pt x="0" y="18657"/>
                  </a:cubicBezTo>
                  <a:cubicBezTo>
                    <a:pt x="0" y="19539"/>
                    <a:pt x="0" y="20345"/>
                    <a:pt x="831" y="20808"/>
                  </a:cubicBezTo>
                  <a:cubicBezTo>
                    <a:pt x="1662" y="21271"/>
                    <a:pt x="3323" y="21391"/>
                    <a:pt x="5538" y="21466"/>
                  </a:cubicBezTo>
                  <a:cubicBezTo>
                    <a:pt x="7754" y="21540"/>
                    <a:pt x="10523" y="21570"/>
                    <a:pt x="132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4" name="Line"/>
            <p:cNvSpPr/>
            <p:nvPr/>
          </p:nvSpPr>
          <p:spPr>
            <a:xfrm>
              <a:off x="2896364" y="9842953"/>
              <a:ext cx="228324" cy="20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4" extrusionOk="0">
                  <a:moveTo>
                    <a:pt x="0" y="5327"/>
                  </a:moveTo>
                  <a:cubicBezTo>
                    <a:pt x="655" y="3585"/>
                    <a:pt x="1309" y="1843"/>
                    <a:pt x="2782" y="798"/>
                  </a:cubicBezTo>
                  <a:cubicBezTo>
                    <a:pt x="4255" y="-248"/>
                    <a:pt x="6545" y="-596"/>
                    <a:pt x="9000" y="1843"/>
                  </a:cubicBezTo>
                  <a:cubicBezTo>
                    <a:pt x="11455" y="4281"/>
                    <a:pt x="14073" y="9507"/>
                    <a:pt x="15545" y="12991"/>
                  </a:cubicBezTo>
                  <a:cubicBezTo>
                    <a:pt x="17018" y="16475"/>
                    <a:pt x="17345" y="18217"/>
                    <a:pt x="18164" y="19262"/>
                  </a:cubicBezTo>
                  <a:cubicBezTo>
                    <a:pt x="18982" y="20307"/>
                    <a:pt x="20291" y="20656"/>
                    <a:pt x="21600" y="21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5" name="Line"/>
            <p:cNvSpPr/>
            <p:nvPr/>
          </p:nvSpPr>
          <p:spPr>
            <a:xfrm>
              <a:off x="2958634" y="9823194"/>
              <a:ext cx="14529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71" y="4255"/>
                    <a:pt x="12343" y="8509"/>
                    <a:pt x="8743" y="12109"/>
                  </a:cubicBezTo>
                  <a:cubicBezTo>
                    <a:pt x="5143" y="15709"/>
                    <a:pt x="2571" y="186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6" name="Line"/>
            <p:cNvSpPr/>
            <p:nvPr/>
          </p:nvSpPr>
          <p:spPr>
            <a:xfrm>
              <a:off x="3269983" y="9968490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7" name="Line"/>
            <p:cNvSpPr/>
            <p:nvPr/>
          </p:nvSpPr>
          <p:spPr>
            <a:xfrm>
              <a:off x="2969013" y="10483500"/>
              <a:ext cx="207566" cy="2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3366"/>
                  </a:moveTo>
                  <a:cubicBezTo>
                    <a:pt x="1080" y="2037"/>
                    <a:pt x="2160" y="708"/>
                    <a:pt x="3600" y="209"/>
                  </a:cubicBezTo>
                  <a:cubicBezTo>
                    <a:pt x="5040" y="-289"/>
                    <a:pt x="6840" y="43"/>
                    <a:pt x="8820" y="1871"/>
                  </a:cubicBezTo>
                  <a:cubicBezTo>
                    <a:pt x="10800" y="3699"/>
                    <a:pt x="12960" y="7022"/>
                    <a:pt x="14760" y="10345"/>
                  </a:cubicBezTo>
                  <a:cubicBezTo>
                    <a:pt x="16560" y="13668"/>
                    <a:pt x="18000" y="16991"/>
                    <a:pt x="19080" y="18819"/>
                  </a:cubicBezTo>
                  <a:cubicBezTo>
                    <a:pt x="20160" y="20646"/>
                    <a:pt x="20880" y="20979"/>
                    <a:pt x="21600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8" name="Line"/>
            <p:cNvSpPr/>
            <p:nvPr/>
          </p:nvSpPr>
          <p:spPr>
            <a:xfrm>
              <a:off x="3000148" y="10518539"/>
              <a:ext cx="17643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9" name="Line"/>
            <p:cNvSpPr/>
            <p:nvPr/>
          </p:nvSpPr>
          <p:spPr>
            <a:xfrm>
              <a:off x="3321874" y="10659842"/>
              <a:ext cx="93406" cy="128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657"/>
                  </a:moveTo>
                  <a:cubicBezTo>
                    <a:pt x="4000" y="88"/>
                    <a:pt x="8000" y="-480"/>
                    <a:pt x="10400" y="657"/>
                  </a:cubicBezTo>
                  <a:cubicBezTo>
                    <a:pt x="12800" y="1794"/>
                    <a:pt x="13600" y="4636"/>
                    <a:pt x="11600" y="8046"/>
                  </a:cubicBezTo>
                  <a:cubicBezTo>
                    <a:pt x="9600" y="11457"/>
                    <a:pt x="4800" y="15436"/>
                    <a:pt x="6000" y="17709"/>
                  </a:cubicBezTo>
                  <a:cubicBezTo>
                    <a:pt x="7200" y="19983"/>
                    <a:pt x="14400" y="20552"/>
                    <a:pt x="21600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0" name="Line"/>
            <p:cNvSpPr/>
            <p:nvPr/>
          </p:nvSpPr>
          <p:spPr>
            <a:xfrm>
              <a:off x="3031282" y="11036625"/>
              <a:ext cx="228324" cy="220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7" extrusionOk="0">
                  <a:moveTo>
                    <a:pt x="0" y="3070"/>
                  </a:moveTo>
                  <a:cubicBezTo>
                    <a:pt x="982" y="1741"/>
                    <a:pt x="1964" y="412"/>
                    <a:pt x="3273" y="79"/>
                  </a:cubicBezTo>
                  <a:cubicBezTo>
                    <a:pt x="4582" y="-253"/>
                    <a:pt x="6218" y="412"/>
                    <a:pt x="7855" y="2904"/>
                  </a:cubicBezTo>
                  <a:cubicBezTo>
                    <a:pt x="9491" y="5396"/>
                    <a:pt x="11127" y="9716"/>
                    <a:pt x="12436" y="12707"/>
                  </a:cubicBezTo>
                  <a:cubicBezTo>
                    <a:pt x="13745" y="15698"/>
                    <a:pt x="14727" y="17359"/>
                    <a:pt x="15873" y="18689"/>
                  </a:cubicBezTo>
                  <a:cubicBezTo>
                    <a:pt x="17018" y="20018"/>
                    <a:pt x="18327" y="21015"/>
                    <a:pt x="19309" y="21181"/>
                  </a:cubicBezTo>
                  <a:cubicBezTo>
                    <a:pt x="20291" y="21347"/>
                    <a:pt x="20945" y="20682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1" name="Line"/>
            <p:cNvSpPr/>
            <p:nvPr/>
          </p:nvSpPr>
          <p:spPr>
            <a:xfrm>
              <a:off x="3020904" y="11078967"/>
              <a:ext cx="22832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964" y="0"/>
                    <a:pt x="18327" y="0"/>
                    <a:pt x="14727" y="3600"/>
                  </a:cubicBezTo>
                  <a:cubicBezTo>
                    <a:pt x="11127" y="7200"/>
                    <a:pt x="5564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2" name="Line"/>
            <p:cNvSpPr/>
            <p:nvPr/>
          </p:nvSpPr>
          <p:spPr>
            <a:xfrm>
              <a:off x="3373766" y="11172371"/>
              <a:ext cx="95395" cy="23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331" extrusionOk="0">
                  <a:moveTo>
                    <a:pt x="0" y="1906"/>
                  </a:moveTo>
                  <a:cubicBezTo>
                    <a:pt x="3086" y="953"/>
                    <a:pt x="6171" y="0"/>
                    <a:pt x="9257" y="0"/>
                  </a:cubicBezTo>
                  <a:cubicBezTo>
                    <a:pt x="12343" y="0"/>
                    <a:pt x="15429" y="953"/>
                    <a:pt x="15043" y="2700"/>
                  </a:cubicBezTo>
                  <a:cubicBezTo>
                    <a:pt x="14657" y="4447"/>
                    <a:pt x="10800" y="6988"/>
                    <a:pt x="10414" y="8735"/>
                  </a:cubicBezTo>
                  <a:cubicBezTo>
                    <a:pt x="10029" y="10482"/>
                    <a:pt x="13114" y="11435"/>
                    <a:pt x="15814" y="12706"/>
                  </a:cubicBezTo>
                  <a:cubicBezTo>
                    <a:pt x="18514" y="13976"/>
                    <a:pt x="20829" y="15565"/>
                    <a:pt x="21214" y="17153"/>
                  </a:cubicBezTo>
                  <a:cubicBezTo>
                    <a:pt x="21600" y="18741"/>
                    <a:pt x="20057" y="20329"/>
                    <a:pt x="16586" y="20965"/>
                  </a:cubicBezTo>
                  <a:cubicBezTo>
                    <a:pt x="13114" y="21600"/>
                    <a:pt x="7714" y="21282"/>
                    <a:pt x="2314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3" name="Line"/>
            <p:cNvSpPr/>
            <p:nvPr/>
          </p:nvSpPr>
          <p:spPr>
            <a:xfrm>
              <a:off x="3031282" y="11532652"/>
              <a:ext cx="238702" cy="23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4084"/>
                  </a:moveTo>
                  <a:cubicBezTo>
                    <a:pt x="0" y="2496"/>
                    <a:pt x="0" y="908"/>
                    <a:pt x="783" y="272"/>
                  </a:cubicBezTo>
                  <a:cubicBezTo>
                    <a:pt x="1565" y="-363"/>
                    <a:pt x="3130" y="-45"/>
                    <a:pt x="5635" y="2972"/>
                  </a:cubicBezTo>
                  <a:cubicBezTo>
                    <a:pt x="8139" y="5990"/>
                    <a:pt x="11583" y="11708"/>
                    <a:pt x="14400" y="15202"/>
                  </a:cubicBezTo>
                  <a:cubicBezTo>
                    <a:pt x="17217" y="18696"/>
                    <a:pt x="19409" y="19966"/>
                    <a:pt x="21600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4" name="Line"/>
            <p:cNvSpPr/>
            <p:nvPr/>
          </p:nvSpPr>
          <p:spPr>
            <a:xfrm>
              <a:off x="3052039" y="11577125"/>
              <a:ext cx="176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5305"/>
                    <a:pt x="10588" y="10611"/>
                    <a:pt x="6988" y="14211"/>
                  </a:cubicBezTo>
                  <a:cubicBezTo>
                    <a:pt x="3388" y="17811"/>
                    <a:pt x="1694" y="197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5" name="Line"/>
            <p:cNvSpPr/>
            <p:nvPr/>
          </p:nvSpPr>
          <p:spPr>
            <a:xfrm>
              <a:off x="3308036" y="11649773"/>
              <a:ext cx="190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53" y="0"/>
                  </a:moveTo>
                  <a:cubicBezTo>
                    <a:pt x="10211" y="2800"/>
                    <a:pt x="7069" y="5600"/>
                    <a:pt x="4516" y="8200"/>
                  </a:cubicBezTo>
                  <a:cubicBezTo>
                    <a:pt x="1964" y="10800"/>
                    <a:pt x="0" y="13200"/>
                    <a:pt x="0" y="14600"/>
                  </a:cubicBezTo>
                  <a:cubicBezTo>
                    <a:pt x="0" y="16000"/>
                    <a:pt x="1964" y="16400"/>
                    <a:pt x="5891" y="17400"/>
                  </a:cubicBezTo>
                  <a:cubicBezTo>
                    <a:pt x="9818" y="18400"/>
                    <a:pt x="15709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6" name="Line"/>
            <p:cNvSpPr/>
            <p:nvPr/>
          </p:nvSpPr>
          <p:spPr>
            <a:xfrm>
              <a:off x="3394522" y="11732799"/>
              <a:ext cx="1038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7" name="Line"/>
            <p:cNvSpPr/>
            <p:nvPr/>
          </p:nvSpPr>
          <p:spPr>
            <a:xfrm>
              <a:off x="2937878" y="12032935"/>
              <a:ext cx="280215" cy="218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0" y="3119"/>
                  </a:moveTo>
                  <a:cubicBezTo>
                    <a:pt x="800" y="1769"/>
                    <a:pt x="1600" y="419"/>
                    <a:pt x="2667" y="82"/>
                  </a:cubicBezTo>
                  <a:cubicBezTo>
                    <a:pt x="3733" y="-256"/>
                    <a:pt x="5067" y="419"/>
                    <a:pt x="6667" y="2781"/>
                  </a:cubicBezTo>
                  <a:cubicBezTo>
                    <a:pt x="8267" y="5144"/>
                    <a:pt x="10133" y="9194"/>
                    <a:pt x="11467" y="12231"/>
                  </a:cubicBezTo>
                  <a:cubicBezTo>
                    <a:pt x="12800" y="15269"/>
                    <a:pt x="13600" y="17294"/>
                    <a:pt x="14533" y="18813"/>
                  </a:cubicBezTo>
                  <a:cubicBezTo>
                    <a:pt x="15467" y="20332"/>
                    <a:pt x="16533" y="21344"/>
                    <a:pt x="17733" y="21344"/>
                  </a:cubicBezTo>
                  <a:cubicBezTo>
                    <a:pt x="18933" y="21344"/>
                    <a:pt x="20267" y="20332"/>
                    <a:pt x="21600" y="19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8" name="Line"/>
            <p:cNvSpPr/>
            <p:nvPr/>
          </p:nvSpPr>
          <p:spPr>
            <a:xfrm>
              <a:off x="2969013" y="12044148"/>
              <a:ext cx="197188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2057"/>
                    <a:pt x="14779" y="4114"/>
                    <a:pt x="11179" y="7714"/>
                  </a:cubicBezTo>
                  <a:cubicBezTo>
                    <a:pt x="7579" y="11314"/>
                    <a:pt x="3789" y="164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9" name="Line"/>
            <p:cNvSpPr/>
            <p:nvPr/>
          </p:nvSpPr>
          <p:spPr>
            <a:xfrm>
              <a:off x="3218092" y="12147931"/>
              <a:ext cx="179891" cy="249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11215" y="0"/>
                  </a:moveTo>
                  <a:cubicBezTo>
                    <a:pt x="9554" y="888"/>
                    <a:pt x="7892" y="1775"/>
                    <a:pt x="7685" y="2811"/>
                  </a:cubicBezTo>
                  <a:cubicBezTo>
                    <a:pt x="7477" y="3847"/>
                    <a:pt x="8723" y="5030"/>
                    <a:pt x="11008" y="6510"/>
                  </a:cubicBezTo>
                  <a:cubicBezTo>
                    <a:pt x="13292" y="7989"/>
                    <a:pt x="16615" y="9764"/>
                    <a:pt x="18692" y="11836"/>
                  </a:cubicBezTo>
                  <a:cubicBezTo>
                    <a:pt x="20769" y="13907"/>
                    <a:pt x="21600" y="16274"/>
                    <a:pt x="21600" y="18197"/>
                  </a:cubicBezTo>
                  <a:cubicBezTo>
                    <a:pt x="21600" y="20121"/>
                    <a:pt x="20769" y="21600"/>
                    <a:pt x="17031" y="21304"/>
                  </a:cubicBezTo>
                  <a:cubicBezTo>
                    <a:pt x="13292" y="21008"/>
                    <a:pt x="6646" y="18937"/>
                    <a:pt x="0" y="16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0" name="Line"/>
            <p:cNvSpPr/>
            <p:nvPr/>
          </p:nvSpPr>
          <p:spPr>
            <a:xfrm>
              <a:off x="3301118" y="12147931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1" name="Line"/>
            <p:cNvSpPr/>
            <p:nvPr/>
          </p:nvSpPr>
          <p:spPr>
            <a:xfrm>
              <a:off x="3778519" y="9823194"/>
              <a:ext cx="130201" cy="248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0" y="0"/>
                  </a:moveTo>
                  <a:cubicBezTo>
                    <a:pt x="5116" y="181"/>
                    <a:pt x="10232" y="362"/>
                    <a:pt x="13642" y="678"/>
                  </a:cubicBezTo>
                  <a:cubicBezTo>
                    <a:pt x="17053" y="994"/>
                    <a:pt x="18758" y="1446"/>
                    <a:pt x="18758" y="1988"/>
                  </a:cubicBezTo>
                  <a:cubicBezTo>
                    <a:pt x="18758" y="2531"/>
                    <a:pt x="17053" y="3163"/>
                    <a:pt x="16200" y="3992"/>
                  </a:cubicBezTo>
                  <a:cubicBezTo>
                    <a:pt x="15347" y="4820"/>
                    <a:pt x="15347" y="5844"/>
                    <a:pt x="15632" y="6733"/>
                  </a:cubicBezTo>
                  <a:cubicBezTo>
                    <a:pt x="15916" y="7622"/>
                    <a:pt x="16484" y="8375"/>
                    <a:pt x="17053" y="9203"/>
                  </a:cubicBezTo>
                  <a:cubicBezTo>
                    <a:pt x="17621" y="10032"/>
                    <a:pt x="18189" y="10936"/>
                    <a:pt x="18758" y="11779"/>
                  </a:cubicBezTo>
                  <a:cubicBezTo>
                    <a:pt x="19326" y="12623"/>
                    <a:pt x="19895" y="13406"/>
                    <a:pt x="20179" y="14415"/>
                  </a:cubicBezTo>
                  <a:cubicBezTo>
                    <a:pt x="20463" y="15424"/>
                    <a:pt x="20463" y="16659"/>
                    <a:pt x="20747" y="17578"/>
                  </a:cubicBezTo>
                  <a:cubicBezTo>
                    <a:pt x="21032" y="18497"/>
                    <a:pt x="21600" y="19100"/>
                    <a:pt x="21316" y="19657"/>
                  </a:cubicBezTo>
                  <a:cubicBezTo>
                    <a:pt x="21032" y="20214"/>
                    <a:pt x="19895" y="20726"/>
                    <a:pt x="18189" y="21043"/>
                  </a:cubicBezTo>
                  <a:cubicBezTo>
                    <a:pt x="16484" y="21359"/>
                    <a:pt x="14211" y="21480"/>
                    <a:pt x="11653" y="21540"/>
                  </a:cubicBezTo>
                  <a:cubicBezTo>
                    <a:pt x="9095" y="21600"/>
                    <a:pt x="6253" y="21600"/>
                    <a:pt x="34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2" name="Line"/>
            <p:cNvSpPr/>
            <p:nvPr/>
          </p:nvSpPr>
          <p:spPr>
            <a:xfrm>
              <a:off x="4297434" y="10964806"/>
              <a:ext cx="2905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3600"/>
                    <a:pt x="11829" y="7200"/>
                    <a:pt x="15429" y="10800"/>
                  </a:cubicBezTo>
                  <a:cubicBezTo>
                    <a:pt x="19029" y="14400"/>
                    <a:pt x="2031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3" name="Line"/>
            <p:cNvSpPr/>
            <p:nvPr/>
          </p:nvSpPr>
          <p:spPr>
            <a:xfrm>
              <a:off x="4349325" y="11089346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4" name="Line"/>
            <p:cNvSpPr/>
            <p:nvPr/>
          </p:nvSpPr>
          <p:spPr>
            <a:xfrm>
              <a:off x="5079265" y="9885464"/>
              <a:ext cx="152216" cy="237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145" y="0"/>
                    <a:pt x="16691" y="0"/>
                    <a:pt x="13991" y="236"/>
                  </a:cubicBezTo>
                  <a:cubicBezTo>
                    <a:pt x="11291" y="472"/>
                    <a:pt x="8345" y="943"/>
                    <a:pt x="6873" y="1714"/>
                  </a:cubicBezTo>
                  <a:cubicBezTo>
                    <a:pt x="5400" y="2484"/>
                    <a:pt x="5400" y="3553"/>
                    <a:pt x="5155" y="4512"/>
                  </a:cubicBezTo>
                  <a:cubicBezTo>
                    <a:pt x="4909" y="5471"/>
                    <a:pt x="4418" y="6320"/>
                    <a:pt x="4664" y="7137"/>
                  </a:cubicBezTo>
                  <a:cubicBezTo>
                    <a:pt x="4909" y="7955"/>
                    <a:pt x="5891" y="8741"/>
                    <a:pt x="6136" y="9558"/>
                  </a:cubicBezTo>
                  <a:cubicBezTo>
                    <a:pt x="6382" y="10376"/>
                    <a:pt x="5891" y="11224"/>
                    <a:pt x="5400" y="11916"/>
                  </a:cubicBezTo>
                  <a:cubicBezTo>
                    <a:pt x="4909" y="12608"/>
                    <a:pt x="4418" y="13142"/>
                    <a:pt x="3927" y="13850"/>
                  </a:cubicBezTo>
                  <a:cubicBezTo>
                    <a:pt x="3436" y="14557"/>
                    <a:pt x="2945" y="15438"/>
                    <a:pt x="2455" y="16114"/>
                  </a:cubicBezTo>
                  <a:cubicBezTo>
                    <a:pt x="1964" y="16790"/>
                    <a:pt x="1473" y="17261"/>
                    <a:pt x="982" y="17906"/>
                  </a:cubicBezTo>
                  <a:cubicBezTo>
                    <a:pt x="491" y="18550"/>
                    <a:pt x="0" y="19368"/>
                    <a:pt x="0" y="19949"/>
                  </a:cubicBezTo>
                  <a:cubicBezTo>
                    <a:pt x="0" y="20531"/>
                    <a:pt x="491" y="20877"/>
                    <a:pt x="1473" y="21113"/>
                  </a:cubicBezTo>
                  <a:cubicBezTo>
                    <a:pt x="2455" y="21348"/>
                    <a:pt x="3927" y="21474"/>
                    <a:pt x="6136" y="21537"/>
                  </a:cubicBezTo>
                  <a:cubicBezTo>
                    <a:pt x="8345" y="21600"/>
                    <a:pt x="11291" y="21600"/>
                    <a:pt x="142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5" name="Line"/>
            <p:cNvSpPr/>
            <p:nvPr/>
          </p:nvSpPr>
          <p:spPr>
            <a:xfrm>
              <a:off x="5480559" y="1009303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6" name="Line"/>
            <p:cNvSpPr/>
            <p:nvPr/>
          </p:nvSpPr>
          <p:spPr>
            <a:xfrm>
              <a:off x="6009852" y="9951293"/>
              <a:ext cx="249079" cy="27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3726"/>
                  </a:moveTo>
                  <a:cubicBezTo>
                    <a:pt x="900" y="2393"/>
                    <a:pt x="1800" y="1059"/>
                    <a:pt x="3150" y="393"/>
                  </a:cubicBezTo>
                  <a:cubicBezTo>
                    <a:pt x="4500" y="-274"/>
                    <a:pt x="6300" y="-274"/>
                    <a:pt x="8250" y="1859"/>
                  </a:cubicBezTo>
                  <a:cubicBezTo>
                    <a:pt x="10200" y="3993"/>
                    <a:pt x="12300" y="8259"/>
                    <a:pt x="14550" y="11859"/>
                  </a:cubicBezTo>
                  <a:cubicBezTo>
                    <a:pt x="16800" y="15459"/>
                    <a:pt x="19200" y="18393"/>
                    <a:pt x="21600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7" name="Line"/>
            <p:cNvSpPr/>
            <p:nvPr/>
          </p:nvSpPr>
          <p:spPr>
            <a:xfrm>
              <a:off x="6040986" y="9968490"/>
              <a:ext cx="21794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5700"/>
                    <a:pt x="10629" y="11400"/>
                    <a:pt x="7029" y="15000"/>
                  </a:cubicBezTo>
                  <a:cubicBezTo>
                    <a:pt x="3429" y="18600"/>
                    <a:pt x="1714" y="20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8" name="Line"/>
            <p:cNvSpPr/>
            <p:nvPr/>
          </p:nvSpPr>
          <p:spPr>
            <a:xfrm>
              <a:off x="6362713" y="10146462"/>
              <a:ext cx="131100" cy="25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470" extrusionOk="0">
                  <a:moveTo>
                    <a:pt x="3323" y="2497"/>
                  </a:moveTo>
                  <a:cubicBezTo>
                    <a:pt x="5538" y="1329"/>
                    <a:pt x="7754" y="162"/>
                    <a:pt x="10246" y="16"/>
                  </a:cubicBezTo>
                  <a:cubicBezTo>
                    <a:pt x="12738" y="-130"/>
                    <a:pt x="15508" y="746"/>
                    <a:pt x="16062" y="1913"/>
                  </a:cubicBezTo>
                  <a:cubicBezTo>
                    <a:pt x="16615" y="3081"/>
                    <a:pt x="14954" y="4540"/>
                    <a:pt x="12738" y="5708"/>
                  </a:cubicBezTo>
                  <a:cubicBezTo>
                    <a:pt x="10523" y="6875"/>
                    <a:pt x="7754" y="7751"/>
                    <a:pt x="7477" y="8627"/>
                  </a:cubicBezTo>
                  <a:cubicBezTo>
                    <a:pt x="7200" y="9502"/>
                    <a:pt x="9415" y="10378"/>
                    <a:pt x="11631" y="11400"/>
                  </a:cubicBezTo>
                  <a:cubicBezTo>
                    <a:pt x="13846" y="12421"/>
                    <a:pt x="16062" y="13589"/>
                    <a:pt x="18000" y="15194"/>
                  </a:cubicBezTo>
                  <a:cubicBezTo>
                    <a:pt x="19938" y="16800"/>
                    <a:pt x="21600" y="18843"/>
                    <a:pt x="20769" y="20011"/>
                  </a:cubicBezTo>
                  <a:cubicBezTo>
                    <a:pt x="19938" y="21178"/>
                    <a:pt x="16615" y="21470"/>
                    <a:pt x="13569" y="21470"/>
                  </a:cubicBezTo>
                  <a:cubicBezTo>
                    <a:pt x="10523" y="21470"/>
                    <a:pt x="7754" y="21178"/>
                    <a:pt x="5539" y="20448"/>
                  </a:cubicBezTo>
                  <a:cubicBezTo>
                    <a:pt x="3323" y="19719"/>
                    <a:pt x="1662" y="18551"/>
                    <a:pt x="0" y="17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9" name="Line"/>
            <p:cNvSpPr/>
            <p:nvPr/>
          </p:nvSpPr>
          <p:spPr>
            <a:xfrm>
              <a:off x="5584341" y="10762005"/>
              <a:ext cx="166054" cy="1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6412"/>
                  </a:moveTo>
                  <a:cubicBezTo>
                    <a:pt x="0" y="4484"/>
                    <a:pt x="0" y="2555"/>
                    <a:pt x="1125" y="1398"/>
                  </a:cubicBezTo>
                  <a:cubicBezTo>
                    <a:pt x="2250" y="241"/>
                    <a:pt x="4500" y="-145"/>
                    <a:pt x="6750" y="48"/>
                  </a:cubicBezTo>
                  <a:cubicBezTo>
                    <a:pt x="9000" y="241"/>
                    <a:pt x="11250" y="1012"/>
                    <a:pt x="12375" y="2362"/>
                  </a:cubicBezTo>
                  <a:cubicBezTo>
                    <a:pt x="13500" y="3712"/>
                    <a:pt x="13500" y="5641"/>
                    <a:pt x="12825" y="7569"/>
                  </a:cubicBezTo>
                  <a:cubicBezTo>
                    <a:pt x="12150" y="9498"/>
                    <a:pt x="10800" y="11426"/>
                    <a:pt x="8550" y="13548"/>
                  </a:cubicBezTo>
                  <a:cubicBezTo>
                    <a:pt x="6300" y="15669"/>
                    <a:pt x="3150" y="17984"/>
                    <a:pt x="2700" y="19334"/>
                  </a:cubicBezTo>
                  <a:cubicBezTo>
                    <a:pt x="2250" y="20684"/>
                    <a:pt x="4500" y="21069"/>
                    <a:pt x="8100" y="21262"/>
                  </a:cubicBezTo>
                  <a:cubicBezTo>
                    <a:pt x="11700" y="21455"/>
                    <a:pt x="16650" y="21455"/>
                    <a:pt x="21600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0" name="Line"/>
            <p:cNvSpPr/>
            <p:nvPr/>
          </p:nvSpPr>
          <p:spPr>
            <a:xfrm>
              <a:off x="5937204" y="10733142"/>
              <a:ext cx="197188" cy="27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3501"/>
                  </a:moveTo>
                  <a:cubicBezTo>
                    <a:pt x="1137" y="2151"/>
                    <a:pt x="2274" y="801"/>
                    <a:pt x="3789" y="261"/>
                  </a:cubicBezTo>
                  <a:cubicBezTo>
                    <a:pt x="5305" y="-279"/>
                    <a:pt x="7200" y="-9"/>
                    <a:pt x="8905" y="1341"/>
                  </a:cubicBezTo>
                  <a:cubicBezTo>
                    <a:pt x="10611" y="2691"/>
                    <a:pt x="12126" y="5121"/>
                    <a:pt x="14211" y="8631"/>
                  </a:cubicBezTo>
                  <a:cubicBezTo>
                    <a:pt x="16295" y="12141"/>
                    <a:pt x="18947" y="16731"/>
                    <a:pt x="21600" y="2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1" name="Line"/>
            <p:cNvSpPr/>
            <p:nvPr/>
          </p:nvSpPr>
          <p:spPr>
            <a:xfrm>
              <a:off x="5968338" y="10767619"/>
              <a:ext cx="176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5684"/>
                    <a:pt x="9741" y="11368"/>
                    <a:pt x="6141" y="14968"/>
                  </a:cubicBezTo>
                  <a:cubicBezTo>
                    <a:pt x="2541" y="18568"/>
                    <a:pt x="1271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2" name="Line"/>
            <p:cNvSpPr/>
            <p:nvPr/>
          </p:nvSpPr>
          <p:spPr>
            <a:xfrm>
              <a:off x="6290066" y="10891238"/>
              <a:ext cx="106874" cy="22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155" extrusionOk="0">
                  <a:moveTo>
                    <a:pt x="0" y="1069"/>
                  </a:moveTo>
                  <a:cubicBezTo>
                    <a:pt x="3375" y="415"/>
                    <a:pt x="6750" y="-240"/>
                    <a:pt x="9450" y="87"/>
                  </a:cubicBezTo>
                  <a:cubicBezTo>
                    <a:pt x="12150" y="415"/>
                    <a:pt x="14175" y="1724"/>
                    <a:pt x="14512" y="3196"/>
                  </a:cubicBezTo>
                  <a:cubicBezTo>
                    <a:pt x="14850" y="4669"/>
                    <a:pt x="13500" y="6305"/>
                    <a:pt x="11475" y="7615"/>
                  </a:cubicBezTo>
                  <a:cubicBezTo>
                    <a:pt x="9450" y="8924"/>
                    <a:pt x="6750" y="9905"/>
                    <a:pt x="7087" y="10560"/>
                  </a:cubicBezTo>
                  <a:cubicBezTo>
                    <a:pt x="7425" y="11215"/>
                    <a:pt x="10800" y="11542"/>
                    <a:pt x="13500" y="12360"/>
                  </a:cubicBezTo>
                  <a:cubicBezTo>
                    <a:pt x="16200" y="13178"/>
                    <a:pt x="18225" y="14487"/>
                    <a:pt x="19575" y="15960"/>
                  </a:cubicBezTo>
                  <a:cubicBezTo>
                    <a:pt x="20925" y="17433"/>
                    <a:pt x="21600" y="19069"/>
                    <a:pt x="19575" y="20051"/>
                  </a:cubicBezTo>
                  <a:cubicBezTo>
                    <a:pt x="17550" y="21033"/>
                    <a:pt x="12825" y="21360"/>
                    <a:pt x="9112" y="21033"/>
                  </a:cubicBezTo>
                  <a:cubicBezTo>
                    <a:pt x="5400" y="20705"/>
                    <a:pt x="2700" y="19724"/>
                    <a:pt x="0" y="18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3" name="Line"/>
            <p:cNvSpPr/>
            <p:nvPr/>
          </p:nvSpPr>
          <p:spPr>
            <a:xfrm>
              <a:off x="6279687" y="11438040"/>
              <a:ext cx="228324" cy="23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0" y="4194"/>
                  </a:moveTo>
                  <a:cubicBezTo>
                    <a:pt x="982" y="2923"/>
                    <a:pt x="1964" y="1653"/>
                    <a:pt x="3273" y="859"/>
                  </a:cubicBezTo>
                  <a:cubicBezTo>
                    <a:pt x="4582" y="65"/>
                    <a:pt x="6218" y="-253"/>
                    <a:pt x="8345" y="223"/>
                  </a:cubicBezTo>
                  <a:cubicBezTo>
                    <a:pt x="10473" y="700"/>
                    <a:pt x="13091" y="1971"/>
                    <a:pt x="15382" y="5623"/>
                  </a:cubicBezTo>
                  <a:cubicBezTo>
                    <a:pt x="17673" y="9276"/>
                    <a:pt x="19636" y="15312"/>
                    <a:pt x="21600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4" name="Line"/>
            <p:cNvSpPr/>
            <p:nvPr/>
          </p:nvSpPr>
          <p:spPr>
            <a:xfrm>
              <a:off x="6362713" y="11462964"/>
              <a:ext cx="13491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5" name="Line"/>
            <p:cNvSpPr/>
            <p:nvPr/>
          </p:nvSpPr>
          <p:spPr>
            <a:xfrm>
              <a:off x="6642927" y="11562752"/>
              <a:ext cx="95393" cy="22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319" extrusionOk="0">
                  <a:moveTo>
                    <a:pt x="2314" y="384"/>
                  </a:moveTo>
                  <a:cubicBezTo>
                    <a:pt x="6171" y="51"/>
                    <a:pt x="10029" y="-281"/>
                    <a:pt x="11957" y="384"/>
                  </a:cubicBezTo>
                  <a:cubicBezTo>
                    <a:pt x="13886" y="1048"/>
                    <a:pt x="13886" y="2710"/>
                    <a:pt x="12729" y="4371"/>
                  </a:cubicBezTo>
                  <a:cubicBezTo>
                    <a:pt x="11571" y="6033"/>
                    <a:pt x="9257" y="7694"/>
                    <a:pt x="9643" y="9024"/>
                  </a:cubicBezTo>
                  <a:cubicBezTo>
                    <a:pt x="10029" y="10353"/>
                    <a:pt x="13114" y="11350"/>
                    <a:pt x="15814" y="12513"/>
                  </a:cubicBezTo>
                  <a:cubicBezTo>
                    <a:pt x="18514" y="13676"/>
                    <a:pt x="20829" y="15005"/>
                    <a:pt x="21214" y="16501"/>
                  </a:cubicBezTo>
                  <a:cubicBezTo>
                    <a:pt x="21600" y="17996"/>
                    <a:pt x="20057" y="19657"/>
                    <a:pt x="16200" y="20488"/>
                  </a:cubicBezTo>
                  <a:cubicBezTo>
                    <a:pt x="12343" y="21319"/>
                    <a:pt x="6171" y="21319"/>
                    <a:pt x="0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6" name="Line"/>
            <p:cNvSpPr/>
            <p:nvPr/>
          </p:nvSpPr>
          <p:spPr>
            <a:xfrm>
              <a:off x="8137401" y="9895842"/>
              <a:ext cx="275419" cy="2490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12960" y="0"/>
                  </a:moveTo>
                  <a:cubicBezTo>
                    <a:pt x="15660" y="450"/>
                    <a:pt x="18360" y="900"/>
                    <a:pt x="19845" y="1485"/>
                  </a:cubicBezTo>
                  <a:cubicBezTo>
                    <a:pt x="21330" y="2070"/>
                    <a:pt x="21600" y="2790"/>
                    <a:pt x="21465" y="3465"/>
                  </a:cubicBezTo>
                  <a:cubicBezTo>
                    <a:pt x="21330" y="4140"/>
                    <a:pt x="20790" y="4770"/>
                    <a:pt x="20250" y="5430"/>
                  </a:cubicBezTo>
                  <a:cubicBezTo>
                    <a:pt x="19710" y="6090"/>
                    <a:pt x="19170" y="6780"/>
                    <a:pt x="18630" y="7500"/>
                  </a:cubicBezTo>
                  <a:cubicBezTo>
                    <a:pt x="18090" y="8220"/>
                    <a:pt x="17550" y="8970"/>
                    <a:pt x="17010" y="9690"/>
                  </a:cubicBezTo>
                  <a:cubicBezTo>
                    <a:pt x="16470" y="10410"/>
                    <a:pt x="15930" y="11100"/>
                    <a:pt x="15660" y="12015"/>
                  </a:cubicBezTo>
                  <a:cubicBezTo>
                    <a:pt x="15390" y="12930"/>
                    <a:pt x="15390" y="14070"/>
                    <a:pt x="15120" y="15045"/>
                  </a:cubicBezTo>
                  <a:cubicBezTo>
                    <a:pt x="14850" y="16020"/>
                    <a:pt x="14310" y="16830"/>
                    <a:pt x="13905" y="17670"/>
                  </a:cubicBezTo>
                  <a:cubicBezTo>
                    <a:pt x="13500" y="18510"/>
                    <a:pt x="13230" y="19380"/>
                    <a:pt x="12825" y="19980"/>
                  </a:cubicBezTo>
                  <a:cubicBezTo>
                    <a:pt x="12420" y="20580"/>
                    <a:pt x="11880" y="20910"/>
                    <a:pt x="9720" y="21135"/>
                  </a:cubicBezTo>
                  <a:cubicBezTo>
                    <a:pt x="7560" y="21360"/>
                    <a:pt x="3780" y="21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7" name="Line"/>
            <p:cNvSpPr/>
            <p:nvPr/>
          </p:nvSpPr>
          <p:spPr>
            <a:xfrm>
              <a:off x="8853503" y="10912914"/>
              <a:ext cx="311794" cy="2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982" extrusionOk="0">
                  <a:moveTo>
                    <a:pt x="0" y="0"/>
                  </a:moveTo>
                  <a:cubicBezTo>
                    <a:pt x="4985" y="7200"/>
                    <a:pt x="9969" y="14400"/>
                    <a:pt x="13174" y="18000"/>
                  </a:cubicBezTo>
                  <a:cubicBezTo>
                    <a:pt x="16378" y="21600"/>
                    <a:pt x="17802" y="21600"/>
                    <a:pt x="19108" y="19800"/>
                  </a:cubicBezTo>
                  <a:cubicBezTo>
                    <a:pt x="20413" y="18000"/>
                    <a:pt x="21600" y="14400"/>
                    <a:pt x="21363" y="12600"/>
                  </a:cubicBezTo>
                  <a:cubicBezTo>
                    <a:pt x="21125" y="10800"/>
                    <a:pt x="19464" y="10800"/>
                    <a:pt x="1780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8" name="Line"/>
            <p:cNvSpPr/>
            <p:nvPr/>
          </p:nvSpPr>
          <p:spPr>
            <a:xfrm>
              <a:off x="8895016" y="10995940"/>
              <a:ext cx="300972" cy="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9" name="Line"/>
            <p:cNvSpPr/>
            <p:nvPr/>
          </p:nvSpPr>
          <p:spPr>
            <a:xfrm>
              <a:off x="9849819" y="10781291"/>
              <a:ext cx="259458" cy="31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3263"/>
                  </a:moveTo>
                  <a:cubicBezTo>
                    <a:pt x="288" y="2102"/>
                    <a:pt x="576" y="940"/>
                    <a:pt x="1440" y="360"/>
                  </a:cubicBezTo>
                  <a:cubicBezTo>
                    <a:pt x="2304" y="-221"/>
                    <a:pt x="3744" y="-221"/>
                    <a:pt x="5760" y="1289"/>
                  </a:cubicBezTo>
                  <a:cubicBezTo>
                    <a:pt x="7776" y="2798"/>
                    <a:pt x="10368" y="5818"/>
                    <a:pt x="13104" y="9418"/>
                  </a:cubicBezTo>
                  <a:cubicBezTo>
                    <a:pt x="15840" y="13018"/>
                    <a:pt x="18720" y="17198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0" name="Line"/>
            <p:cNvSpPr/>
            <p:nvPr/>
          </p:nvSpPr>
          <p:spPr>
            <a:xfrm>
              <a:off x="9901710" y="10819510"/>
              <a:ext cx="19718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53" y="4154"/>
                    <a:pt x="12505" y="8308"/>
                    <a:pt x="8905" y="11908"/>
                  </a:cubicBezTo>
                  <a:cubicBezTo>
                    <a:pt x="5305" y="15508"/>
                    <a:pt x="2653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1" name="Line"/>
            <p:cNvSpPr/>
            <p:nvPr/>
          </p:nvSpPr>
          <p:spPr>
            <a:xfrm>
              <a:off x="10223437" y="10995021"/>
              <a:ext cx="143369" cy="31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337" extrusionOk="0">
                  <a:moveTo>
                    <a:pt x="3086" y="775"/>
                  </a:moveTo>
                  <a:cubicBezTo>
                    <a:pt x="5657" y="301"/>
                    <a:pt x="8229" y="-174"/>
                    <a:pt x="10543" y="63"/>
                  </a:cubicBezTo>
                  <a:cubicBezTo>
                    <a:pt x="12857" y="301"/>
                    <a:pt x="14914" y="1250"/>
                    <a:pt x="15943" y="2318"/>
                  </a:cubicBezTo>
                  <a:cubicBezTo>
                    <a:pt x="16971" y="3386"/>
                    <a:pt x="16971" y="4573"/>
                    <a:pt x="15429" y="5523"/>
                  </a:cubicBezTo>
                  <a:cubicBezTo>
                    <a:pt x="13886" y="6472"/>
                    <a:pt x="10800" y="7184"/>
                    <a:pt x="10543" y="7896"/>
                  </a:cubicBezTo>
                  <a:cubicBezTo>
                    <a:pt x="10286" y="8608"/>
                    <a:pt x="12857" y="9320"/>
                    <a:pt x="15171" y="10745"/>
                  </a:cubicBezTo>
                  <a:cubicBezTo>
                    <a:pt x="17486" y="12169"/>
                    <a:pt x="19543" y="14305"/>
                    <a:pt x="20571" y="15967"/>
                  </a:cubicBezTo>
                  <a:cubicBezTo>
                    <a:pt x="21600" y="17628"/>
                    <a:pt x="21600" y="18815"/>
                    <a:pt x="20314" y="19646"/>
                  </a:cubicBezTo>
                  <a:cubicBezTo>
                    <a:pt x="19029" y="20477"/>
                    <a:pt x="16457" y="20951"/>
                    <a:pt x="13886" y="21189"/>
                  </a:cubicBezTo>
                  <a:cubicBezTo>
                    <a:pt x="11314" y="21426"/>
                    <a:pt x="8743" y="21426"/>
                    <a:pt x="6429" y="20833"/>
                  </a:cubicBezTo>
                  <a:cubicBezTo>
                    <a:pt x="4114" y="20239"/>
                    <a:pt x="2057" y="19052"/>
                    <a:pt x="0" y="1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2" name="Line"/>
            <p:cNvSpPr/>
            <p:nvPr/>
          </p:nvSpPr>
          <p:spPr>
            <a:xfrm>
              <a:off x="10743121" y="9812816"/>
              <a:ext cx="134150" cy="236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21477" y="0"/>
                  </a:moveTo>
                  <a:cubicBezTo>
                    <a:pt x="18708" y="0"/>
                    <a:pt x="15939" y="0"/>
                    <a:pt x="13446" y="47"/>
                  </a:cubicBezTo>
                  <a:cubicBezTo>
                    <a:pt x="10954" y="95"/>
                    <a:pt x="8739" y="189"/>
                    <a:pt x="6523" y="521"/>
                  </a:cubicBezTo>
                  <a:cubicBezTo>
                    <a:pt x="4308" y="853"/>
                    <a:pt x="2092" y="1421"/>
                    <a:pt x="985" y="2337"/>
                  </a:cubicBezTo>
                  <a:cubicBezTo>
                    <a:pt x="-123" y="3253"/>
                    <a:pt x="-123" y="4516"/>
                    <a:pt x="154" y="5574"/>
                  </a:cubicBezTo>
                  <a:cubicBezTo>
                    <a:pt x="431" y="6632"/>
                    <a:pt x="985" y="7484"/>
                    <a:pt x="1262" y="8511"/>
                  </a:cubicBezTo>
                  <a:cubicBezTo>
                    <a:pt x="1538" y="9537"/>
                    <a:pt x="1538" y="10737"/>
                    <a:pt x="2092" y="11684"/>
                  </a:cubicBezTo>
                  <a:cubicBezTo>
                    <a:pt x="2646" y="12632"/>
                    <a:pt x="3754" y="13326"/>
                    <a:pt x="4308" y="14163"/>
                  </a:cubicBezTo>
                  <a:cubicBezTo>
                    <a:pt x="4862" y="15000"/>
                    <a:pt x="4862" y="15979"/>
                    <a:pt x="4585" y="16863"/>
                  </a:cubicBezTo>
                  <a:cubicBezTo>
                    <a:pt x="4308" y="17747"/>
                    <a:pt x="3754" y="18537"/>
                    <a:pt x="5138" y="19311"/>
                  </a:cubicBezTo>
                  <a:cubicBezTo>
                    <a:pt x="6523" y="20084"/>
                    <a:pt x="9846" y="20842"/>
                    <a:pt x="131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3" name="Line"/>
            <p:cNvSpPr/>
            <p:nvPr/>
          </p:nvSpPr>
          <p:spPr>
            <a:xfrm>
              <a:off x="11105592" y="9958111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4" name="Line"/>
            <p:cNvSpPr/>
            <p:nvPr/>
          </p:nvSpPr>
          <p:spPr>
            <a:xfrm>
              <a:off x="11437697" y="9864707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5" name="Line"/>
            <p:cNvSpPr/>
            <p:nvPr/>
          </p:nvSpPr>
          <p:spPr>
            <a:xfrm>
              <a:off x="11240509" y="10443935"/>
              <a:ext cx="207567" cy="26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1" extrusionOk="0">
                  <a:moveTo>
                    <a:pt x="0" y="3525"/>
                  </a:moveTo>
                  <a:cubicBezTo>
                    <a:pt x="1080" y="2403"/>
                    <a:pt x="2160" y="1281"/>
                    <a:pt x="3600" y="580"/>
                  </a:cubicBezTo>
                  <a:cubicBezTo>
                    <a:pt x="5040" y="-121"/>
                    <a:pt x="6840" y="-402"/>
                    <a:pt x="8640" y="1001"/>
                  </a:cubicBezTo>
                  <a:cubicBezTo>
                    <a:pt x="10440" y="2403"/>
                    <a:pt x="12240" y="5489"/>
                    <a:pt x="11340" y="8715"/>
                  </a:cubicBezTo>
                  <a:cubicBezTo>
                    <a:pt x="10440" y="11941"/>
                    <a:pt x="6840" y="15307"/>
                    <a:pt x="4320" y="17411"/>
                  </a:cubicBezTo>
                  <a:cubicBezTo>
                    <a:pt x="1800" y="19515"/>
                    <a:pt x="360" y="20356"/>
                    <a:pt x="1620" y="20777"/>
                  </a:cubicBezTo>
                  <a:cubicBezTo>
                    <a:pt x="2880" y="21198"/>
                    <a:pt x="6840" y="21198"/>
                    <a:pt x="10620" y="21058"/>
                  </a:cubicBezTo>
                  <a:cubicBezTo>
                    <a:pt x="14400" y="20917"/>
                    <a:pt x="18000" y="20637"/>
                    <a:pt x="21600" y="20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6" name="Line"/>
            <p:cNvSpPr/>
            <p:nvPr/>
          </p:nvSpPr>
          <p:spPr>
            <a:xfrm>
              <a:off x="11323537" y="11141237"/>
              <a:ext cx="2075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7" name="Line"/>
            <p:cNvSpPr/>
            <p:nvPr/>
          </p:nvSpPr>
          <p:spPr>
            <a:xfrm>
              <a:off x="11201147" y="11677448"/>
              <a:ext cx="213697" cy="221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7" h="20937" extrusionOk="0">
                  <a:moveTo>
                    <a:pt x="11756" y="328"/>
                  </a:moveTo>
                  <a:cubicBezTo>
                    <a:pt x="10095" y="0"/>
                    <a:pt x="8433" y="-327"/>
                    <a:pt x="6273" y="655"/>
                  </a:cubicBezTo>
                  <a:cubicBezTo>
                    <a:pt x="4113" y="1637"/>
                    <a:pt x="1455" y="3928"/>
                    <a:pt x="458" y="6873"/>
                  </a:cubicBezTo>
                  <a:cubicBezTo>
                    <a:pt x="-539" y="9818"/>
                    <a:pt x="126" y="13418"/>
                    <a:pt x="2119" y="16037"/>
                  </a:cubicBezTo>
                  <a:cubicBezTo>
                    <a:pt x="4113" y="18655"/>
                    <a:pt x="7436" y="20291"/>
                    <a:pt x="10593" y="20782"/>
                  </a:cubicBezTo>
                  <a:cubicBezTo>
                    <a:pt x="13750" y="21273"/>
                    <a:pt x="16741" y="20618"/>
                    <a:pt x="18569" y="18491"/>
                  </a:cubicBezTo>
                  <a:cubicBezTo>
                    <a:pt x="20396" y="16364"/>
                    <a:pt x="21061" y="12764"/>
                    <a:pt x="20064" y="9818"/>
                  </a:cubicBezTo>
                  <a:cubicBezTo>
                    <a:pt x="19067" y="6873"/>
                    <a:pt x="16409" y="4582"/>
                    <a:pt x="14249" y="3109"/>
                  </a:cubicBezTo>
                  <a:cubicBezTo>
                    <a:pt x="12089" y="1637"/>
                    <a:pt x="10427" y="982"/>
                    <a:pt x="8766" y="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8" name="Line"/>
            <p:cNvSpPr/>
            <p:nvPr/>
          </p:nvSpPr>
          <p:spPr>
            <a:xfrm>
              <a:off x="11255687" y="12179066"/>
              <a:ext cx="21414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600" extrusionOk="0">
                  <a:moveTo>
                    <a:pt x="10505" y="0"/>
                  </a:moveTo>
                  <a:cubicBezTo>
                    <a:pt x="8844" y="0"/>
                    <a:pt x="7182" y="0"/>
                    <a:pt x="5188" y="1400"/>
                  </a:cubicBezTo>
                  <a:cubicBezTo>
                    <a:pt x="3194" y="2800"/>
                    <a:pt x="868" y="5600"/>
                    <a:pt x="204" y="8800"/>
                  </a:cubicBezTo>
                  <a:cubicBezTo>
                    <a:pt x="-461" y="12000"/>
                    <a:pt x="536" y="15600"/>
                    <a:pt x="2696" y="18000"/>
                  </a:cubicBezTo>
                  <a:cubicBezTo>
                    <a:pt x="4856" y="20400"/>
                    <a:pt x="8179" y="21600"/>
                    <a:pt x="11336" y="21600"/>
                  </a:cubicBezTo>
                  <a:cubicBezTo>
                    <a:pt x="14493" y="21600"/>
                    <a:pt x="17484" y="20400"/>
                    <a:pt x="19145" y="18800"/>
                  </a:cubicBezTo>
                  <a:cubicBezTo>
                    <a:pt x="20807" y="17200"/>
                    <a:pt x="21139" y="15200"/>
                    <a:pt x="19477" y="12400"/>
                  </a:cubicBezTo>
                  <a:cubicBezTo>
                    <a:pt x="17816" y="9600"/>
                    <a:pt x="14161" y="6000"/>
                    <a:pt x="12001" y="4200"/>
                  </a:cubicBezTo>
                  <a:cubicBezTo>
                    <a:pt x="9841" y="2400"/>
                    <a:pt x="9176" y="2400"/>
                    <a:pt x="8511" y="2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9" name="Line"/>
            <p:cNvSpPr/>
            <p:nvPr/>
          </p:nvSpPr>
          <p:spPr>
            <a:xfrm>
              <a:off x="11915099" y="9823194"/>
              <a:ext cx="186946" cy="245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3535" y="0"/>
                  </a:moveTo>
                  <a:cubicBezTo>
                    <a:pt x="7855" y="335"/>
                    <a:pt x="12174" y="670"/>
                    <a:pt x="15316" y="1082"/>
                  </a:cubicBezTo>
                  <a:cubicBezTo>
                    <a:pt x="18458" y="1493"/>
                    <a:pt x="20422" y="1980"/>
                    <a:pt x="21011" y="2544"/>
                  </a:cubicBezTo>
                  <a:cubicBezTo>
                    <a:pt x="21600" y="3107"/>
                    <a:pt x="20815" y="3747"/>
                    <a:pt x="20422" y="4585"/>
                  </a:cubicBezTo>
                  <a:cubicBezTo>
                    <a:pt x="20029" y="5423"/>
                    <a:pt x="20029" y="6459"/>
                    <a:pt x="20226" y="7555"/>
                  </a:cubicBezTo>
                  <a:cubicBezTo>
                    <a:pt x="20422" y="8652"/>
                    <a:pt x="20815" y="9810"/>
                    <a:pt x="20815" y="10952"/>
                  </a:cubicBezTo>
                  <a:cubicBezTo>
                    <a:pt x="20815" y="12095"/>
                    <a:pt x="20422" y="13222"/>
                    <a:pt x="20029" y="14151"/>
                  </a:cubicBezTo>
                  <a:cubicBezTo>
                    <a:pt x="19636" y="15080"/>
                    <a:pt x="19244" y="15812"/>
                    <a:pt x="18851" y="16497"/>
                  </a:cubicBezTo>
                  <a:cubicBezTo>
                    <a:pt x="18458" y="17183"/>
                    <a:pt x="18065" y="17822"/>
                    <a:pt x="17673" y="18508"/>
                  </a:cubicBezTo>
                  <a:cubicBezTo>
                    <a:pt x="17280" y="19193"/>
                    <a:pt x="16887" y="19924"/>
                    <a:pt x="15905" y="20427"/>
                  </a:cubicBezTo>
                  <a:cubicBezTo>
                    <a:pt x="14924" y="20930"/>
                    <a:pt x="13353" y="21204"/>
                    <a:pt x="11585" y="21372"/>
                  </a:cubicBezTo>
                  <a:cubicBezTo>
                    <a:pt x="9818" y="21539"/>
                    <a:pt x="7855" y="21600"/>
                    <a:pt x="5891" y="21600"/>
                  </a:cubicBezTo>
                  <a:cubicBezTo>
                    <a:pt x="3927" y="21600"/>
                    <a:pt x="1964" y="21539"/>
                    <a:pt x="0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0" name="Line"/>
            <p:cNvSpPr/>
            <p:nvPr/>
          </p:nvSpPr>
          <p:spPr>
            <a:xfrm>
              <a:off x="12693470" y="10850645"/>
              <a:ext cx="283675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6322" y="7200"/>
                    <a:pt x="12644" y="14400"/>
                    <a:pt x="16463" y="18000"/>
                  </a:cubicBezTo>
                  <a:cubicBezTo>
                    <a:pt x="20283" y="21600"/>
                    <a:pt x="21600" y="21600"/>
                    <a:pt x="21600" y="18000"/>
                  </a:cubicBezTo>
                  <a:cubicBezTo>
                    <a:pt x="21600" y="14400"/>
                    <a:pt x="20283" y="7200"/>
                    <a:pt x="18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1" name="Line"/>
            <p:cNvSpPr/>
            <p:nvPr/>
          </p:nvSpPr>
          <p:spPr>
            <a:xfrm>
              <a:off x="12786875" y="10736483"/>
              <a:ext cx="20758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2" name="Line"/>
            <p:cNvSpPr/>
            <p:nvPr/>
          </p:nvSpPr>
          <p:spPr>
            <a:xfrm>
              <a:off x="13586003" y="10683757"/>
              <a:ext cx="181111" cy="28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2372"/>
                  </a:moveTo>
                  <a:cubicBezTo>
                    <a:pt x="1238" y="1345"/>
                    <a:pt x="2476" y="318"/>
                    <a:pt x="4126" y="62"/>
                  </a:cubicBezTo>
                  <a:cubicBezTo>
                    <a:pt x="5776" y="-195"/>
                    <a:pt x="7839" y="318"/>
                    <a:pt x="9902" y="2115"/>
                  </a:cubicBezTo>
                  <a:cubicBezTo>
                    <a:pt x="11965" y="3912"/>
                    <a:pt x="14028" y="6993"/>
                    <a:pt x="15472" y="9816"/>
                  </a:cubicBezTo>
                  <a:cubicBezTo>
                    <a:pt x="16916" y="12640"/>
                    <a:pt x="17741" y="15207"/>
                    <a:pt x="18773" y="17389"/>
                  </a:cubicBezTo>
                  <a:cubicBezTo>
                    <a:pt x="19615" y="19171"/>
                    <a:pt x="20595" y="20696"/>
                    <a:pt x="21600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3" name="Line"/>
            <p:cNvSpPr/>
            <p:nvPr/>
          </p:nvSpPr>
          <p:spPr>
            <a:xfrm>
              <a:off x="13606760" y="10694970"/>
              <a:ext cx="21794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5086" y="2908"/>
                  </a:cubicBezTo>
                  <a:cubicBezTo>
                    <a:pt x="12000" y="5815"/>
                    <a:pt x="7543" y="11631"/>
                    <a:pt x="4971" y="15231"/>
                  </a:cubicBezTo>
                  <a:cubicBezTo>
                    <a:pt x="2400" y="18831"/>
                    <a:pt x="1714" y="20215"/>
                    <a:pt x="1200" y="20908"/>
                  </a:cubicBezTo>
                  <a:cubicBezTo>
                    <a:pt x="686" y="21600"/>
                    <a:pt x="34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4" name="Line"/>
            <p:cNvSpPr/>
            <p:nvPr/>
          </p:nvSpPr>
          <p:spPr>
            <a:xfrm>
              <a:off x="14417287" y="9760924"/>
              <a:ext cx="206547" cy="252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21494" y="0"/>
                  </a:moveTo>
                  <a:cubicBezTo>
                    <a:pt x="19694" y="0"/>
                    <a:pt x="17894" y="0"/>
                    <a:pt x="15914" y="178"/>
                  </a:cubicBezTo>
                  <a:cubicBezTo>
                    <a:pt x="13934" y="356"/>
                    <a:pt x="11774" y="711"/>
                    <a:pt x="10694" y="1378"/>
                  </a:cubicBezTo>
                  <a:cubicBezTo>
                    <a:pt x="9614" y="2044"/>
                    <a:pt x="9614" y="3022"/>
                    <a:pt x="9434" y="3867"/>
                  </a:cubicBezTo>
                  <a:cubicBezTo>
                    <a:pt x="9254" y="4711"/>
                    <a:pt x="8894" y="5422"/>
                    <a:pt x="8534" y="6207"/>
                  </a:cubicBezTo>
                  <a:cubicBezTo>
                    <a:pt x="8174" y="6993"/>
                    <a:pt x="7814" y="7852"/>
                    <a:pt x="7274" y="8667"/>
                  </a:cubicBezTo>
                  <a:cubicBezTo>
                    <a:pt x="6734" y="9481"/>
                    <a:pt x="6014" y="10252"/>
                    <a:pt x="5474" y="11052"/>
                  </a:cubicBezTo>
                  <a:cubicBezTo>
                    <a:pt x="4934" y="11852"/>
                    <a:pt x="4574" y="12681"/>
                    <a:pt x="3854" y="13407"/>
                  </a:cubicBezTo>
                  <a:cubicBezTo>
                    <a:pt x="3134" y="14133"/>
                    <a:pt x="2054" y="14756"/>
                    <a:pt x="1334" y="15541"/>
                  </a:cubicBezTo>
                  <a:cubicBezTo>
                    <a:pt x="614" y="16326"/>
                    <a:pt x="254" y="17274"/>
                    <a:pt x="74" y="18044"/>
                  </a:cubicBezTo>
                  <a:cubicBezTo>
                    <a:pt x="-106" y="18815"/>
                    <a:pt x="-106" y="19407"/>
                    <a:pt x="1874" y="19970"/>
                  </a:cubicBezTo>
                  <a:cubicBezTo>
                    <a:pt x="3854" y="20533"/>
                    <a:pt x="7814" y="21067"/>
                    <a:pt x="117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5" name="Line"/>
            <p:cNvSpPr/>
            <p:nvPr/>
          </p:nvSpPr>
          <p:spPr>
            <a:xfrm>
              <a:off x="15599392" y="9740167"/>
              <a:ext cx="161314" cy="254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8272" y="0"/>
                  </a:moveTo>
                  <a:cubicBezTo>
                    <a:pt x="11949" y="235"/>
                    <a:pt x="15625" y="470"/>
                    <a:pt x="17694" y="838"/>
                  </a:cubicBezTo>
                  <a:cubicBezTo>
                    <a:pt x="19762" y="1205"/>
                    <a:pt x="20221" y="1704"/>
                    <a:pt x="20221" y="2307"/>
                  </a:cubicBezTo>
                  <a:cubicBezTo>
                    <a:pt x="20221" y="2909"/>
                    <a:pt x="19762" y="3615"/>
                    <a:pt x="19532" y="4658"/>
                  </a:cubicBezTo>
                  <a:cubicBezTo>
                    <a:pt x="19302" y="5701"/>
                    <a:pt x="19302" y="7082"/>
                    <a:pt x="19302" y="8273"/>
                  </a:cubicBezTo>
                  <a:cubicBezTo>
                    <a:pt x="19302" y="9463"/>
                    <a:pt x="19302" y="10462"/>
                    <a:pt x="19072" y="11388"/>
                  </a:cubicBezTo>
                  <a:cubicBezTo>
                    <a:pt x="18843" y="12313"/>
                    <a:pt x="18383" y="13166"/>
                    <a:pt x="18613" y="14062"/>
                  </a:cubicBezTo>
                  <a:cubicBezTo>
                    <a:pt x="18843" y="14958"/>
                    <a:pt x="19762" y="15899"/>
                    <a:pt x="20451" y="16795"/>
                  </a:cubicBezTo>
                  <a:cubicBezTo>
                    <a:pt x="21140" y="17691"/>
                    <a:pt x="21600" y="18544"/>
                    <a:pt x="21370" y="19220"/>
                  </a:cubicBezTo>
                  <a:cubicBezTo>
                    <a:pt x="21140" y="19896"/>
                    <a:pt x="20221" y="20395"/>
                    <a:pt x="16545" y="20762"/>
                  </a:cubicBezTo>
                  <a:cubicBezTo>
                    <a:pt x="12868" y="21130"/>
                    <a:pt x="6434" y="21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6" name="Line"/>
            <p:cNvSpPr/>
            <p:nvPr/>
          </p:nvSpPr>
          <p:spPr>
            <a:xfrm>
              <a:off x="17440198" y="120204"/>
              <a:ext cx="1334952" cy="7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36" extrusionOk="0">
                  <a:moveTo>
                    <a:pt x="5464" y="1848"/>
                  </a:moveTo>
                  <a:cubicBezTo>
                    <a:pt x="5296" y="1329"/>
                    <a:pt x="5129" y="810"/>
                    <a:pt x="4905" y="446"/>
                  </a:cubicBezTo>
                  <a:cubicBezTo>
                    <a:pt x="4682" y="83"/>
                    <a:pt x="4403" y="-125"/>
                    <a:pt x="4208" y="83"/>
                  </a:cubicBezTo>
                  <a:cubicBezTo>
                    <a:pt x="4012" y="290"/>
                    <a:pt x="3901" y="913"/>
                    <a:pt x="4012" y="2835"/>
                  </a:cubicBezTo>
                  <a:cubicBezTo>
                    <a:pt x="4124" y="4756"/>
                    <a:pt x="4459" y="7975"/>
                    <a:pt x="4738" y="10831"/>
                  </a:cubicBezTo>
                  <a:cubicBezTo>
                    <a:pt x="5017" y="13687"/>
                    <a:pt x="5240" y="16179"/>
                    <a:pt x="5212" y="17892"/>
                  </a:cubicBezTo>
                  <a:cubicBezTo>
                    <a:pt x="5185" y="19606"/>
                    <a:pt x="4905" y="20540"/>
                    <a:pt x="4598" y="21008"/>
                  </a:cubicBezTo>
                  <a:cubicBezTo>
                    <a:pt x="4291" y="21475"/>
                    <a:pt x="3957" y="21475"/>
                    <a:pt x="3426" y="20800"/>
                  </a:cubicBezTo>
                  <a:cubicBezTo>
                    <a:pt x="2896" y="20125"/>
                    <a:pt x="2171" y="18775"/>
                    <a:pt x="1612" y="17685"/>
                  </a:cubicBezTo>
                  <a:cubicBezTo>
                    <a:pt x="1054" y="16594"/>
                    <a:pt x="664" y="15763"/>
                    <a:pt x="385" y="15140"/>
                  </a:cubicBezTo>
                  <a:cubicBezTo>
                    <a:pt x="105" y="14517"/>
                    <a:pt x="-62" y="14102"/>
                    <a:pt x="22" y="13790"/>
                  </a:cubicBezTo>
                  <a:cubicBezTo>
                    <a:pt x="105" y="13479"/>
                    <a:pt x="440" y="13271"/>
                    <a:pt x="1361" y="12908"/>
                  </a:cubicBezTo>
                  <a:cubicBezTo>
                    <a:pt x="2282" y="12544"/>
                    <a:pt x="3789" y="12025"/>
                    <a:pt x="4878" y="11558"/>
                  </a:cubicBezTo>
                  <a:cubicBezTo>
                    <a:pt x="5966" y="11090"/>
                    <a:pt x="6636" y="10675"/>
                    <a:pt x="7110" y="10363"/>
                  </a:cubicBezTo>
                  <a:cubicBezTo>
                    <a:pt x="7585" y="10052"/>
                    <a:pt x="7864" y="9844"/>
                    <a:pt x="8003" y="10000"/>
                  </a:cubicBezTo>
                  <a:cubicBezTo>
                    <a:pt x="8143" y="10156"/>
                    <a:pt x="8143" y="10675"/>
                    <a:pt x="8143" y="11298"/>
                  </a:cubicBezTo>
                  <a:cubicBezTo>
                    <a:pt x="8143" y="11921"/>
                    <a:pt x="8143" y="12648"/>
                    <a:pt x="8226" y="13219"/>
                  </a:cubicBezTo>
                  <a:cubicBezTo>
                    <a:pt x="8310" y="13790"/>
                    <a:pt x="8478" y="14206"/>
                    <a:pt x="8729" y="14517"/>
                  </a:cubicBezTo>
                  <a:cubicBezTo>
                    <a:pt x="8980" y="14829"/>
                    <a:pt x="9315" y="15037"/>
                    <a:pt x="9622" y="15037"/>
                  </a:cubicBezTo>
                  <a:cubicBezTo>
                    <a:pt x="9929" y="15037"/>
                    <a:pt x="10208" y="14829"/>
                    <a:pt x="10403" y="14465"/>
                  </a:cubicBezTo>
                  <a:cubicBezTo>
                    <a:pt x="10598" y="14102"/>
                    <a:pt x="10710" y="13583"/>
                    <a:pt x="10682" y="13063"/>
                  </a:cubicBezTo>
                  <a:cubicBezTo>
                    <a:pt x="10654" y="12544"/>
                    <a:pt x="10487" y="12025"/>
                    <a:pt x="10264" y="11662"/>
                  </a:cubicBezTo>
                  <a:cubicBezTo>
                    <a:pt x="10040" y="11298"/>
                    <a:pt x="9761" y="11090"/>
                    <a:pt x="9398" y="10935"/>
                  </a:cubicBezTo>
                  <a:cubicBezTo>
                    <a:pt x="9036" y="10779"/>
                    <a:pt x="8589" y="10675"/>
                    <a:pt x="8561" y="10623"/>
                  </a:cubicBezTo>
                  <a:cubicBezTo>
                    <a:pt x="8533" y="10571"/>
                    <a:pt x="8924" y="10571"/>
                    <a:pt x="9398" y="10519"/>
                  </a:cubicBezTo>
                  <a:cubicBezTo>
                    <a:pt x="9873" y="10467"/>
                    <a:pt x="10431" y="10363"/>
                    <a:pt x="10878" y="10208"/>
                  </a:cubicBezTo>
                  <a:cubicBezTo>
                    <a:pt x="11324" y="10052"/>
                    <a:pt x="11659" y="9844"/>
                    <a:pt x="11854" y="10000"/>
                  </a:cubicBezTo>
                  <a:cubicBezTo>
                    <a:pt x="12050" y="10156"/>
                    <a:pt x="12105" y="10675"/>
                    <a:pt x="12161" y="11194"/>
                  </a:cubicBezTo>
                  <a:cubicBezTo>
                    <a:pt x="12217" y="11713"/>
                    <a:pt x="12273" y="12233"/>
                    <a:pt x="12357" y="12752"/>
                  </a:cubicBezTo>
                  <a:cubicBezTo>
                    <a:pt x="12440" y="13271"/>
                    <a:pt x="12552" y="13790"/>
                    <a:pt x="12775" y="14102"/>
                  </a:cubicBezTo>
                  <a:cubicBezTo>
                    <a:pt x="12998" y="14413"/>
                    <a:pt x="13333" y="14517"/>
                    <a:pt x="13612" y="14413"/>
                  </a:cubicBezTo>
                  <a:cubicBezTo>
                    <a:pt x="13891" y="14310"/>
                    <a:pt x="14115" y="13998"/>
                    <a:pt x="14254" y="13583"/>
                  </a:cubicBezTo>
                  <a:cubicBezTo>
                    <a:pt x="14394" y="13167"/>
                    <a:pt x="14450" y="12648"/>
                    <a:pt x="14478" y="12129"/>
                  </a:cubicBezTo>
                  <a:cubicBezTo>
                    <a:pt x="14505" y="11610"/>
                    <a:pt x="14505" y="11090"/>
                    <a:pt x="14478" y="11090"/>
                  </a:cubicBezTo>
                  <a:cubicBezTo>
                    <a:pt x="14450" y="11090"/>
                    <a:pt x="14394" y="11610"/>
                    <a:pt x="14450" y="12129"/>
                  </a:cubicBezTo>
                  <a:cubicBezTo>
                    <a:pt x="14505" y="12648"/>
                    <a:pt x="14673" y="13167"/>
                    <a:pt x="15036" y="13531"/>
                  </a:cubicBezTo>
                  <a:cubicBezTo>
                    <a:pt x="15398" y="13894"/>
                    <a:pt x="15957" y="14102"/>
                    <a:pt x="16375" y="13790"/>
                  </a:cubicBezTo>
                  <a:cubicBezTo>
                    <a:pt x="16794" y="13479"/>
                    <a:pt x="17073" y="12648"/>
                    <a:pt x="17324" y="12025"/>
                  </a:cubicBezTo>
                  <a:cubicBezTo>
                    <a:pt x="17575" y="11402"/>
                    <a:pt x="17798" y="10987"/>
                    <a:pt x="17994" y="10987"/>
                  </a:cubicBezTo>
                  <a:cubicBezTo>
                    <a:pt x="18189" y="10987"/>
                    <a:pt x="18357" y="11402"/>
                    <a:pt x="18440" y="11869"/>
                  </a:cubicBezTo>
                  <a:cubicBezTo>
                    <a:pt x="18524" y="12337"/>
                    <a:pt x="18524" y="12856"/>
                    <a:pt x="18608" y="13375"/>
                  </a:cubicBezTo>
                  <a:cubicBezTo>
                    <a:pt x="18691" y="13894"/>
                    <a:pt x="18859" y="14413"/>
                    <a:pt x="19361" y="14258"/>
                  </a:cubicBezTo>
                  <a:cubicBezTo>
                    <a:pt x="19864" y="14102"/>
                    <a:pt x="20701" y="13271"/>
                    <a:pt x="21538" y="12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7" name="Line"/>
            <p:cNvSpPr/>
            <p:nvPr/>
          </p:nvSpPr>
          <p:spPr>
            <a:xfrm>
              <a:off x="18822743" y="314833"/>
              <a:ext cx="191107" cy="28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015" extrusionOk="0">
                  <a:moveTo>
                    <a:pt x="5108" y="3148"/>
                  </a:moveTo>
                  <a:cubicBezTo>
                    <a:pt x="4337" y="1641"/>
                    <a:pt x="3565" y="134"/>
                    <a:pt x="2794" y="9"/>
                  </a:cubicBezTo>
                  <a:cubicBezTo>
                    <a:pt x="2022" y="-117"/>
                    <a:pt x="1251" y="1139"/>
                    <a:pt x="672" y="3650"/>
                  </a:cubicBezTo>
                  <a:cubicBezTo>
                    <a:pt x="94" y="6162"/>
                    <a:pt x="-292" y="9930"/>
                    <a:pt x="287" y="13195"/>
                  </a:cubicBezTo>
                  <a:cubicBezTo>
                    <a:pt x="865" y="16460"/>
                    <a:pt x="2408" y="19223"/>
                    <a:pt x="5494" y="20353"/>
                  </a:cubicBezTo>
                  <a:cubicBezTo>
                    <a:pt x="8579" y="21483"/>
                    <a:pt x="13208" y="20981"/>
                    <a:pt x="16101" y="20227"/>
                  </a:cubicBezTo>
                  <a:cubicBezTo>
                    <a:pt x="18994" y="19474"/>
                    <a:pt x="20151" y="18469"/>
                    <a:pt x="21308" y="17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8" name="Line"/>
            <p:cNvSpPr/>
            <p:nvPr/>
          </p:nvSpPr>
          <p:spPr>
            <a:xfrm>
              <a:off x="18785526" y="441220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9" name="Line"/>
            <p:cNvSpPr/>
            <p:nvPr/>
          </p:nvSpPr>
          <p:spPr>
            <a:xfrm>
              <a:off x="19128011" y="109115"/>
              <a:ext cx="311349" cy="49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0" y="5891"/>
                    <a:pt x="0" y="11782"/>
                    <a:pt x="0" y="15105"/>
                  </a:cubicBezTo>
                  <a:cubicBezTo>
                    <a:pt x="0" y="18428"/>
                    <a:pt x="0" y="19183"/>
                    <a:pt x="480" y="19259"/>
                  </a:cubicBezTo>
                  <a:cubicBezTo>
                    <a:pt x="960" y="19334"/>
                    <a:pt x="1920" y="18730"/>
                    <a:pt x="2760" y="18126"/>
                  </a:cubicBezTo>
                  <a:cubicBezTo>
                    <a:pt x="3600" y="17522"/>
                    <a:pt x="4320" y="16917"/>
                    <a:pt x="5520" y="16313"/>
                  </a:cubicBezTo>
                  <a:cubicBezTo>
                    <a:pt x="6720" y="15709"/>
                    <a:pt x="8400" y="15105"/>
                    <a:pt x="9240" y="15180"/>
                  </a:cubicBezTo>
                  <a:cubicBezTo>
                    <a:pt x="10080" y="15256"/>
                    <a:pt x="10080" y="16011"/>
                    <a:pt x="10200" y="16766"/>
                  </a:cubicBezTo>
                  <a:cubicBezTo>
                    <a:pt x="10320" y="17522"/>
                    <a:pt x="10560" y="18277"/>
                    <a:pt x="10920" y="19032"/>
                  </a:cubicBezTo>
                  <a:cubicBezTo>
                    <a:pt x="11280" y="19787"/>
                    <a:pt x="11760" y="20543"/>
                    <a:pt x="12720" y="20996"/>
                  </a:cubicBezTo>
                  <a:cubicBezTo>
                    <a:pt x="13680" y="21449"/>
                    <a:pt x="15120" y="21600"/>
                    <a:pt x="16680" y="21071"/>
                  </a:cubicBezTo>
                  <a:cubicBezTo>
                    <a:pt x="18240" y="20543"/>
                    <a:pt x="19920" y="19334"/>
                    <a:pt x="21600" y="18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0" name="Line"/>
            <p:cNvSpPr/>
            <p:nvPr/>
          </p:nvSpPr>
          <p:spPr>
            <a:xfrm>
              <a:off x="19969908" y="343818"/>
              <a:ext cx="376382" cy="28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007" extrusionOk="0">
                  <a:moveTo>
                    <a:pt x="12080" y="1818"/>
                  </a:moveTo>
                  <a:cubicBezTo>
                    <a:pt x="11115" y="801"/>
                    <a:pt x="10151" y="-215"/>
                    <a:pt x="8126" y="39"/>
                  </a:cubicBezTo>
                  <a:cubicBezTo>
                    <a:pt x="6101" y="293"/>
                    <a:pt x="3015" y="1818"/>
                    <a:pt x="1376" y="3851"/>
                  </a:cubicBezTo>
                  <a:cubicBezTo>
                    <a:pt x="-263" y="5884"/>
                    <a:pt x="-456" y="8425"/>
                    <a:pt x="894" y="11474"/>
                  </a:cubicBezTo>
                  <a:cubicBezTo>
                    <a:pt x="2244" y="14524"/>
                    <a:pt x="5137" y="18081"/>
                    <a:pt x="8415" y="19733"/>
                  </a:cubicBezTo>
                  <a:cubicBezTo>
                    <a:pt x="11694" y="21385"/>
                    <a:pt x="15358" y="21131"/>
                    <a:pt x="17576" y="20623"/>
                  </a:cubicBezTo>
                  <a:cubicBezTo>
                    <a:pt x="19794" y="20114"/>
                    <a:pt x="20565" y="19352"/>
                    <a:pt x="20855" y="17700"/>
                  </a:cubicBezTo>
                  <a:cubicBezTo>
                    <a:pt x="21144" y="16049"/>
                    <a:pt x="20951" y="13507"/>
                    <a:pt x="20180" y="12110"/>
                  </a:cubicBezTo>
                  <a:cubicBezTo>
                    <a:pt x="19408" y="10712"/>
                    <a:pt x="18058" y="10458"/>
                    <a:pt x="16901" y="10585"/>
                  </a:cubicBezTo>
                  <a:cubicBezTo>
                    <a:pt x="15744" y="10712"/>
                    <a:pt x="14780" y="11220"/>
                    <a:pt x="14973" y="12745"/>
                  </a:cubicBezTo>
                  <a:cubicBezTo>
                    <a:pt x="15165" y="14270"/>
                    <a:pt x="16515" y="16811"/>
                    <a:pt x="17865" y="19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1" name="Line"/>
            <p:cNvSpPr/>
            <p:nvPr/>
          </p:nvSpPr>
          <p:spPr>
            <a:xfrm>
              <a:off x="20519396" y="77980"/>
              <a:ext cx="756921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extrusionOk="0">
                  <a:moveTo>
                    <a:pt x="1164" y="0"/>
                  </a:moveTo>
                  <a:cubicBezTo>
                    <a:pt x="868" y="2400"/>
                    <a:pt x="572" y="4800"/>
                    <a:pt x="375" y="7380"/>
                  </a:cubicBezTo>
                  <a:cubicBezTo>
                    <a:pt x="177" y="9960"/>
                    <a:pt x="79" y="12720"/>
                    <a:pt x="29" y="14400"/>
                  </a:cubicBezTo>
                  <a:cubicBezTo>
                    <a:pt x="-20" y="16080"/>
                    <a:pt x="-20" y="16680"/>
                    <a:pt x="128" y="17340"/>
                  </a:cubicBezTo>
                  <a:cubicBezTo>
                    <a:pt x="276" y="18000"/>
                    <a:pt x="572" y="18720"/>
                    <a:pt x="966" y="19140"/>
                  </a:cubicBezTo>
                  <a:cubicBezTo>
                    <a:pt x="1361" y="19560"/>
                    <a:pt x="1854" y="19680"/>
                    <a:pt x="2347" y="19680"/>
                  </a:cubicBezTo>
                  <a:cubicBezTo>
                    <a:pt x="2840" y="19680"/>
                    <a:pt x="3333" y="19560"/>
                    <a:pt x="3777" y="19260"/>
                  </a:cubicBezTo>
                  <a:cubicBezTo>
                    <a:pt x="4221" y="18960"/>
                    <a:pt x="4616" y="18480"/>
                    <a:pt x="4912" y="17940"/>
                  </a:cubicBezTo>
                  <a:cubicBezTo>
                    <a:pt x="5207" y="17400"/>
                    <a:pt x="5405" y="16800"/>
                    <a:pt x="5454" y="16800"/>
                  </a:cubicBezTo>
                  <a:cubicBezTo>
                    <a:pt x="5503" y="16800"/>
                    <a:pt x="5405" y="17400"/>
                    <a:pt x="5503" y="18000"/>
                  </a:cubicBezTo>
                  <a:cubicBezTo>
                    <a:pt x="5602" y="18600"/>
                    <a:pt x="5898" y="19200"/>
                    <a:pt x="6292" y="19560"/>
                  </a:cubicBezTo>
                  <a:cubicBezTo>
                    <a:pt x="6687" y="19920"/>
                    <a:pt x="7180" y="20040"/>
                    <a:pt x="7624" y="19920"/>
                  </a:cubicBezTo>
                  <a:cubicBezTo>
                    <a:pt x="8068" y="19800"/>
                    <a:pt x="8462" y="19440"/>
                    <a:pt x="8709" y="18960"/>
                  </a:cubicBezTo>
                  <a:cubicBezTo>
                    <a:pt x="8955" y="18480"/>
                    <a:pt x="9054" y="17880"/>
                    <a:pt x="9103" y="17280"/>
                  </a:cubicBezTo>
                  <a:cubicBezTo>
                    <a:pt x="9153" y="16680"/>
                    <a:pt x="9153" y="16080"/>
                    <a:pt x="9103" y="16080"/>
                  </a:cubicBezTo>
                  <a:cubicBezTo>
                    <a:pt x="9054" y="16080"/>
                    <a:pt x="8955" y="16680"/>
                    <a:pt x="8906" y="17280"/>
                  </a:cubicBezTo>
                  <a:cubicBezTo>
                    <a:pt x="8857" y="17880"/>
                    <a:pt x="8857" y="18480"/>
                    <a:pt x="9251" y="19080"/>
                  </a:cubicBezTo>
                  <a:cubicBezTo>
                    <a:pt x="9646" y="19680"/>
                    <a:pt x="10435" y="20280"/>
                    <a:pt x="11076" y="20400"/>
                  </a:cubicBezTo>
                  <a:cubicBezTo>
                    <a:pt x="11717" y="20520"/>
                    <a:pt x="12210" y="20160"/>
                    <a:pt x="12555" y="19680"/>
                  </a:cubicBezTo>
                  <a:cubicBezTo>
                    <a:pt x="12901" y="19200"/>
                    <a:pt x="13098" y="18600"/>
                    <a:pt x="13295" y="17940"/>
                  </a:cubicBezTo>
                  <a:cubicBezTo>
                    <a:pt x="13492" y="17280"/>
                    <a:pt x="13690" y="16560"/>
                    <a:pt x="13887" y="16500"/>
                  </a:cubicBezTo>
                  <a:cubicBezTo>
                    <a:pt x="14084" y="16440"/>
                    <a:pt x="14281" y="17040"/>
                    <a:pt x="14429" y="17640"/>
                  </a:cubicBezTo>
                  <a:cubicBezTo>
                    <a:pt x="14577" y="18240"/>
                    <a:pt x="14676" y="18840"/>
                    <a:pt x="14725" y="19440"/>
                  </a:cubicBezTo>
                  <a:cubicBezTo>
                    <a:pt x="14774" y="20040"/>
                    <a:pt x="14774" y="20640"/>
                    <a:pt x="14873" y="20640"/>
                  </a:cubicBezTo>
                  <a:cubicBezTo>
                    <a:pt x="14972" y="20640"/>
                    <a:pt x="15169" y="20040"/>
                    <a:pt x="15564" y="19320"/>
                  </a:cubicBezTo>
                  <a:cubicBezTo>
                    <a:pt x="15958" y="18600"/>
                    <a:pt x="16550" y="17760"/>
                    <a:pt x="16895" y="17640"/>
                  </a:cubicBezTo>
                  <a:cubicBezTo>
                    <a:pt x="17240" y="17520"/>
                    <a:pt x="17339" y="18120"/>
                    <a:pt x="17388" y="18720"/>
                  </a:cubicBezTo>
                  <a:cubicBezTo>
                    <a:pt x="17438" y="19320"/>
                    <a:pt x="17438" y="19920"/>
                    <a:pt x="17536" y="19920"/>
                  </a:cubicBezTo>
                  <a:cubicBezTo>
                    <a:pt x="17635" y="19920"/>
                    <a:pt x="17832" y="19320"/>
                    <a:pt x="18079" y="18780"/>
                  </a:cubicBezTo>
                  <a:cubicBezTo>
                    <a:pt x="18325" y="18240"/>
                    <a:pt x="18621" y="17760"/>
                    <a:pt x="18966" y="17700"/>
                  </a:cubicBezTo>
                  <a:cubicBezTo>
                    <a:pt x="19311" y="17640"/>
                    <a:pt x="19706" y="18000"/>
                    <a:pt x="19953" y="18540"/>
                  </a:cubicBezTo>
                  <a:cubicBezTo>
                    <a:pt x="20199" y="19080"/>
                    <a:pt x="20298" y="19800"/>
                    <a:pt x="20544" y="20340"/>
                  </a:cubicBezTo>
                  <a:cubicBezTo>
                    <a:pt x="20791" y="20880"/>
                    <a:pt x="21185" y="21240"/>
                    <a:pt x="2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2" name="Line"/>
            <p:cNvSpPr/>
            <p:nvPr/>
          </p:nvSpPr>
          <p:spPr>
            <a:xfrm>
              <a:off x="21369720" y="586516"/>
              <a:ext cx="373620" cy="15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2" extrusionOk="0">
                  <a:moveTo>
                    <a:pt x="0" y="0"/>
                  </a:moveTo>
                  <a:cubicBezTo>
                    <a:pt x="800" y="1379"/>
                    <a:pt x="1600" y="2757"/>
                    <a:pt x="2000" y="4596"/>
                  </a:cubicBezTo>
                  <a:cubicBezTo>
                    <a:pt x="2400" y="6434"/>
                    <a:pt x="2400" y="8732"/>
                    <a:pt x="2900" y="8272"/>
                  </a:cubicBezTo>
                  <a:cubicBezTo>
                    <a:pt x="3400" y="7813"/>
                    <a:pt x="4400" y="4596"/>
                    <a:pt x="5400" y="2757"/>
                  </a:cubicBezTo>
                  <a:cubicBezTo>
                    <a:pt x="6400" y="919"/>
                    <a:pt x="7400" y="460"/>
                    <a:pt x="8000" y="1609"/>
                  </a:cubicBezTo>
                  <a:cubicBezTo>
                    <a:pt x="8600" y="2757"/>
                    <a:pt x="8800" y="5515"/>
                    <a:pt x="9000" y="8043"/>
                  </a:cubicBezTo>
                  <a:cubicBezTo>
                    <a:pt x="9200" y="10570"/>
                    <a:pt x="9400" y="12868"/>
                    <a:pt x="10400" y="15396"/>
                  </a:cubicBezTo>
                  <a:cubicBezTo>
                    <a:pt x="11400" y="17923"/>
                    <a:pt x="13200" y="20681"/>
                    <a:pt x="15200" y="21140"/>
                  </a:cubicBezTo>
                  <a:cubicBezTo>
                    <a:pt x="17200" y="21600"/>
                    <a:pt x="19400" y="1976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3" name="Line"/>
            <p:cNvSpPr/>
            <p:nvPr/>
          </p:nvSpPr>
          <p:spPr>
            <a:xfrm>
              <a:off x="13783191" y="8588177"/>
              <a:ext cx="219929" cy="23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32" extrusionOk="0">
                  <a:moveTo>
                    <a:pt x="12150" y="0"/>
                  </a:moveTo>
                  <a:cubicBezTo>
                    <a:pt x="10462" y="0"/>
                    <a:pt x="8775" y="0"/>
                    <a:pt x="7594" y="794"/>
                  </a:cubicBezTo>
                  <a:cubicBezTo>
                    <a:pt x="6412" y="1588"/>
                    <a:pt x="5737" y="3176"/>
                    <a:pt x="6244" y="4447"/>
                  </a:cubicBezTo>
                  <a:cubicBezTo>
                    <a:pt x="6750" y="5718"/>
                    <a:pt x="8437" y="6671"/>
                    <a:pt x="10969" y="8259"/>
                  </a:cubicBezTo>
                  <a:cubicBezTo>
                    <a:pt x="13500" y="9847"/>
                    <a:pt x="16875" y="12071"/>
                    <a:pt x="18900" y="13976"/>
                  </a:cubicBezTo>
                  <a:cubicBezTo>
                    <a:pt x="20925" y="15882"/>
                    <a:pt x="21600" y="17471"/>
                    <a:pt x="21431" y="18900"/>
                  </a:cubicBezTo>
                  <a:cubicBezTo>
                    <a:pt x="21262" y="20329"/>
                    <a:pt x="20250" y="21600"/>
                    <a:pt x="16537" y="21282"/>
                  </a:cubicBezTo>
                  <a:cubicBezTo>
                    <a:pt x="12825" y="20965"/>
                    <a:pt x="6412" y="19059"/>
                    <a:pt x="0" y="171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4" name="Line"/>
            <p:cNvSpPr/>
            <p:nvPr/>
          </p:nvSpPr>
          <p:spPr>
            <a:xfrm>
              <a:off x="13876595" y="8598556"/>
              <a:ext cx="18681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5" name="Line"/>
            <p:cNvSpPr/>
            <p:nvPr/>
          </p:nvSpPr>
          <p:spPr>
            <a:xfrm>
              <a:off x="8911783" y="2939126"/>
              <a:ext cx="266262" cy="28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05" extrusionOk="0">
                  <a:moveTo>
                    <a:pt x="11798" y="242"/>
                  </a:moveTo>
                  <a:cubicBezTo>
                    <a:pt x="9064" y="-15"/>
                    <a:pt x="6330" y="-272"/>
                    <a:pt x="4143" y="628"/>
                  </a:cubicBezTo>
                  <a:cubicBezTo>
                    <a:pt x="1955" y="1528"/>
                    <a:pt x="315" y="3585"/>
                    <a:pt x="41" y="6542"/>
                  </a:cubicBezTo>
                  <a:cubicBezTo>
                    <a:pt x="-232" y="9499"/>
                    <a:pt x="862" y="13357"/>
                    <a:pt x="2502" y="16057"/>
                  </a:cubicBezTo>
                  <a:cubicBezTo>
                    <a:pt x="4143" y="18757"/>
                    <a:pt x="6330" y="20299"/>
                    <a:pt x="8791" y="20814"/>
                  </a:cubicBezTo>
                  <a:cubicBezTo>
                    <a:pt x="11252" y="21328"/>
                    <a:pt x="13986" y="20814"/>
                    <a:pt x="16310" y="19142"/>
                  </a:cubicBezTo>
                  <a:cubicBezTo>
                    <a:pt x="18634" y="17471"/>
                    <a:pt x="20548" y="14642"/>
                    <a:pt x="20958" y="11814"/>
                  </a:cubicBezTo>
                  <a:cubicBezTo>
                    <a:pt x="21368" y="8985"/>
                    <a:pt x="20274" y="6157"/>
                    <a:pt x="18360" y="4357"/>
                  </a:cubicBezTo>
                  <a:cubicBezTo>
                    <a:pt x="16446" y="2557"/>
                    <a:pt x="13712" y="1785"/>
                    <a:pt x="10978" y="1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6" name="Line"/>
            <p:cNvSpPr/>
            <p:nvPr/>
          </p:nvSpPr>
          <p:spPr>
            <a:xfrm>
              <a:off x="8926151" y="3648112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7" name="Line"/>
            <p:cNvSpPr/>
            <p:nvPr/>
          </p:nvSpPr>
          <p:spPr>
            <a:xfrm>
              <a:off x="8822368" y="4198161"/>
              <a:ext cx="24216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778"/>
                    <a:pt x="12343" y="1557"/>
                    <a:pt x="16200" y="1946"/>
                  </a:cubicBezTo>
                  <a:cubicBezTo>
                    <a:pt x="20057" y="2335"/>
                    <a:pt x="21600" y="2335"/>
                    <a:pt x="21600" y="2627"/>
                  </a:cubicBezTo>
                  <a:cubicBezTo>
                    <a:pt x="21600" y="2919"/>
                    <a:pt x="20057" y="3503"/>
                    <a:pt x="18206" y="5351"/>
                  </a:cubicBezTo>
                  <a:cubicBezTo>
                    <a:pt x="16354" y="7200"/>
                    <a:pt x="14194" y="10314"/>
                    <a:pt x="12651" y="13232"/>
                  </a:cubicBezTo>
                  <a:cubicBezTo>
                    <a:pt x="11109" y="16151"/>
                    <a:pt x="10183" y="18876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8" name="Line"/>
            <p:cNvSpPr/>
            <p:nvPr/>
          </p:nvSpPr>
          <p:spPr>
            <a:xfrm>
              <a:off x="8822368" y="4945398"/>
              <a:ext cx="237155" cy="33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220" extrusionOk="0">
                  <a:moveTo>
                    <a:pt x="11270" y="0"/>
                  </a:moveTo>
                  <a:cubicBezTo>
                    <a:pt x="10017" y="864"/>
                    <a:pt x="8765" y="1728"/>
                    <a:pt x="8609" y="2592"/>
                  </a:cubicBezTo>
                  <a:cubicBezTo>
                    <a:pt x="8452" y="3456"/>
                    <a:pt x="9391" y="4320"/>
                    <a:pt x="11270" y="5400"/>
                  </a:cubicBezTo>
                  <a:cubicBezTo>
                    <a:pt x="13148" y="6480"/>
                    <a:pt x="15965" y="7776"/>
                    <a:pt x="18000" y="9612"/>
                  </a:cubicBezTo>
                  <a:cubicBezTo>
                    <a:pt x="20035" y="11448"/>
                    <a:pt x="21287" y="13824"/>
                    <a:pt x="21443" y="15984"/>
                  </a:cubicBezTo>
                  <a:cubicBezTo>
                    <a:pt x="21600" y="18144"/>
                    <a:pt x="20661" y="20088"/>
                    <a:pt x="18000" y="20844"/>
                  </a:cubicBezTo>
                  <a:cubicBezTo>
                    <a:pt x="15339" y="21600"/>
                    <a:pt x="10956" y="21168"/>
                    <a:pt x="7670" y="19980"/>
                  </a:cubicBezTo>
                  <a:cubicBezTo>
                    <a:pt x="4383" y="18792"/>
                    <a:pt x="2191" y="16848"/>
                    <a:pt x="0" y="14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9" name="Line"/>
            <p:cNvSpPr/>
            <p:nvPr/>
          </p:nvSpPr>
          <p:spPr>
            <a:xfrm>
              <a:off x="8915773" y="4935020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0" name="Line"/>
            <p:cNvSpPr/>
            <p:nvPr/>
          </p:nvSpPr>
          <p:spPr>
            <a:xfrm>
              <a:off x="2401666" y="7405053"/>
              <a:ext cx="214486" cy="1515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39" y="0"/>
                  </a:moveTo>
                  <a:cubicBezTo>
                    <a:pt x="11497" y="49"/>
                    <a:pt x="9755" y="99"/>
                    <a:pt x="8361" y="370"/>
                  </a:cubicBezTo>
                  <a:cubicBezTo>
                    <a:pt x="6968" y="641"/>
                    <a:pt x="5923" y="1134"/>
                    <a:pt x="5748" y="1800"/>
                  </a:cubicBezTo>
                  <a:cubicBezTo>
                    <a:pt x="5574" y="2466"/>
                    <a:pt x="6271" y="3304"/>
                    <a:pt x="8013" y="4266"/>
                  </a:cubicBezTo>
                  <a:cubicBezTo>
                    <a:pt x="9755" y="5227"/>
                    <a:pt x="12542" y="6312"/>
                    <a:pt x="13935" y="6978"/>
                  </a:cubicBezTo>
                  <a:cubicBezTo>
                    <a:pt x="15329" y="7644"/>
                    <a:pt x="15329" y="7890"/>
                    <a:pt x="14110" y="8186"/>
                  </a:cubicBezTo>
                  <a:cubicBezTo>
                    <a:pt x="12890" y="8482"/>
                    <a:pt x="10452" y="8827"/>
                    <a:pt x="8361" y="9049"/>
                  </a:cubicBezTo>
                  <a:cubicBezTo>
                    <a:pt x="6271" y="9271"/>
                    <a:pt x="4529" y="9370"/>
                    <a:pt x="2961" y="9493"/>
                  </a:cubicBezTo>
                  <a:cubicBezTo>
                    <a:pt x="1394" y="9616"/>
                    <a:pt x="0" y="9764"/>
                    <a:pt x="0" y="9912"/>
                  </a:cubicBezTo>
                  <a:cubicBezTo>
                    <a:pt x="0" y="10060"/>
                    <a:pt x="1394" y="10208"/>
                    <a:pt x="3135" y="10652"/>
                  </a:cubicBezTo>
                  <a:cubicBezTo>
                    <a:pt x="4877" y="11096"/>
                    <a:pt x="6968" y="11836"/>
                    <a:pt x="8013" y="12699"/>
                  </a:cubicBezTo>
                  <a:cubicBezTo>
                    <a:pt x="9058" y="13562"/>
                    <a:pt x="9058" y="14548"/>
                    <a:pt x="8187" y="15608"/>
                  </a:cubicBezTo>
                  <a:cubicBezTo>
                    <a:pt x="7316" y="16668"/>
                    <a:pt x="5574" y="17803"/>
                    <a:pt x="4703" y="18616"/>
                  </a:cubicBezTo>
                  <a:cubicBezTo>
                    <a:pt x="3832" y="19430"/>
                    <a:pt x="3832" y="19923"/>
                    <a:pt x="6794" y="20367"/>
                  </a:cubicBezTo>
                  <a:cubicBezTo>
                    <a:pt x="9755" y="20811"/>
                    <a:pt x="15677" y="212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1" name="Line"/>
            <p:cNvSpPr/>
            <p:nvPr/>
          </p:nvSpPr>
          <p:spPr>
            <a:xfrm>
              <a:off x="2917121" y="7283972"/>
              <a:ext cx="217945" cy="25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35"/>
                  </a:moveTo>
                  <a:cubicBezTo>
                    <a:pt x="1029" y="1168"/>
                    <a:pt x="2057" y="0"/>
                    <a:pt x="3257" y="0"/>
                  </a:cubicBezTo>
                  <a:cubicBezTo>
                    <a:pt x="4457" y="0"/>
                    <a:pt x="5829" y="1168"/>
                    <a:pt x="7886" y="4670"/>
                  </a:cubicBezTo>
                  <a:cubicBezTo>
                    <a:pt x="9943" y="8173"/>
                    <a:pt x="12686" y="14011"/>
                    <a:pt x="14743" y="17368"/>
                  </a:cubicBezTo>
                  <a:cubicBezTo>
                    <a:pt x="16800" y="20724"/>
                    <a:pt x="18171" y="21600"/>
                    <a:pt x="19200" y="21600"/>
                  </a:cubicBezTo>
                  <a:cubicBezTo>
                    <a:pt x="20229" y="21600"/>
                    <a:pt x="20914" y="20724"/>
                    <a:pt x="21600" y="19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2" name="Line"/>
            <p:cNvSpPr/>
            <p:nvPr/>
          </p:nvSpPr>
          <p:spPr>
            <a:xfrm>
              <a:off x="2927499" y="7301270"/>
              <a:ext cx="186811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3" name="Line"/>
            <p:cNvSpPr/>
            <p:nvPr/>
          </p:nvSpPr>
          <p:spPr>
            <a:xfrm>
              <a:off x="3228470" y="7498457"/>
              <a:ext cx="6227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4" name="Line"/>
            <p:cNvSpPr/>
            <p:nvPr/>
          </p:nvSpPr>
          <p:spPr>
            <a:xfrm>
              <a:off x="4525756" y="7436187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5" name="Line"/>
            <p:cNvSpPr/>
            <p:nvPr/>
          </p:nvSpPr>
          <p:spPr>
            <a:xfrm>
              <a:off x="4671052" y="7332404"/>
              <a:ext cx="20758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6" name="Line"/>
            <p:cNvSpPr/>
            <p:nvPr/>
          </p:nvSpPr>
          <p:spPr>
            <a:xfrm>
              <a:off x="5179589" y="7324865"/>
              <a:ext cx="197188" cy="22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1" extrusionOk="0">
                  <a:moveTo>
                    <a:pt x="0" y="4504"/>
                  </a:moveTo>
                  <a:cubicBezTo>
                    <a:pt x="379" y="2915"/>
                    <a:pt x="758" y="1327"/>
                    <a:pt x="1895" y="533"/>
                  </a:cubicBezTo>
                  <a:cubicBezTo>
                    <a:pt x="3032" y="-261"/>
                    <a:pt x="4926" y="-261"/>
                    <a:pt x="6821" y="1168"/>
                  </a:cubicBezTo>
                  <a:cubicBezTo>
                    <a:pt x="8716" y="2598"/>
                    <a:pt x="10611" y="5457"/>
                    <a:pt x="12316" y="8316"/>
                  </a:cubicBezTo>
                  <a:cubicBezTo>
                    <a:pt x="14021" y="11174"/>
                    <a:pt x="15537" y="14033"/>
                    <a:pt x="16674" y="16257"/>
                  </a:cubicBezTo>
                  <a:cubicBezTo>
                    <a:pt x="17811" y="18480"/>
                    <a:pt x="18568" y="20068"/>
                    <a:pt x="19326" y="20704"/>
                  </a:cubicBezTo>
                  <a:cubicBezTo>
                    <a:pt x="20084" y="21339"/>
                    <a:pt x="20842" y="21021"/>
                    <a:pt x="21600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7" name="Line"/>
            <p:cNvSpPr/>
            <p:nvPr/>
          </p:nvSpPr>
          <p:spPr>
            <a:xfrm>
              <a:off x="5210723" y="7363540"/>
              <a:ext cx="176432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18" y="4659"/>
                    <a:pt x="11435" y="9318"/>
                    <a:pt x="7835" y="12918"/>
                  </a:cubicBezTo>
                  <a:cubicBezTo>
                    <a:pt x="4235" y="16518"/>
                    <a:pt x="2118" y="190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8" name="Line"/>
            <p:cNvSpPr/>
            <p:nvPr/>
          </p:nvSpPr>
          <p:spPr>
            <a:xfrm>
              <a:off x="5449424" y="7483703"/>
              <a:ext cx="143649" cy="24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099" extrusionOk="0">
                  <a:moveTo>
                    <a:pt x="9257" y="374"/>
                  </a:moveTo>
                  <a:cubicBezTo>
                    <a:pt x="11829" y="78"/>
                    <a:pt x="14400" y="-218"/>
                    <a:pt x="16457" y="226"/>
                  </a:cubicBezTo>
                  <a:cubicBezTo>
                    <a:pt x="18514" y="670"/>
                    <a:pt x="20057" y="1853"/>
                    <a:pt x="20314" y="3185"/>
                  </a:cubicBezTo>
                  <a:cubicBezTo>
                    <a:pt x="20571" y="4516"/>
                    <a:pt x="19543" y="5996"/>
                    <a:pt x="17743" y="7031"/>
                  </a:cubicBezTo>
                  <a:cubicBezTo>
                    <a:pt x="15943" y="8067"/>
                    <a:pt x="13371" y="8659"/>
                    <a:pt x="13114" y="9546"/>
                  </a:cubicBezTo>
                  <a:cubicBezTo>
                    <a:pt x="12857" y="10434"/>
                    <a:pt x="14914" y="11618"/>
                    <a:pt x="16714" y="12801"/>
                  </a:cubicBezTo>
                  <a:cubicBezTo>
                    <a:pt x="18514" y="13985"/>
                    <a:pt x="20057" y="15168"/>
                    <a:pt x="20829" y="16500"/>
                  </a:cubicBezTo>
                  <a:cubicBezTo>
                    <a:pt x="21600" y="17831"/>
                    <a:pt x="21600" y="19311"/>
                    <a:pt x="20314" y="20198"/>
                  </a:cubicBezTo>
                  <a:cubicBezTo>
                    <a:pt x="19029" y="21086"/>
                    <a:pt x="16457" y="21382"/>
                    <a:pt x="12857" y="20790"/>
                  </a:cubicBezTo>
                  <a:cubicBezTo>
                    <a:pt x="9257" y="20198"/>
                    <a:pt x="4629" y="18719"/>
                    <a:pt x="0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9" name="Line"/>
            <p:cNvSpPr/>
            <p:nvPr/>
          </p:nvSpPr>
          <p:spPr>
            <a:xfrm>
              <a:off x="7255246" y="7470782"/>
              <a:ext cx="292439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8640"/>
                  </a:moveTo>
                  <a:cubicBezTo>
                    <a:pt x="6353" y="4320"/>
                    <a:pt x="12706" y="0"/>
                    <a:pt x="16518" y="0"/>
                  </a:cubicBezTo>
                  <a:cubicBezTo>
                    <a:pt x="20329" y="0"/>
                    <a:pt x="21600" y="4320"/>
                    <a:pt x="21473" y="8640"/>
                  </a:cubicBezTo>
                  <a:cubicBezTo>
                    <a:pt x="21346" y="12960"/>
                    <a:pt x="19821" y="17280"/>
                    <a:pt x="18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0" name="Line"/>
            <p:cNvSpPr/>
            <p:nvPr/>
          </p:nvSpPr>
          <p:spPr>
            <a:xfrm>
              <a:off x="7390164" y="7363540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1" name="Line"/>
            <p:cNvSpPr/>
            <p:nvPr/>
          </p:nvSpPr>
          <p:spPr>
            <a:xfrm>
              <a:off x="7898700" y="7331071"/>
              <a:ext cx="249080" cy="26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0" y="4316"/>
                  </a:moveTo>
                  <a:cubicBezTo>
                    <a:pt x="900" y="2913"/>
                    <a:pt x="1800" y="1511"/>
                    <a:pt x="3300" y="669"/>
                  </a:cubicBezTo>
                  <a:cubicBezTo>
                    <a:pt x="4800" y="-172"/>
                    <a:pt x="6900" y="-453"/>
                    <a:pt x="8700" y="1230"/>
                  </a:cubicBezTo>
                  <a:cubicBezTo>
                    <a:pt x="10500" y="2913"/>
                    <a:pt x="12000" y="6560"/>
                    <a:pt x="13200" y="10067"/>
                  </a:cubicBezTo>
                  <a:cubicBezTo>
                    <a:pt x="14400" y="13573"/>
                    <a:pt x="15300" y="16939"/>
                    <a:pt x="16650" y="18763"/>
                  </a:cubicBezTo>
                  <a:cubicBezTo>
                    <a:pt x="18000" y="20586"/>
                    <a:pt x="19800" y="20866"/>
                    <a:pt x="21600" y="21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2" name="Line"/>
            <p:cNvSpPr/>
            <p:nvPr/>
          </p:nvSpPr>
          <p:spPr>
            <a:xfrm>
              <a:off x="7971348" y="7342783"/>
              <a:ext cx="17643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41" y="4070"/>
                    <a:pt x="12282" y="8139"/>
                    <a:pt x="8682" y="11739"/>
                  </a:cubicBezTo>
                  <a:cubicBezTo>
                    <a:pt x="5082" y="15339"/>
                    <a:pt x="2541" y="1847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3" name="Line"/>
            <p:cNvSpPr/>
            <p:nvPr/>
          </p:nvSpPr>
          <p:spPr>
            <a:xfrm>
              <a:off x="8199671" y="7519214"/>
              <a:ext cx="143828" cy="19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31" extrusionOk="0">
                  <a:moveTo>
                    <a:pt x="10800" y="0"/>
                  </a:moveTo>
                  <a:cubicBezTo>
                    <a:pt x="13371" y="3295"/>
                    <a:pt x="15943" y="6590"/>
                    <a:pt x="17743" y="9153"/>
                  </a:cubicBezTo>
                  <a:cubicBezTo>
                    <a:pt x="19543" y="11715"/>
                    <a:pt x="20571" y="13546"/>
                    <a:pt x="21086" y="15376"/>
                  </a:cubicBezTo>
                  <a:cubicBezTo>
                    <a:pt x="21600" y="17207"/>
                    <a:pt x="21600" y="19037"/>
                    <a:pt x="19800" y="20136"/>
                  </a:cubicBezTo>
                  <a:cubicBezTo>
                    <a:pt x="18000" y="21234"/>
                    <a:pt x="14400" y="21600"/>
                    <a:pt x="10800" y="20319"/>
                  </a:cubicBezTo>
                  <a:cubicBezTo>
                    <a:pt x="7200" y="19037"/>
                    <a:pt x="3600" y="16108"/>
                    <a:pt x="0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4" name="Line"/>
            <p:cNvSpPr/>
            <p:nvPr/>
          </p:nvSpPr>
          <p:spPr>
            <a:xfrm>
              <a:off x="8230805" y="7508835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5" name="Line"/>
            <p:cNvSpPr/>
            <p:nvPr/>
          </p:nvSpPr>
          <p:spPr>
            <a:xfrm>
              <a:off x="8718585" y="7446566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6" name="Line"/>
            <p:cNvSpPr/>
            <p:nvPr/>
          </p:nvSpPr>
          <p:spPr>
            <a:xfrm>
              <a:off x="8739342" y="7560727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7" name="Line"/>
            <p:cNvSpPr/>
            <p:nvPr/>
          </p:nvSpPr>
          <p:spPr>
            <a:xfrm>
              <a:off x="9296981" y="7405053"/>
              <a:ext cx="253391" cy="24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482" extrusionOk="0">
                  <a:moveTo>
                    <a:pt x="12850" y="1825"/>
                  </a:moveTo>
                  <a:cubicBezTo>
                    <a:pt x="11728" y="913"/>
                    <a:pt x="10606" y="0"/>
                    <a:pt x="8642" y="0"/>
                  </a:cubicBezTo>
                  <a:cubicBezTo>
                    <a:pt x="6679" y="0"/>
                    <a:pt x="3873" y="913"/>
                    <a:pt x="2050" y="2738"/>
                  </a:cubicBezTo>
                  <a:cubicBezTo>
                    <a:pt x="227" y="4563"/>
                    <a:pt x="-615" y="7301"/>
                    <a:pt x="507" y="10496"/>
                  </a:cubicBezTo>
                  <a:cubicBezTo>
                    <a:pt x="1629" y="13690"/>
                    <a:pt x="4715" y="17341"/>
                    <a:pt x="7660" y="19318"/>
                  </a:cubicBezTo>
                  <a:cubicBezTo>
                    <a:pt x="10606" y="21296"/>
                    <a:pt x="13411" y="21600"/>
                    <a:pt x="15515" y="21448"/>
                  </a:cubicBezTo>
                  <a:cubicBezTo>
                    <a:pt x="17619" y="21296"/>
                    <a:pt x="19021" y="20687"/>
                    <a:pt x="19863" y="18862"/>
                  </a:cubicBezTo>
                  <a:cubicBezTo>
                    <a:pt x="20704" y="17037"/>
                    <a:pt x="20985" y="13994"/>
                    <a:pt x="19442" y="10952"/>
                  </a:cubicBezTo>
                  <a:cubicBezTo>
                    <a:pt x="17899" y="7910"/>
                    <a:pt x="14533" y="4868"/>
                    <a:pt x="11868" y="3346"/>
                  </a:cubicBezTo>
                  <a:cubicBezTo>
                    <a:pt x="9203" y="1825"/>
                    <a:pt x="7240" y="1825"/>
                    <a:pt x="5276" y="1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8" name="Line"/>
            <p:cNvSpPr/>
            <p:nvPr/>
          </p:nvSpPr>
          <p:spPr>
            <a:xfrm>
              <a:off x="3778519" y="8058056"/>
              <a:ext cx="207567" cy="257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626"/>
                  </a:moveTo>
                  <a:cubicBezTo>
                    <a:pt x="1080" y="1489"/>
                    <a:pt x="2160" y="352"/>
                    <a:pt x="3600" y="68"/>
                  </a:cubicBezTo>
                  <a:cubicBezTo>
                    <a:pt x="5040" y="-216"/>
                    <a:pt x="6840" y="352"/>
                    <a:pt x="8640" y="2484"/>
                  </a:cubicBezTo>
                  <a:cubicBezTo>
                    <a:pt x="10440" y="4616"/>
                    <a:pt x="12240" y="8310"/>
                    <a:pt x="13500" y="11152"/>
                  </a:cubicBezTo>
                  <a:cubicBezTo>
                    <a:pt x="14760" y="13995"/>
                    <a:pt x="15480" y="15984"/>
                    <a:pt x="16560" y="17689"/>
                  </a:cubicBezTo>
                  <a:cubicBezTo>
                    <a:pt x="17640" y="19395"/>
                    <a:pt x="19080" y="20816"/>
                    <a:pt x="19980" y="21100"/>
                  </a:cubicBezTo>
                  <a:cubicBezTo>
                    <a:pt x="20880" y="21384"/>
                    <a:pt x="21240" y="20531"/>
                    <a:pt x="21600" y="19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9" name="Line"/>
            <p:cNvSpPr/>
            <p:nvPr/>
          </p:nvSpPr>
          <p:spPr>
            <a:xfrm>
              <a:off x="3840789" y="8100398"/>
              <a:ext cx="14529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4909"/>
                    <a:pt x="11314" y="9818"/>
                    <a:pt x="7714" y="13418"/>
                  </a:cubicBezTo>
                  <a:cubicBezTo>
                    <a:pt x="4114" y="17018"/>
                    <a:pt x="2057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0" name="Line"/>
            <p:cNvSpPr/>
            <p:nvPr/>
          </p:nvSpPr>
          <p:spPr>
            <a:xfrm>
              <a:off x="4171045" y="8297586"/>
              <a:ext cx="12639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5566" y="0"/>
                  </a:moveTo>
                  <a:cubicBezTo>
                    <a:pt x="8485" y="0"/>
                    <a:pt x="11404" y="0"/>
                    <a:pt x="12863" y="1200"/>
                  </a:cubicBezTo>
                  <a:cubicBezTo>
                    <a:pt x="14323" y="2400"/>
                    <a:pt x="14323" y="4800"/>
                    <a:pt x="13155" y="6720"/>
                  </a:cubicBezTo>
                  <a:cubicBezTo>
                    <a:pt x="11987" y="8640"/>
                    <a:pt x="9652" y="10080"/>
                    <a:pt x="6733" y="12240"/>
                  </a:cubicBezTo>
                  <a:cubicBezTo>
                    <a:pt x="3814" y="14400"/>
                    <a:pt x="312" y="17280"/>
                    <a:pt x="20" y="18960"/>
                  </a:cubicBezTo>
                  <a:cubicBezTo>
                    <a:pt x="-272" y="20640"/>
                    <a:pt x="2647" y="21120"/>
                    <a:pt x="6733" y="21360"/>
                  </a:cubicBezTo>
                  <a:cubicBezTo>
                    <a:pt x="10820" y="21600"/>
                    <a:pt x="16074" y="2160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1" name="Line"/>
            <p:cNvSpPr/>
            <p:nvPr/>
          </p:nvSpPr>
          <p:spPr>
            <a:xfrm>
              <a:off x="4712565" y="8245694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2" name="Line"/>
            <p:cNvSpPr/>
            <p:nvPr/>
          </p:nvSpPr>
          <p:spPr>
            <a:xfrm>
              <a:off x="5236522" y="8115533"/>
              <a:ext cx="161011" cy="2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495" extrusionOk="0">
                  <a:moveTo>
                    <a:pt x="709" y="3822"/>
                  </a:moveTo>
                  <a:cubicBezTo>
                    <a:pt x="2088" y="2700"/>
                    <a:pt x="3467" y="1578"/>
                    <a:pt x="5535" y="877"/>
                  </a:cubicBezTo>
                  <a:cubicBezTo>
                    <a:pt x="7603" y="176"/>
                    <a:pt x="10360" y="-105"/>
                    <a:pt x="12888" y="35"/>
                  </a:cubicBezTo>
                  <a:cubicBezTo>
                    <a:pt x="15416" y="176"/>
                    <a:pt x="17713" y="737"/>
                    <a:pt x="17024" y="3402"/>
                  </a:cubicBezTo>
                  <a:cubicBezTo>
                    <a:pt x="16335" y="6066"/>
                    <a:pt x="12658" y="10835"/>
                    <a:pt x="9901" y="13640"/>
                  </a:cubicBezTo>
                  <a:cubicBezTo>
                    <a:pt x="7143" y="16446"/>
                    <a:pt x="5305" y="17287"/>
                    <a:pt x="3467" y="18129"/>
                  </a:cubicBezTo>
                  <a:cubicBezTo>
                    <a:pt x="1628" y="18970"/>
                    <a:pt x="-210" y="19812"/>
                    <a:pt x="20" y="20233"/>
                  </a:cubicBezTo>
                  <a:cubicBezTo>
                    <a:pt x="250" y="20653"/>
                    <a:pt x="2547" y="20653"/>
                    <a:pt x="6454" y="20794"/>
                  </a:cubicBezTo>
                  <a:cubicBezTo>
                    <a:pt x="10360" y="20934"/>
                    <a:pt x="15875" y="21214"/>
                    <a:pt x="21390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3" name="Line"/>
            <p:cNvSpPr/>
            <p:nvPr/>
          </p:nvSpPr>
          <p:spPr>
            <a:xfrm>
              <a:off x="5501315" y="8171879"/>
              <a:ext cx="197189" cy="2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8" extrusionOk="0">
                  <a:moveTo>
                    <a:pt x="0" y="4100"/>
                  </a:moveTo>
                  <a:cubicBezTo>
                    <a:pt x="1137" y="2771"/>
                    <a:pt x="2274" y="1442"/>
                    <a:pt x="3979" y="611"/>
                  </a:cubicBezTo>
                  <a:cubicBezTo>
                    <a:pt x="5684" y="-220"/>
                    <a:pt x="7958" y="-552"/>
                    <a:pt x="10232" y="1940"/>
                  </a:cubicBezTo>
                  <a:cubicBezTo>
                    <a:pt x="12505" y="4433"/>
                    <a:pt x="14779" y="9750"/>
                    <a:pt x="16484" y="13405"/>
                  </a:cubicBezTo>
                  <a:cubicBezTo>
                    <a:pt x="18189" y="17060"/>
                    <a:pt x="19326" y="19054"/>
                    <a:pt x="20084" y="20051"/>
                  </a:cubicBezTo>
                  <a:cubicBezTo>
                    <a:pt x="20842" y="21048"/>
                    <a:pt x="21221" y="21048"/>
                    <a:pt x="21600" y="210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4" name="Line"/>
            <p:cNvSpPr/>
            <p:nvPr/>
          </p:nvSpPr>
          <p:spPr>
            <a:xfrm>
              <a:off x="5532450" y="8193802"/>
              <a:ext cx="166054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5" name="Line"/>
            <p:cNvSpPr/>
            <p:nvPr/>
          </p:nvSpPr>
          <p:spPr>
            <a:xfrm>
              <a:off x="5760772" y="8305966"/>
              <a:ext cx="104675" cy="22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205" extrusionOk="0">
                  <a:moveTo>
                    <a:pt x="4181" y="1154"/>
                  </a:moveTo>
                  <a:cubicBezTo>
                    <a:pt x="7665" y="509"/>
                    <a:pt x="11148" y="-136"/>
                    <a:pt x="14284" y="25"/>
                  </a:cubicBezTo>
                  <a:cubicBezTo>
                    <a:pt x="17419" y="186"/>
                    <a:pt x="20206" y="1154"/>
                    <a:pt x="20903" y="2443"/>
                  </a:cubicBezTo>
                  <a:cubicBezTo>
                    <a:pt x="21600" y="3733"/>
                    <a:pt x="20206" y="5345"/>
                    <a:pt x="17768" y="6634"/>
                  </a:cubicBezTo>
                  <a:cubicBezTo>
                    <a:pt x="15329" y="7924"/>
                    <a:pt x="11845" y="8891"/>
                    <a:pt x="11497" y="9858"/>
                  </a:cubicBezTo>
                  <a:cubicBezTo>
                    <a:pt x="11148" y="10825"/>
                    <a:pt x="13936" y="11792"/>
                    <a:pt x="16026" y="13082"/>
                  </a:cubicBezTo>
                  <a:cubicBezTo>
                    <a:pt x="18116" y="14371"/>
                    <a:pt x="19510" y="15983"/>
                    <a:pt x="19858" y="17595"/>
                  </a:cubicBezTo>
                  <a:cubicBezTo>
                    <a:pt x="20206" y="19207"/>
                    <a:pt x="19510" y="20819"/>
                    <a:pt x="16026" y="21142"/>
                  </a:cubicBezTo>
                  <a:cubicBezTo>
                    <a:pt x="12542" y="21464"/>
                    <a:pt x="6271" y="20497"/>
                    <a:pt x="0" y="19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6" name="Line"/>
            <p:cNvSpPr/>
            <p:nvPr/>
          </p:nvSpPr>
          <p:spPr>
            <a:xfrm>
              <a:off x="7255246" y="8245694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48" y="10800"/>
                    <a:pt x="12096" y="0"/>
                    <a:pt x="15696" y="0"/>
                  </a:cubicBezTo>
                  <a:cubicBezTo>
                    <a:pt x="19296" y="0"/>
                    <a:pt x="2044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7" name="Line"/>
            <p:cNvSpPr/>
            <p:nvPr/>
          </p:nvSpPr>
          <p:spPr>
            <a:xfrm>
              <a:off x="7369408" y="8131533"/>
              <a:ext cx="3113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8" name="Line"/>
            <p:cNvSpPr/>
            <p:nvPr/>
          </p:nvSpPr>
          <p:spPr>
            <a:xfrm>
              <a:off x="7805296" y="8126641"/>
              <a:ext cx="154897" cy="31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374" extrusionOk="0">
                  <a:moveTo>
                    <a:pt x="7043" y="332"/>
                  </a:moveTo>
                  <a:cubicBezTo>
                    <a:pt x="9391" y="97"/>
                    <a:pt x="11739" y="-138"/>
                    <a:pt x="13852" y="97"/>
                  </a:cubicBezTo>
                  <a:cubicBezTo>
                    <a:pt x="15965" y="332"/>
                    <a:pt x="17843" y="1036"/>
                    <a:pt x="18783" y="1975"/>
                  </a:cubicBezTo>
                  <a:cubicBezTo>
                    <a:pt x="19722" y="2914"/>
                    <a:pt x="19722" y="4088"/>
                    <a:pt x="18313" y="5145"/>
                  </a:cubicBezTo>
                  <a:cubicBezTo>
                    <a:pt x="16904" y="6201"/>
                    <a:pt x="14087" y="7140"/>
                    <a:pt x="11270" y="7845"/>
                  </a:cubicBezTo>
                  <a:cubicBezTo>
                    <a:pt x="8452" y="8549"/>
                    <a:pt x="5635" y="9018"/>
                    <a:pt x="5400" y="9253"/>
                  </a:cubicBezTo>
                  <a:cubicBezTo>
                    <a:pt x="5165" y="9488"/>
                    <a:pt x="7513" y="9488"/>
                    <a:pt x="10330" y="10310"/>
                  </a:cubicBezTo>
                  <a:cubicBezTo>
                    <a:pt x="13148" y="11132"/>
                    <a:pt x="16435" y="12775"/>
                    <a:pt x="18548" y="14536"/>
                  </a:cubicBezTo>
                  <a:cubicBezTo>
                    <a:pt x="20661" y="16297"/>
                    <a:pt x="21600" y="18175"/>
                    <a:pt x="20661" y="19349"/>
                  </a:cubicBezTo>
                  <a:cubicBezTo>
                    <a:pt x="19722" y="20523"/>
                    <a:pt x="16904" y="20992"/>
                    <a:pt x="14322" y="21227"/>
                  </a:cubicBezTo>
                  <a:cubicBezTo>
                    <a:pt x="11739" y="21462"/>
                    <a:pt x="9391" y="21462"/>
                    <a:pt x="7043" y="20875"/>
                  </a:cubicBezTo>
                  <a:cubicBezTo>
                    <a:pt x="4696" y="20288"/>
                    <a:pt x="2348" y="19114"/>
                    <a:pt x="0" y="17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9" name="Line"/>
            <p:cNvSpPr/>
            <p:nvPr/>
          </p:nvSpPr>
          <p:spPr>
            <a:xfrm>
              <a:off x="8106266" y="8164208"/>
              <a:ext cx="166054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1818"/>
                  </a:moveTo>
                  <a:cubicBezTo>
                    <a:pt x="1800" y="836"/>
                    <a:pt x="3600" y="-146"/>
                    <a:pt x="5175" y="18"/>
                  </a:cubicBezTo>
                  <a:cubicBezTo>
                    <a:pt x="6750" y="181"/>
                    <a:pt x="8100" y="1490"/>
                    <a:pt x="10800" y="5254"/>
                  </a:cubicBezTo>
                  <a:cubicBezTo>
                    <a:pt x="13500" y="9018"/>
                    <a:pt x="17550" y="15236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0" name="Line"/>
            <p:cNvSpPr/>
            <p:nvPr/>
          </p:nvSpPr>
          <p:spPr>
            <a:xfrm>
              <a:off x="8116644" y="8204181"/>
              <a:ext cx="16605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3600"/>
                    <a:pt x="15300" y="7200"/>
                    <a:pt x="11700" y="10800"/>
                  </a:cubicBezTo>
                  <a:cubicBezTo>
                    <a:pt x="8100" y="14400"/>
                    <a:pt x="405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1" name="Line"/>
            <p:cNvSpPr/>
            <p:nvPr/>
          </p:nvSpPr>
          <p:spPr>
            <a:xfrm>
              <a:off x="8334588" y="8328720"/>
              <a:ext cx="138091" cy="205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54" extrusionOk="0">
                  <a:moveTo>
                    <a:pt x="12644" y="0"/>
                  </a:moveTo>
                  <a:cubicBezTo>
                    <a:pt x="10537" y="1080"/>
                    <a:pt x="8429" y="2160"/>
                    <a:pt x="8429" y="3240"/>
                  </a:cubicBezTo>
                  <a:cubicBezTo>
                    <a:pt x="8429" y="4320"/>
                    <a:pt x="10537" y="5400"/>
                    <a:pt x="13171" y="7560"/>
                  </a:cubicBezTo>
                  <a:cubicBezTo>
                    <a:pt x="15805" y="9720"/>
                    <a:pt x="18966" y="12960"/>
                    <a:pt x="20283" y="15480"/>
                  </a:cubicBezTo>
                  <a:cubicBezTo>
                    <a:pt x="21600" y="18000"/>
                    <a:pt x="21073" y="19800"/>
                    <a:pt x="19493" y="20700"/>
                  </a:cubicBezTo>
                  <a:cubicBezTo>
                    <a:pt x="17912" y="21600"/>
                    <a:pt x="15278" y="21600"/>
                    <a:pt x="11854" y="20520"/>
                  </a:cubicBezTo>
                  <a:cubicBezTo>
                    <a:pt x="8429" y="19440"/>
                    <a:pt x="4215" y="17280"/>
                    <a:pt x="0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2" name="Line"/>
            <p:cNvSpPr/>
            <p:nvPr/>
          </p:nvSpPr>
          <p:spPr>
            <a:xfrm>
              <a:off x="8376102" y="8339099"/>
              <a:ext cx="1764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3" name="Line"/>
            <p:cNvSpPr/>
            <p:nvPr/>
          </p:nvSpPr>
          <p:spPr>
            <a:xfrm>
              <a:off x="8832746" y="8193802"/>
              <a:ext cx="2075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4" name="Line"/>
            <p:cNvSpPr/>
            <p:nvPr/>
          </p:nvSpPr>
          <p:spPr>
            <a:xfrm>
              <a:off x="8843125" y="8287207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5" name="Line"/>
            <p:cNvSpPr/>
            <p:nvPr/>
          </p:nvSpPr>
          <p:spPr>
            <a:xfrm>
              <a:off x="9372418" y="8162668"/>
              <a:ext cx="238729" cy="26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322" extrusionOk="0">
                  <a:moveTo>
                    <a:pt x="10952" y="0"/>
                  </a:moveTo>
                  <a:cubicBezTo>
                    <a:pt x="7910" y="273"/>
                    <a:pt x="4868" y="547"/>
                    <a:pt x="2890" y="1367"/>
                  </a:cubicBezTo>
                  <a:cubicBezTo>
                    <a:pt x="913" y="2187"/>
                    <a:pt x="0" y="3554"/>
                    <a:pt x="0" y="6425"/>
                  </a:cubicBezTo>
                  <a:cubicBezTo>
                    <a:pt x="0" y="9296"/>
                    <a:pt x="913" y="13671"/>
                    <a:pt x="2738" y="16542"/>
                  </a:cubicBezTo>
                  <a:cubicBezTo>
                    <a:pt x="4563" y="19413"/>
                    <a:pt x="7301" y="20780"/>
                    <a:pt x="10192" y="21190"/>
                  </a:cubicBezTo>
                  <a:cubicBezTo>
                    <a:pt x="13082" y="21600"/>
                    <a:pt x="16124" y="21053"/>
                    <a:pt x="18254" y="19549"/>
                  </a:cubicBezTo>
                  <a:cubicBezTo>
                    <a:pt x="20383" y="18046"/>
                    <a:pt x="21600" y="15585"/>
                    <a:pt x="20687" y="12714"/>
                  </a:cubicBezTo>
                  <a:cubicBezTo>
                    <a:pt x="19775" y="9843"/>
                    <a:pt x="16732" y="6562"/>
                    <a:pt x="14146" y="4648"/>
                  </a:cubicBezTo>
                  <a:cubicBezTo>
                    <a:pt x="11561" y="2734"/>
                    <a:pt x="9431" y="2187"/>
                    <a:pt x="7301" y="1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6" name="Line"/>
            <p:cNvSpPr/>
            <p:nvPr/>
          </p:nvSpPr>
          <p:spPr>
            <a:xfrm>
              <a:off x="6331579" y="8819362"/>
              <a:ext cx="228323" cy="2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3094"/>
                  </a:moveTo>
                  <a:cubicBezTo>
                    <a:pt x="982" y="1986"/>
                    <a:pt x="1964" y="879"/>
                    <a:pt x="3273" y="325"/>
                  </a:cubicBezTo>
                  <a:cubicBezTo>
                    <a:pt x="4582" y="-229"/>
                    <a:pt x="6218" y="-229"/>
                    <a:pt x="7855" y="1571"/>
                  </a:cubicBezTo>
                  <a:cubicBezTo>
                    <a:pt x="9491" y="3371"/>
                    <a:pt x="11127" y="6971"/>
                    <a:pt x="12436" y="10294"/>
                  </a:cubicBezTo>
                  <a:cubicBezTo>
                    <a:pt x="13745" y="13617"/>
                    <a:pt x="14727" y="16663"/>
                    <a:pt x="16200" y="18463"/>
                  </a:cubicBezTo>
                  <a:cubicBezTo>
                    <a:pt x="17673" y="20263"/>
                    <a:pt x="19636" y="20817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7" name="Line"/>
            <p:cNvSpPr/>
            <p:nvPr/>
          </p:nvSpPr>
          <p:spPr>
            <a:xfrm>
              <a:off x="6362713" y="8847635"/>
              <a:ext cx="21794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4431"/>
                    <a:pt x="12000" y="8862"/>
                    <a:pt x="8400" y="12046"/>
                  </a:cubicBezTo>
                  <a:cubicBezTo>
                    <a:pt x="4800" y="15231"/>
                    <a:pt x="2400" y="17169"/>
                    <a:pt x="1200" y="18554"/>
                  </a:cubicBezTo>
                  <a:cubicBezTo>
                    <a:pt x="0" y="19938"/>
                    <a:pt x="0" y="207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8" name="Line"/>
            <p:cNvSpPr/>
            <p:nvPr/>
          </p:nvSpPr>
          <p:spPr>
            <a:xfrm>
              <a:off x="6597954" y="8992931"/>
              <a:ext cx="190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5" y="0"/>
                  </a:moveTo>
                  <a:cubicBezTo>
                    <a:pt x="9425" y="3200"/>
                    <a:pt x="6676" y="6400"/>
                    <a:pt x="4320" y="9400"/>
                  </a:cubicBezTo>
                  <a:cubicBezTo>
                    <a:pt x="1964" y="12400"/>
                    <a:pt x="0" y="15200"/>
                    <a:pt x="0" y="16600"/>
                  </a:cubicBezTo>
                  <a:cubicBezTo>
                    <a:pt x="0" y="18000"/>
                    <a:pt x="1964" y="18000"/>
                    <a:pt x="5498" y="18400"/>
                  </a:cubicBezTo>
                  <a:cubicBezTo>
                    <a:pt x="9033" y="18800"/>
                    <a:pt x="14138" y="19600"/>
                    <a:pt x="17084" y="20200"/>
                  </a:cubicBezTo>
                  <a:cubicBezTo>
                    <a:pt x="20029" y="20800"/>
                    <a:pt x="20815" y="21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9" name="Line"/>
            <p:cNvSpPr/>
            <p:nvPr/>
          </p:nvSpPr>
          <p:spPr>
            <a:xfrm>
              <a:off x="6694819" y="9075957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0" name="Line"/>
            <p:cNvSpPr/>
            <p:nvPr/>
          </p:nvSpPr>
          <p:spPr>
            <a:xfrm>
              <a:off x="7224112" y="9044822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1" name="Line"/>
            <p:cNvSpPr/>
            <p:nvPr/>
          </p:nvSpPr>
          <p:spPr>
            <a:xfrm>
              <a:off x="7628865" y="8909904"/>
              <a:ext cx="220520" cy="26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68" extrusionOk="0">
                  <a:moveTo>
                    <a:pt x="11963" y="0"/>
                  </a:moveTo>
                  <a:cubicBezTo>
                    <a:pt x="10634" y="853"/>
                    <a:pt x="9305" y="1705"/>
                    <a:pt x="8308" y="2842"/>
                  </a:cubicBezTo>
                  <a:cubicBezTo>
                    <a:pt x="7311" y="3979"/>
                    <a:pt x="6646" y="5400"/>
                    <a:pt x="7643" y="6253"/>
                  </a:cubicBezTo>
                  <a:cubicBezTo>
                    <a:pt x="8640" y="7105"/>
                    <a:pt x="11298" y="7390"/>
                    <a:pt x="13791" y="8526"/>
                  </a:cubicBezTo>
                  <a:cubicBezTo>
                    <a:pt x="16283" y="9663"/>
                    <a:pt x="18609" y="11653"/>
                    <a:pt x="19938" y="13358"/>
                  </a:cubicBezTo>
                  <a:cubicBezTo>
                    <a:pt x="21268" y="15063"/>
                    <a:pt x="21600" y="16484"/>
                    <a:pt x="20603" y="18047"/>
                  </a:cubicBezTo>
                  <a:cubicBezTo>
                    <a:pt x="19606" y="19611"/>
                    <a:pt x="17280" y="21316"/>
                    <a:pt x="13625" y="21458"/>
                  </a:cubicBezTo>
                  <a:cubicBezTo>
                    <a:pt x="9969" y="21600"/>
                    <a:pt x="4985" y="20179"/>
                    <a:pt x="0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2" name="Line"/>
            <p:cNvSpPr/>
            <p:nvPr/>
          </p:nvSpPr>
          <p:spPr>
            <a:xfrm>
              <a:off x="7711891" y="8905012"/>
              <a:ext cx="16605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950" y="1118"/>
                    <a:pt x="9900" y="-1582"/>
                    <a:pt x="13500" y="1118"/>
                  </a:cubicBezTo>
                  <a:cubicBezTo>
                    <a:pt x="17100" y="3818"/>
                    <a:pt x="1935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3" name="Line"/>
            <p:cNvSpPr/>
            <p:nvPr/>
          </p:nvSpPr>
          <p:spPr>
            <a:xfrm>
              <a:off x="8085510" y="8916471"/>
              <a:ext cx="207566" cy="27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2727"/>
                  </a:moveTo>
                  <a:cubicBezTo>
                    <a:pt x="1080" y="1647"/>
                    <a:pt x="2160" y="567"/>
                    <a:pt x="3600" y="162"/>
                  </a:cubicBezTo>
                  <a:cubicBezTo>
                    <a:pt x="5040" y="-243"/>
                    <a:pt x="6840" y="27"/>
                    <a:pt x="8640" y="1917"/>
                  </a:cubicBezTo>
                  <a:cubicBezTo>
                    <a:pt x="10440" y="3807"/>
                    <a:pt x="12240" y="7317"/>
                    <a:pt x="13860" y="10692"/>
                  </a:cubicBezTo>
                  <a:cubicBezTo>
                    <a:pt x="15480" y="14067"/>
                    <a:pt x="16920" y="17307"/>
                    <a:pt x="18180" y="19062"/>
                  </a:cubicBezTo>
                  <a:cubicBezTo>
                    <a:pt x="19440" y="20817"/>
                    <a:pt x="20520" y="21087"/>
                    <a:pt x="21600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4" name="Line"/>
            <p:cNvSpPr/>
            <p:nvPr/>
          </p:nvSpPr>
          <p:spPr>
            <a:xfrm>
              <a:off x="8137401" y="8961796"/>
              <a:ext cx="16605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50" y="4114"/>
                    <a:pt x="11700" y="8229"/>
                    <a:pt x="8100" y="11829"/>
                  </a:cubicBezTo>
                  <a:cubicBezTo>
                    <a:pt x="4500" y="15429"/>
                    <a:pt x="225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5" name="Line"/>
            <p:cNvSpPr/>
            <p:nvPr/>
          </p:nvSpPr>
          <p:spPr>
            <a:xfrm>
              <a:off x="8365723" y="9075957"/>
              <a:ext cx="169581" cy="2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506" extrusionOk="0">
                  <a:moveTo>
                    <a:pt x="10368" y="0"/>
                  </a:moveTo>
                  <a:cubicBezTo>
                    <a:pt x="9504" y="1636"/>
                    <a:pt x="8640" y="3273"/>
                    <a:pt x="9072" y="4582"/>
                  </a:cubicBezTo>
                  <a:cubicBezTo>
                    <a:pt x="9504" y="5891"/>
                    <a:pt x="11232" y="6873"/>
                    <a:pt x="13392" y="8509"/>
                  </a:cubicBezTo>
                  <a:cubicBezTo>
                    <a:pt x="15552" y="10145"/>
                    <a:pt x="18144" y="12436"/>
                    <a:pt x="19656" y="14564"/>
                  </a:cubicBezTo>
                  <a:cubicBezTo>
                    <a:pt x="21168" y="16691"/>
                    <a:pt x="21600" y="18655"/>
                    <a:pt x="20736" y="19800"/>
                  </a:cubicBezTo>
                  <a:cubicBezTo>
                    <a:pt x="19872" y="20945"/>
                    <a:pt x="17712" y="21273"/>
                    <a:pt x="15552" y="21436"/>
                  </a:cubicBezTo>
                  <a:cubicBezTo>
                    <a:pt x="13392" y="21600"/>
                    <a:pt x="11232" y="21600"/>
                    <a:pt x="8640" y="19964"/>
                  </a:cubicBezTo>
                  <a:cubicBezTo>
                    <a:pt x="6048" y="18327"/>
                    <a:pt x="3024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6" name="Line"/>
            <p:cNvSpPr/>
            <p:nvPr/>
          </p:nvSpPr>
          <p:spPr>
            <a:xfrm>
              <a:off x="8407236" y="9065579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7" name="Line"/>
            <p:cNvSpPr/>
            <p:nvPr/>
          </p:nvSpPr>
          <p:spPr>
            <a:xfrm>
              <a:off x="8884638" y="9003309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8" name="Line"/>
            <p:cNvSpPr/>
            <p:nvPr/>
          </p:nvSpPr>
          <p:spPr>
            <a:xfrm>
              <a:off x="8905394" y="9096714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9" name="Line"/>
            <p:cNvSpPr/>
            <p:nvPr/>
          </p:nvSpPr>
          <p:spPr>
            <a:xfrm>
              <a:off x="9375612" y="8961796"/>
              <a:ext cx="254807" cy="232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029" extrusionOk="0">
                  <a:moveTo>
                    <a:pt x="12364" y="1878"/>
                  </a:moveTo>
                  <a:cubicBezTo>
                    <a:pt x="9559" y="1878"/>
                    <a:pt x="6754" y="1878"/>
                    <a:pt x="4650" y="3130"/>
                  </a:cubicBezTo>
                  <a:cubicBezTo>
                    <a:pt x="2546" y="4383"/>
                    <a:pt x="1144" y="6887"/>
                    <a:pt x="442" y="8922"/>
                  </a:cubicBezTo>
                  <a:cubicBezTo>
                    <a:pt x="-259" y="10957"/>
                    <a:pt x="-259" y="12522"/>
                    <a:pt x="1424" y="14713"/>
                  </a:cubicBezTo>
                  <a:cubicBezTo>
                    <a:pt x="3107" y="16904"/>
                    <a:pt x="6473" y="19722"/>
                    <a:pt x="9699" y="20661"/>
                  </a:cubicBezTo>
                  <a:cubicBezTo>
                    <a:pt x="12925" y="21600"/>
                    <a:pt x="16011" y="20661"/>
                    <a:pt x="18115" y="18783"/>
                  </a:cubicBezTo>
                  <a:cubicBezTo>
                    <a:pt x="20219" y="16904"/>
                    <a:pt x="21341" y="14087"/>
                    <a:pt x="20219" y="10800"/>
                  </a:cubicBezTo>
                  <a:cubicBezTo>
                    <a:pt x="19097" y="7513"/>
                    <a:pt x="15731" y="3757"/>
                    <a:pt x="13066" y="1878"/>
                  </a:cubicBezTo>
                  <a:cubicBezTo>
                    <a:pt x="10401" y="0"/>
                    <a:pt x="8437" y="0"/>
                    <a:pt x="6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0" name="Line"/>
            <p:cNvSpPr/>
            <p:nvPr/>
          </p:nvSpPr>
          <p:spPr>
            <a:xfrm>
              <a:off x="9849819" y="9221253"/>
              <a:ext cx="3113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1" name="Line"/>
            <p:cNvSpPr/>
            <p:nvPr/>
          </p:nvSpPr>
          <p:spPr>
            <a:xfrm>
              <a:off x="6788223" y="10030760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2" name="Line"/>
            <p:cNvSpPr/>
            <p:nvPr/>
          </p:nvSpPr>
          <p:spPr>
            <a:xfrm>
              <a:off x="7307138" y="9895039"/>
              <a:ext cx="280215" cy="2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2659"/>
                  </a:moveTo>
                  <a:cubicBezTo>
                    <a:pt x="1067" y="1507"/>
                    <a:pt x="2133" y="355"/>
                    <a:pt x="3333" y="67"/>
                  </a:cubicBezTo>
                  <a:cubicBezTo>
                    <a:pt x="4533" y="-221"/>
                    <a:pt x="5867" y="355"/>
                    <a:pt x="7200" y="3091"/>
                  </a:cubicBezTo>
                  <a:cubicBezTo>
                    <a:pt x="8533" y="5827"/>
                    <a:pt x="9867" y="10723"/>
                    <a:pt x="11600" y="14179"/>
                  </a:cubicBezTo>
                  <a:cubicBezTo>
                    <a:pt x="13333" y="17635"/>
                    <a:pt x="15467" y="19651"/>
                    <a:pt x="17200" y="20515"/>
                  </a:cubicBezTo>
                  <a:cubicBezTo>
                    <a:pt x="18933" y="21379"/>
                    <a:pt x="20267" y="21091"/>
                    <a:pt x="21600" y="20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3" name="Line"/>
            <p:cNvSpPr/>
            <p:nvPr/>
          </p:nvSpPr>
          <p:spPr>
            <a:xfrm>
              <a:off x="7327895" y="9926977"/>
              <a:ext cx="20756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4" name="Line"/>
            <p:cNvSpPr/>
            <p:nvPr/>
          </p:nvSpPr>
          <p:spPr>
            <a:xfrm>
              <a:off x="7597730" y="10082651"/>
              <a:ext cx="171617" cy="21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41" extrusionOk="0">
                  <a:moveTo>
                    <a:pt x="9072" y="0"/>
                  </a:moveTo>
                  <a:cubicBezTo>
                    <a:pt x="9504" y="1742"/>
                    <a:pt x="9936" y="3484"/>
                    <a:pt x="11664" y="5574"/>
                  </a:cubicBezTo>
                  <a:cubicBezTo>
                    <a:pt x="13392" y="7665"/>
                    <a:pt x="16416" y="10103"/>
                    <a:pt x="18360" y="12194"/>
                  </a:cubicBezTo>
                  <a:cubicBezTo>
                    <a:pt x="20304" y="14284"/>
                    <a:pt x="21168" y="16026"/>
                    <a:pt x="21384" y="17768"/>
                  </a:cubicBezTo>
                  <a:cubicBezTo>
                    <a:pt x="21600" y="19510"/>
                    <a:pt x="21168" y="21252"/>
                    <a:pt x="17928" y="21426"/>
                  </a:cubicBezTo>
                  <a:cubicBezTo>
                    <a:pt x="14688" y="21600"/>
                    <a:pt x="8640" y="20206"/>
                    <a:pt x="5184" y="18639"/>
                  </a:cubicBezTo>
                  <a:cubicBezTo>
                    <a:pt x="1728" y="17071"/>
                    <a:pt x="864" y="15329"/>
                    <a:pt x="0" y="13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5" name="Line"/>
            <p:cNvSpPr/>
            <p:nvPr/>
          </p:nvSpPr>
          <p:spPr>
            <a:xfrm>
              <a:off x="7680756" y="10061894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6" name="Line"/>
            <p:cNvSpPr/>
            <p:nvPr/>
          </p:nvSpPr>
          <p:spPr>
            <a:xfrm>
              <a:off x="6591036" y="10912914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7" name="Line"/>
            <p:cNvSpPr/>
            <p:nvPr/>
          </p:nvSpPr>
          <p:spPr>
            <a:xfrm>
              <a:off x="7078815" y="10752348"/>
              <a:ext cx="179892" cy="34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6231" y="305"/>
                  </a:moveTo>
                  <a:cubicBezTo>
                    <a:pt x="8308" y="89"/>
                    <a:pt x="10385" y="-127"/>
                    <a:pt x="12254" y="89"/>
                  </a:cubicBezTo>
                  <a:cubicBezTo>
                    <a:pt x="14123" y="305"/>
                    <a:pt x="15785" y="953"/>
                    <a:pt x="16200" y="2249"/>
                  </a:cubicBezTo>
                  <a:cubicBezTo>
                    <a:pt x="16615" y="3545"/>
                    <a:pt x="15785" y="5489"/>
                    <a:pt x="14538" y="6785"/>
                  </a:cubicBezTo>
                  <a:cubicBezTo>
                    <a:pt x="13292" y="8081"/>
                    <a:pt x="11631" y="8729"/>
                    <a:pt x="9762" y="9161"/>
                  </a:cubicBezTo>
                  <a:cubicBezTo>
                    <a:pt x="7892" y="9593"/>
                    <a:pt x="5815" y="9809"/>
                    <a:pt x="6023" y="9809"/>
                  </a:cubicBezTo>
                  <a:cubicBezTo>
                    <a:pt x="6231" y="9809"/>
                    <a:pt x="8723" y="9593"/>
                    <a:pt x="11008" y="9701"/>
                  </a:cubicBezTo>
                  <a:cubicBezTo>
                    <a:pt x="13292" y="9809"/>
                    <a:pt x="15369" y="10241"/>
                    <a:pt x="17446" y="12077"/>
                  </a:cubicBezTo>
                  <a:cubicBezTo>
                    <a:pt x="19523" y="13913"/>
                    <a:pt x="21600" y="17153"/>
                    <a:pt x="21600" y="18989"/>
                  </a:cubicBezTo>
                  <a:cubicBezTo>
                    <a:pt x="21600" y="20825"/>
                    <a:pt x="19523" y="21257"/>
                    <a:pt x="16408" y="21365"/>
                  </a:cubicBezTo>
                  <a:cubicBezTo>
                    <a:pt x="13292" y="21473"/>
                    <a:pt x="9138" y="21257"/>
                    <a:pt x="6231" y="20609"/>
                  </a:cubicBezTo>
                  <a:cubicBezTo>
                    <a:pt x="3323" y="19961"/>
                    <a:pt x="1662" y="18881"/>
                    <a:pt x="0" y="17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8" name="Line"/>
            <p:cNvSpPr/>
            <p:nvPr/>
          </p:nvSpPr>
          <p:spPr>
            <a:xfrm>
              <a:off x="7442056" y="10800293"/>
              <a:ext cx="197188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1818"/>
                  </a:moveTo>
                  <a:cubicBezTo>
                    <a:pt x="1516" y="836"/>
                    <a:pt x="3032" y="-146"/>
                    <a:pt x="4547" y="18"/>
                  </a:cubicBezTo>
                  <a:cubicBezTo>
                    <a:pt x="6063" y="181"/>
                    <a:pt x="7579" y="1490"/>
                    <a:pt x="9284" y="3945"/>
                  </a:cubicBezTo>
                  <a:cubicBezTo>
                    <a:pt x="10989" y="6399"/>
                    <a:pt x="12884" y="9999"/>
                    <a:pt x="14968" y="13109"/>
                  </a:cubicBezTo>
                  <a:cubicBezTo>
                    <a:pt x="17053" y="16218"/>
                    <a:pt x="19326" y="18836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9" name="Line"/>
            <p:cNvSpPr/>
            <p:nvPr/>
          </p:nvSpPr>
          <p:spPr>
            <a:xfrm>
              <a:off x="7462812" y="10819510"/>
              <a:ext cx="17643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41" y="3600"/>
                    <a:pt x="12282" y="7200"/>
                    <a:pt x="8682" y="10800"/>
                  </a:cubicBezTo>
                  <a:cubicBezTo>
                    <a:pt x="5082" y="14400"/>
                    <a:pt x="2541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0" name="Line"/>
            <p:cNvSpPr/>
            <p:nvPr/>
          </p:nvSpPr>
          <p:spPr>
            <a:xfrm>
              <a:off x="7691134" y="10923293"/>
              <a:ext cx="146162" cy="22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32" extrusionOk="0">
                  <a:moveTo>
                    <a:pt x="9042" y="0"/>
                  </a:moveTo>
                  <a:cubicBezTo>
                    <a:pt x="7033" y="982"/>
                    <a:pt x="5023" y="1964"/>
                    <a:pt x="4772" y="3109"/>
                  </a:cubicBezTo>
                  <a:cubicBezTo>
                    <a:pt x="4521" y="4255"/>
                    <a:pt x="6028" y="5564"/>
                    <a:pt x="8791" y="7364"/>
                  </a:cubicBezTo>
                  <a:cubicBezTo>
                    <a:pt x="11553" y="9164"/>
                    <a:pt x="15572" y="11455"/>
                    <a:pt x="18084" y="13418"/>
                  </a:cubicBezTo>
                  <a:cubicBezTo>
                    <a:pt x="20595" y="15382"/>
                    <a:pt x="21600" y="17018"/>
                    <a:pt x="21098" y="18327"/>
                  </a:cubicBezTo>
                  <a:cubicBezTo>
                    <a:pt x="20595" y="19636"/>
                    <a:pt x="18586" y="20618"/>
                    <a:pt x="16326" y="21109"/>
                  </a:cubicBezTo>
                  <a:cubicBezTo>
                    <a:pt x="14065" y="21600"/>
                    <a:pt x="11553" y="21600"/>
                    <a:pt x="8791" y="20618"/>
                  </a:cubicBezTo>
                  <a:cubicBezTo>
                    <a:pt x="6028" y="19636"/>
                    <a:pt x="3014" y="17673"/>
                    <a:pt x="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1" name="Line"/>
            <p:cNvSpPr/>
            <p:nvPr/>
          </p:nvSpPr>
          <p:spPr>
            <a:xfrm>
              <a:off x="7722270" y="10908022"/>
              <a:ext cx="176431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82" y="11918"/>
                    <a:pt x="10165" y="3818"/>
                    <a:pt x="13765" y="1118"/>
                  </a:cubicBezTo>
                  <a:cubicBezTo>
                    <a:pt x="17365" y="-1582"/>
                    <a:pt x="194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2" name="Line"/>
            <p:cNvSpPr/>
            <p:nvPr/>
          </p:nvSpPr>
          <p:spPr>
            <a:xfrm>
              <a:off x="6238174" y="11940365"/>
              <a:ext cx="189714" cy="22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08" extrusionOk="0">
                  <a:moveTo>
                    <a:pt x="9257" y="0"/>
                  </a:moveTo>
                  <a:cubicBezTo>
                    <a:pt x="8486" y="1636"/>
                    <a:pt x="7714" y="3273"/>
                    <a:pt x="8100" y="4582"/>
                  </a:cubicBezTo>
                  <a:cubicBezTo>
                    <a:pt x="8486" y="5891"/>
                    <a:pt x="10029" y="6873"/>
                    <a:pt x="12343" y="8509"/>
                  </a:cubicBezTo>
                  <a:cubicBezTo>
                    <a:pt x="14657" y="10145"/>
                    <a:pt x="17743" y="12436"/>
                    <a:pt x="19479" y="14564"/>
                  </a:cubicBezTo>
                  <a:cubicBezTo>
                    <a:pt x="21214" y="16691"/>
                    <a:pt x="21600" y="18655"/>
                    <a:pt x="20636" y="19800"/>
                  </a:cubicBezTo>
                  <a:cubicBezTo>
                    <a:pt x="19671" y="20945"/>
                    <a:pt x="17357" y="21273"/>
                    <a:pt x="15236" y="21436"/>
                  </a:cubicBezTo>
                  <a:cubicBezTo>
                    <a:pt x="13114" y="21600"/>
                    <a:pt x="11186" y="21600"/>
                    <a:pt x="8679" y="20127"/>
                  </a:cubicBezTo>
                  <a:cubicBezTo>
                    <a:pt x="6171" y="18655"/>
                    <a:pt x="3086" y="15709"/>
                    <a:pt x="0" y="12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3" name="Line"/>
            <p:cNvSpPr/>
            <p:nvPr/>
          </p:nvSpPr>
          <p:spPr>
            <a:xfrm>
              <a:off x="6290066" y="11940284"/>
              <a:ext cx="166053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5024"/>
                  </a:moveTo>
                  <a:cubicBezTo>
                    <a:pt x="2250" y="1701"/>
                    <a:pt x="4500" y="-1622"/>
                    <a:pt x="8100" y="870"/>
                  </a:cubicBezTo>
                  <a:cubicBezTo>
                    <a:pt x="11700" y="3363"/>
                    <a:pt x="16650" y="11670"/>
                    <a:pt x="21600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4" name="Line"/>
            <p:cNvSpPr/>
            <p:nvPr/>
          </p:nvSpPr>
          <p:spPr>
            <a:xfrm>
              <a:off x="6570279" y="11983032"/>
              <a:ext cx="155676" cy="16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2" extrusionOk="0">
                  <a:moveTo>
                    <a:pt x="0" y="1175"/>
                  </a:moveTo>
                  <a:cubicBezTo>
                    <a:pt x="2400" y="294"/>
                    <a:pt x="4800" y="-588"/>
                    <a:pt x="6960" y="514"/>
                  </a:cubicBezTo>
                  <a:cubicBezTo>
                    <a:pt x="9120" y="1616"/>
                    <a:pt x="11040" y="4702"/>
                    <a:pt x="13440" y="8449"/>
                  </a:cubicBezTo>
                  <a:cubicBezTo>
                    <a:pt x="15840" y="12196"/>
                    <a:pt x="18720" y="16604"/>
                    <a:pt x="21600" y="2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5" name="Line"/>
            <p:cNvSpPr/>
            <p:nvPr/>
          </p:nvSpPr>
          <p:spPr>
            <a:xfrm>
              <a:off x="6580657" y="11992256"/>
              <a:ext cx="15567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6" name="Line"/>
            <p:cNvSpPr/>
            <p:nvPr/>
          </p:nvSpPr>
          <p:spPr>
            <a:xfrm>
              <a:off x="6757088" y="12075283"/>
              <a:ext cx="163357" cy="21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319" extrusionOk="0">
                  <a:moveTo>
                    <a:pt x="12150" y="0"/>
                  </a:moveTo>
                  <a:cubicBezTo>
                    <a:pt x="10350" y="1029"/>
                    <a:pt x="8550" y="2057"/>
                    <a:pt x="8325" y="3257"/>
                  </a:cubicBezTo>
                  <a:cubicBezTo>
                    <a:pt x="8100" y="4457"/>
                    <a:pt x="9450" y="5829"/>
                    <a:pt x="11925" y="8057"/>
                  </a:cubicBezTo>
                  <a:cubicBezTo>
                    <a:pt x="14400" y="10286"/>
                    <a:pt x="18000" y="13371"/>
                    <a:pt x="19800" y="15771"/>
                  </a:cubicBezTo>
                  <a:cubicBezTo>
                    <a:pt x="21600" y="18171"/>
                    <a:pt x="21600" y="19886"/>
                    <a:pt x="20475" y="20743"/>
                  </a:cubicBezTo>
                  <a:cubicBezTo>
                    <a:pt x="19350" y="21600"/>
                    <a:pt x="17100" y="21600"/>
                    <a:pt x="13500" y="20057"/>
                  </a:cubicBezTo>
                  <a:cubicBezTo>
                    <a:pt x="9900" y="18514"/>
                    <a:pt x="4950" y="15429"/>
                    <a:pt x="0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7" name="Line"/>
            <p:cNvSpPr/>
            <p:nvPr/>
          </p:nvSpPr>
          <p:spPr>
            <a:xfrm>
              <a:off x="6829737" y="12054526"/>
              <a:ext cx="12454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8" name="Line"/>
            <p:cNvSpPr/>
            <p:nvPr/>
          </p:nvSpPr>
          <p:spPr>
            <a:xfrm>
              <a:off x="6424983" y="12404047"/>
              <a:ext cx="186811" cy="231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4118"/>
                  </a:moveTo>
                  <a:cubicBezTo>
                    <a:pt x="0" y="2530"/>
                    <a:pt x="0" y="942"/>
                    <a:pt x="1000" y="306"/>
                  </a:cubicBezTo>
                  <a:cubicBezTo>
                    <a:pt x="2000" y="-329"/>
                    <a:pt x="4000" y="-11"/>
                    <a:pt x="6600" y="1577"/>
                  </a:cubicBezTo>
                  <a:cubicBezTo>
                    <a:pt x="9200" y="3165"/>
                    <a:pt x="12400" y="6024"/>
                    <a:pt x="15000" y="9518"/>
                  </a:cubicBezTo>
                  <a:cubicBezTo>
                    <a:pt x="17600" y="13012"/>
                    <a:pt x="19600" y="17142"/>
                    <a:pt x="21600" y="21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9" name="Line"/>
            <p:cNvSpPr/>
            <p:nvPr/>
          </p:nvSpPr>
          <p:spPr>
            <a:xfrm>
              <a:off x="6456118" y="12438524"/>
              <a:ext cx="1452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0" name="Line"/>
            <p:cNvSpPr/>
            <p:nvPr/>
          </p:nvSpPr>
          <p:spPr>
            <a:xfrm>
              <a:off x="6674062" y="12531927"/>
              <a:ext cx="159135" cy="20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1249" extrusionOk="0">
                  <a:moveTo>
                    <a:pt x="11030" y="0"/>
                  </a:moveTo>
                  <a:cubicBezTo>
                    <a:pt x="9651" y="1464"/>
                    <a:pt x="8272" y="2929"/>
                    <a:pt x="8272" y="4393"/>
                  </a:cubicBezTo>
                  <a:cubicBezTo>
                    <a:pt x="8272" y="5858"/>
                    <a:pt x="9651" y="7322"/>
                    <a:pt x="11949" y="9153"/>
                  </a:cubicBezTo>
                  <a:cubicBezTo>
                    <a:pt x="14247" y="10983"/>
                    <a:pt x="17464" y="13180"/>
                    <a:pt x="19302" y="15193"/>
                  </a:cubicBezTo>
                  <a:cubicBezTo>
                    <a:pt x="21140" y="17207"/>
                    <a:pt x="21600" y="19037"/>
                    <a:pt x="20681" y="20136"/>
                  </a:cubicBezTo>
                  <a:cubicBezTo>
                    <a:pt x="19762" y="21234"/>
                    <a:pt x="17464" y="21600"/>
                    <a:pt x="13787" y="20868"/>
                  </a:cubicBezTo>
                  <a:cubicBezTo>
                    <a:pt x="10111" y="20136"/>
                    <a:pt x="5055" y="18305"/>
                    <a:pt x="0" y="16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1" name="Line"/>
            <p:cNvSpPr/>
            <p:nvPr/>
          </p:nvSpPr>
          <p:spPr>
            <a:xfrm>
              <a:off x="6715575" y="12531927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2" name="Line"/>
            <p:cNvSpPr/>
            <p:nvPr/>
          </p:nvSpPr>
          <p:spPr>
            <a:xfrm>
              <a:off x="13793569" y="10964806"/>
              <a:ext cx="205404" cy="19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2960" y="0"/>
                  </a:moveTo>
                  <a:cubicBezTo>
                    <a:pt x="12240" y="1929"/>
                    <a:pt x="11520" y="3857"/>
                    <a:pt x="12060" y="5207"/>
                  </a:cubicBezTo>
                  <a:cubicBezTo>
                    <a:pt x="12600" y="6557"/>
                    <a:pt x="14400" y="7329"/>
                    <a:pt x="16200" y="8871"/>
                  </a:cubicBezTo>
                  <a:cubicBezTo>
                    <a:pt x="18000" y="10414"/>
                    <a:pt x="19800" y="12729"/>
                    <a:pt x="20700" y="14850"/>
                  </a:cubicBezTo>
                  <a:cubicBezTo>
                    <a:pt x="21600" y="16971"/>
                    <a:pt x="21600" y="18900"/>
                    <a:pt x="20700" y="20057"/>
                  </a:cubicBezTo>
                  <a:cubicBezTo>
                    <a:pt x="19800" y="21214"/>
                    <a:pt x="18000" y="21600"/>
                    <a:pt x="14940" y="21600"/>
                  </a:cubicBezTo>
                  <a:cubicBezTo>
                    <a:pt x="11880" y="21600"/>
                    <a:pt x="7560" y="21214"/>
                    <a:pt x="4860" y="20057"/>
                  </a:cubicBezTo>
                  <a:cubicBezTo>
                    <a:pt x="2160" y="18900"/>
                    <a:pt x="1080" y="16971"/>
                    <a:pt x="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3" name="Line"/>
            <p:cNvSpPr/>
            <p:nvPr/>
          </p:nvSpPr>
          <p:spPr>
            <a:xfrm>
              <a:off x="13886974" y="10952429"/>
              <a:ext cx="186810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200" y="11040"/>
                    <a:pt x="10400" y="1783"/>
                    <a:pt x="14000" y="240"/>
                  </a:cubicBezTo>
                  <a:cubicBezTo>
                    <a:pt x="17600" y="-1303"/>
                    <a:pt x="19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4" name="Line"/>
            <p:cNvSpPr/>
            <p:nvPr/>
          </p:nvSpPr>
          <p:spPr>
            <a:xfrm>
              <a:off x="14955937" y="9823194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5" name="Line"/>
            <p:cNvSpPr/>
            <p:nvPr/>
          </p:nvSpPr>
          <p:spPr>
            <a:xfrm>
              <a:off x="15256908" y="9740167"/>
              <a:ext cx="41514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6" name="Line"/>
            <p:cNvSpPr/>
            <p:nvPr/>
          </p:nvSpPr>
          <p:spPr>
            <a:xfrm>
              <a:off x="14883290" y="10435513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7" name="Line"/>
            <p:cNvSpPr/>
            <p:nvPr/>
          </p:nvSpPr>
          <p:spPr>
            <a:xfrm>
              <a:off x="15205016" y="10340111"/>
              <a:ext cx="163256" cy="31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04" extrusionOk="0">
                  <a:moveTo>
                    <a:pt x="0" y="849"/>
                  </a:moveTo>
                  <a:cubicBezTo>
                    <a:pt x="2250" y="375"/>
                    <a:pt x="4500" y="-100"/>
                    <a:pt x="6525" y="19"/>
                  </a:cubicBezTo>
                  <a:cubicBezTo>
                    <a:pt x="8550" y="137"/>
                    <a:pt x="10350" y="849"/>
                    <a:pt x="11250" y="1799"/>
                  </a:cubicBezTo>
                  <a:cubicBezTo>
                    <a:pt x="12150" y="2748"/>
                    <a:pt x="12150" y="3935"/>
                    <a:pt x="11025" y="5122"/>
                  </a:cubicBezTo>
                  <a:cubicBezTo>
                    <a:pt x="9900" y="6309"/>
                    <a:pt x="7650" y="7496"/>
                    <a:pt x="7650" y="8326"/>
                  </a:cubicBezTo>
                  <a:cubicBezTo>
                    <a:pt x="7650" y="9157"/>
                    <a:pt x="9900" y="9632"/>
                    <a:pt x="12600" y="10937"/>
                  </a:cubicBezTo>
                  <a:cubicBezTo>
                    <a:pt x="15300" y="12243"/>
                    <a:pt x="18450" y="14379"/>
                    <a:pt x="20025" y="16041"/>
                  </a:cubicBezTo>
                  <a:cubicBezTo>
                    <a:pt x="21600" y="17702"/>
                    <a:pt x="21600" y="18889"/>
                    <a:pt x="20250" y="19720"/>
                  </a:cubicBezTo>
                  <a:cubicBezTo>
                    <a:pt x="18900" y="20551"/>
                    <a:pt x="16200" y="21025"/>
                    <a:pt x="13500" y="21263"/>
                  </a:cubicBezTo>
                  <a:cubicBezTo>
                    <a:pt x="10800" y="21500"/>
                    <a:pt x="8100" y="21500"/>
                    <a:pt x="5850" y="20788"/>
                  </a:cubicBezTo>
                  <a:cubicBezTo>
                    <a:pt x="3600" y="20076"/>
                    <a:pt x="1800" y="18652"/>
                    <a:pt x="0" y="17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8" name="Shape"/>
            <p:cNvSpPr/>
            <p:nvPr/>
          </p:nvSpPr>
          <p:spPr>
            <a:xfrm>
              <a:off x="15019751" y="11053318"/>
              <a:ext cx="234467" cy="21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240" extrusionOk="0">
                  <a:moveTo>
                    <a:pt x="7268" y="493"/>
                  </a:moveTo>
                  <a:cubicBezTo>
                    <a:pt x="5725" y="144"/>
                    <a:pt x="4182" y="-204"/>
                    <a:pt x="2793" y="144"/>
                  </a:cubicBezTo>
                  <a:cubicBezTo>
                    <a:pt x="1405" y="493"/>
                    <a:pt x="171" y="1538"/>
                    <a:pt x="16" y="4673"/>
                  </a:cubicBezTo>
                  <a:cubicBezTo>
                    <a:pt x="-138" y="7809"/>
                    <a:pt x="788" y="13035"/>
                    <a:pt x="2793" y="16344"/>
                  </a:cubicBezTo>
                  <a:cubicBezTo>
                    <a:pt x="4799" y="19654"/>
                    <a:pt x="7885" y="21048"/>
                    <a:pt x="10971" y="21222"/>
                  </a:cubicBezTo>
                  <a:cubicBezTo>
                    <a:pt x="14056" y="21396"/>
                    <a:pt x="17142" y="20351"/>
                    <a:pt x="18993" y="17738"/>
                  </a:cubicBezTo>
                  <a:cubicBezTo>
                    <a:pt x="20845" y="15125"/>
                    <a:pt x="21462" y="10944"/>
                    <a:pt x="20382" y="7809"/>
                  </a:cubicBezTo>
                  <a:cubicBezTo>
                    <a:pt x="19302" y="4673"/>
                    <a:pt x="16525" y="2583"/>
                    <a:pt x="14056" y="1538"/>
                  </a:cubicBezTo>
                  <a:cubicBezTo>
                    <a:pt x="11588" y="493"/>
                    <a:pt x="9428" y="493"/>
                    <a:pt x="7268" y="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9" name="Line"/>
            <p:cNvSpPr/>
            <p:nvPr/>
          </p:nvSpPr>
          <p:spPr>
            <a:xfrm>
              <a:off x="14966316" y="11545990"/>
              <a:ext cx="229233" cy="261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79" extrusionOk="0">
                  <a:moveTo>
                    <a:pt x="9672" y="0"/>
                  </a:moveTo>
                  <a:cubicBezTo>
                    <a:pt x="8382" y="853"/>
                    <a:pt x="7093" y="1705"/>
                    <a:pt x="6770" y="2842"/>
                  </a:cubicBezTo>
                  <a:cubicBezTo>
                    <a:pt x="6448" y="3979"/>
                    <a:pt x="7093" y="5400"/>
                    <a:pt x="9027" y="6963"/>
                  </a:cubicBezTo>
                  <a:cubicBezTo>
                    <a:pt x="10961" y="8526"/>
                    <a:pt x="14185" y="10232"/>
                    <a:pt x="16281" y="11653"/>
                  </a:cubicBezTo>
                  <a:cubicBezTo>
                    <a:pt x="18376" y="13074"/>
                    <a:pt x="19343" y="14211"/>
                    <a:pt x="20149" y="15489"/>
                  </a:cubicBezTo>
                  <a:cubicBezTo>
                    <a:pt x="20955" y="16768"/>
                    <a:pt x="21600" y="18189"/>
                    <a:pt x="21278" y="19326"/>
                  </a:cubicBezTo>
                  <a:cubicBezTo>
                    <a:pt x="20955" y="20463"/>
                    <a:pt x="19666" y="21316"/>
                    <a:pt x="16764" y="21458"/>
                  </a:cubicBezTo>
                  <a:cubicBezTo>
                    <a:pt x="13863" y="21600"/>
                    <a:pt x="9349" y="21032"/>
                    <a:pt x="6287" y="19468"/>
                  </a:cubicBezTo>
                  <a:cubicBezTo>
                    <a:pt x="3224" y="17905"/>
                    <a:pt x="1612" y="15347"/>
                    <a:pt x="0" y="12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0" name="Line"/>
            <p:cNvSpPr/>
            <p:nvPr/>
          </p:nvSpPr>
          <p:spPr>
            <a:xfrm>
              <a:off x="15028585" y="11540341"/>
              <a:ext cx="23870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635" y="11375"/>
                    <a:pt x="11270" y="2735"/>
                    <a:pt x="14870" y="575"/>
                  </a:cubicBezTo>
                  <a:cubicBezTo>
                    <a:pt x="18470" y="-1585"/>
                    <a:pt x="2003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1" name="Line"/>
            <p:cNvSpPr/>
            <p:nvPr/>
          </p:nvSpPr>
          <p:spPr>
            <a:xfrm>
              <a:off x="15028585" y="12137553"/>
              <a:ext cx="415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2" name="Line"/>
            <p:cNvSpPr/>
            <p:nvPr/>
          </p:nvSpPr>
          <p:spPr>
            <a:xfrm>
              <a:off x="16201332" y="11929986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3" name="Line"/>
            <p:cNvSpPr/>
            <p:nvPr/>
          </p:nvSpPr>
          <p:spPr>
            <a:xfrm>
              <a:off x="13326546" y="9327280"/>
              <a:ext cx="1961497" cy="38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21474"/>
                  </a:moveTo>
                  <a:cubicBezTo>
                    <a:pt x="0" y="20501"/>
                    <a:pt x="0" y="19528"/>
                    <a:pt x="95" y="18847"/>
                  </a:cubicBezTo>
                  <a:cubicBezTo>
                    <a:pt x="190" y="18166"/>
                    <a:pt x="381" y="17777"/>
                    <a:pt x="895" y="16706"/>
                  </a:cubicBezTo>
                  <a:cubicBezTo>
                    <a:pt x="1410" y="15636"/>
                    <a:pt x="2248" y="13885"/>
                    <a:pt x="3181" y="12328"/>
                  </a:cubicBezTo>
                  <a:cubicBezTo>
                    <a:pt x="4114" y="10771"/>
                    <a:pt x="5143" y="9409"/>
                    <a:pt x="6210" y="8144"/>
                  </a:cubicBezTo>
                  <a:cubicBezTo>
                    <a:pt x="7276" y="6879"/>
                    <a:pt x="8381" y="5712"/>
                    <a:pt x="9410" y="4739"/>
                  </a:cubicBezTo>
                  <a:cubicBezTo>
                    <a:pt x="10438" y="3766"/>
                    <a:pt x="11390" y="2987"/>
                    <a:pt x="12400" y="2209"/>
                  </a:cubicBezTo>
                  <a:cubicBezTo>
                    <a:pt x="13410" y="1431"/>
                    <a:pt x="14476" y="652"/>
                    <a:pt x="15543" y="263"/>
                  </a:cubicBezTo>
                  <a:cubicBezTo>
                    <a:pt x="16610" y="-126"/>
                    <a:pt x="17676" y="-126"/>
                    <a:pt x="18686" y="555"/>
                  </a:cubicBezTo>
                  <a:cubicBezTo>
                    <a:pt x="19695" y="1236"/>
                    <a:pt x="20648" y="2598"/>
                    <a:pt x="21600" y="39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4" name="Line"/>
            <p:cNvSpPr/>
            <p:nvPr/>
          </p:nvSpPr>
          <p:spPr>
            <a:xfrm>
              <a:off x="13296243" y="9489239"/>
              <a:ext cx="258626" cy="23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450" extrusionOk="0">
                  <a:moveTo>
                    <a:pt x="11015" y="3074"/>
                  </a:moveTo>
                  <a:cubicBezTo>
                    <a:pt x="11015" y="1462"/>
                    <a:pt x="11015" y="-150"/>
                    <a:pt x="10873" y="11"/>
                  </a:cubicBezTo>
                  <a:cubicBezTo>
                    <a:pt x="10731" y="172"/>
                    <a:pt x="10447" y="2107"/>
                    <a:pt x="9452" y="4525"/>
                  </a:cubicBezTo>
                  <a:cubicBezTo>
                    <a:pt x="8457" y="6943"/>
                    <a:pt x="6752" y="9844"/>
                    <a:pt x="4763" y="12101"/>
                  </a:cubicBezTo>
                  <a:cubicBezTo>
                    <a:pt x="2773" y="14357"/>
                    <a:pt x="500" y="15969"/>
                    <a:pt x="73" y="16775"/>
                  </a:cubicBezTo>
                  <a:cubicBezTo>
                    <a:pt x="-353" y="17581"/>
                    <a:pt x="1068" y="17581"/>
                    <a:pt x="4336" y="17742"/>
                  </a:cubicBezTo>
                  <a:cubicBezTo>
                    <a:pt x="7605" y="17904"/>
                    <a:pt x="12721" y="18226"/>
                    <a:pt x="15847" y="18871"/>
                  </a:cubicBezTo>
                  <a:cubicBezTo>
                    <a:pt x="18973" y="19516"/>
                    <a:pt x="20110" y="20483"/>
                    <a:pt x="21247" y="214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5" name="Line"/>
            <p:cNvSpPr/>
            <p:nvPr/>
          </p:nvSpPr>
          <p:spPr>
            <a:xfrm>
              <a:off x="16126834" y="9833573"/>
              <a:ext cx="282064" cy="387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2" extrusionOk="0">
                  <a:moveTo>
                    <a:pt x="21477" y="0"/>
                  </a:moveTo>
                  <a:cubicBezTo>
                    <a:pt x="19370" y="4014"/>
                    <a:pt x="17262" y="8028"/>
                    <a:pt x="15418" y="10800"/>
                  </a:cubicBezTo>
                  <a:cubicBezTo>
                    <a:pt x="13575" y="13572"/>
                    <a:pt x="11994" y="15101"/>
                    <a:pt x="10677" y="16343"/>
                  </a:cubicBezTo>
                  <a:cubicBezTo>
                    <a:pt x="9360" y="17586"/>
                    <a:pt x="8306" y="18542"/>
                    <a:pt x="7253" y="19306"/>
                  </a:cubicBezTo>
                  <a:cubicBezTo>
                    <a:pt x="6199" y="20071"/>
                    <a:pt x="5145" y="20644"/>
                    <a:pt x="4355" y="20453"/>
                  </a:cubicBezTo>
                  <a:cubicBezTo>
                    <a:pt x="3565" y="20262"/>
                    <a:pt x="3038" y="19306"/>
                    <a:pt x="2775" y="18350"/>
                  </a:cubicBezTo>
                  <a:cubicBezTo>
                    <a:pt x="2511" y="17395"/>
                    <a:pt x="2511" y="16439"/>
                    <a:pt x="2511" y="16439"/>
                  </a:cubicBezTo>
                  <a:cubicBezTo>
                    <a:pt x="2511" y="16439"/>
                    <a:pt x="2511" y="17395"/>
                    <a:pt x="1853" y="18446"/>
                  </a:cubicBezTo>
                  <a:cubicBezTo>
                    <a:pt x="1194" y="19497"/>
                    <a:pt x="-123" y="20644"/>
                    <a:pt x="9" y="21122"/>
                  </a:cubicBezTo>
                  <a:cubicBezTo>
                    <a:pt x="140" y="21600"/>
                    <a:pt x="1721" y="21409"/>
                    <a:pt x="3960" y="21218"/>
                  </a:cubicBezTo>
                  <a:cubicBezTo>
                    <a:pt x="6199" y="21027"/>
                    <a:pt x="9096" y="20835"/>
                    <a:pt x="11994" y="206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6" name="Line"/>
            <p:cNvSpPr/>
            <p:nvPr/>
          </p:nvSpPr>
          <p:spPr>
            <a:xfrm>
              <a:off x="16097549" y="9036075"/>
              <a:ext cx="186824" cy="3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94" extrusionOk="0">
                  <a:moveTo>
                    <a:pt x="0" y="3269"/>
                  </a:moveTo>
                  <a:cubicBezTo>
                    <a:pt x="393" y="1694"/>
                    <a:pt x="786" y="119"/>
                    <a:pt x="1178" y="7"/>
                  </a:cubicBezTo>
                  <a:cubicBezTo>
                    <a:pt x="1571" y="-106"/>
                    <a:pt x="1964" y="1244"/>
                    <a:pt x="2356" y="4281"/>
                  </a:cubicBezTo>
                  <a:cubicBezTo>
                    <a:pt x="2749" y="7319"/>
                    <a:pt x="3142" y="12044"/>
                    <a:pt x="3338" y="15081"/>
                  </a:cubicBezTo>
                  <a:cubicBezTo>
                    <a:pt x="3535" y="18119"/>
                    <a:pt x="3535" y="19469"/>
                    <a:pt x="3927" y="19581"/>
                  </a:cubicBezTo>
                  <a:cubicBezTo>
                    <a:pt x="4320" y="19694"/>
                    <a:pt x="5105" y="18569"/>
                    <a:pt x="6284" y="17669"/>
                  </a:cubicBezTo>
                  <a:cubicBezTo>
                    <a:pt x="7462" y="16769"/>
                    <a:pt x="9033" y="16094"/>
                    <a:pt x="10800" y="15644"/>
                  </a:cubicBezTo>
                  <a:cubicBezTo>
                    <a:pt x="12567" y="15194"/>
                    <a:pt x="14531" y="14969"/>
                    <a:pt x="16495" y="15082"/>
                  </a:cubicBezTo>
                  <a:cubicBezTo>
                    <a:pt x="18458" y="15194"/>
                    <a:pt x="20422" y="15644"/>
                    <a:pt x="21011" y="16544"/>
                  </a:cubicBezTo>
                  <a:cubicBezTo>
                    <a:pt x="21600" y="17444"/>
                    <a:pt x="20815" y="18794"/>
                    <a:pt x="19440" y="19806"/>
                  </a:cubicBezTo>
                  <a:cubicBezTo>
                    <a:pt x="18065" y="20819"/>
                    <a:pt x="16102" y="21494"/>
                    <a:pt x="13156" y="21494"/>
                  </a:cubicBezTo>
                  <a:cubicBezTo>
                    <a:pt x="10211" y="21494"/>
                    <a:pt x="6284" y="20819"/>
                    <a:pt x="2356" y="20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7" name="Line"/>
            <p:cNvSpPr/>
            <p:nvPr/>
          </p:nvSpPr>
          <p:spPr>
            <a:xfrm>
              <a:off x="16401816" y="9234442"/>
              <a:ext cx="404918" cy="243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23" extrusionOk="0">
                  <a:moveTo>
                    <a:pt x="7451" y="2456"/>
                  </a:moveTo>
                  <a:cubicBezTo>
                    <a:pt x="6724" y="1556"/>
                    <a:pt x="5998" y="656"/>
                    <a:pt x="4728" y="806"/>
                  </a:cubicBezTo>
                  <a:cubicBezTo>
                    <a:pt x="3457" y="956"/>
                    <a:pt x="1642" y="2156"/>
                    <a:pt x="735" y="3506"/>
                  </a:cubicBezTo>
                  <a:cubicBezTo>
                    <a:pt x="-173" y="4856"/>
                    <a:pt x="-173" y="6356"/>
                    <a:pt x="372" y="8306"/>
                  </a:cubicBezTo>
                  <a:cubicBezTo>
                    <a:pt x="916" y="10256"/>
                    <a:pt x="2005" y="12656"/>
                    <a:pt x="3003" y="13706"/>
                  </a:cubicBezTo>
                  <a:cubicBezTo>
                    <a:pt x="4002" y="14756"/>
                    <a:pt x="4909" y="14456"/>
                    <a:pt x="5545" y="13556"/>
                  </a:cubicBezTo>
                  <a:cubicBezTo>
                    <a:pt x="6180" y="12656"/>
                    <a:pt x="6543" y="11156"/>
                    <a:pt x="6724" y="9656"/>
                  </a:cubicBezTo>
                  <a:cubicBezTo>
                    <a:pt x="6906" y="8156"/>
                    <a:pt x="6906" y="6656"/>
                    <a:pt x="6815" y="6656"/>
                  </a:cubicBezTo>
                  <a:cubicBezTo>
                    <a:pt x="6724" y="6656"/>
                    <a:pt x="6543" y="8156"/>
                    <a:pt x="6724" y="9656"/>
                  </a:cubicBezTo>
                  <a:cubicBezTo>
                    <a:pt x="6906" y="11156"/>
                    <a:pt x="7451" y="12656"/>
                    <a:pt x="8540" y="13706"/>
                  </a:cubicBezTo>
                  <a:cubicBezTo>
                    <a:pt x="9629" y="14756"/>
                    <a:pt x="11262" y="15356"/>
                    <a:pt x="12533" y="14306"/>
                  </a:cubicBezTo>
                  <a:cubicBezTo>
                    <a:pt x="13803" y="13256"/>
                    <a:pt x="14711" y="10556"/>
                    <a:pt x="15346" y="8456"/>
                  </a:cubicBezTo>
                  <a:cubicBezTo>
                    <a:pt x="15982" y="6356"/>
                    <a:pt x="16345" y="4856"/>
                    <a:pt x="16526" y="3356"/>
                  </a:cubicBezTo>
                  <a:cubicBezTo>
                    <a:pt x="16708" y="1856"/>
                    <a:pt x="16708" y="356"/>
                    <a:pt x="17071" y="56"/>
                  </a:cubicBezTo>
                  <a:cubicBezTo>
                    <a:pt x="17434" y="-244"/>
                    <a:pt x="18160" y="656"/>
                    <a:pt x="18977" y="2756"/>
                  </a:cubicBezTo>
                  <a:cubicBezTo>
                    <a:pt x="19793" y="4856"/>
                    <a:pt x="20701" y="8156"/>
                    <a:pt x="21064" y="11456"/>
                  </a:cubicBezTo>
                  <a:cubicBezTo>
                    <a:pt x="21427" y="14756"/>
                    <a:pt x="21245" y="18056"/>
                    <a:pt x="20519" y="19706"/>
                  </a:cubicBezTo>
                  <a:cubicBezTo>
                    <a:pt x="19793" y="21356"/>
                    <a:pt x="18523" y="21356"/>
                    <a:pt x="17615" y="20756"/>
                  </a:cubicBezTo>
                  <a:cubicBezTo>
                    <a:pt x="16708" y="20156"/>
                    <a:pt x="16163" y="18956"/>
                    <a:pt x="15982" y="17306"/>
                  </a:cubicBezTo>
                  <a:cubicBezTo>
                    <a:pt x="15800" y="15656"/>
                    <a:pt x="15982" y="13556"/>
                    <a:pt x="16163" y="114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8" name="Line"/>
            <p:cNvSpPr/>
            <p:nvPr/>
          </p:nvSpPr>
          <p:spPr>
            <a:xfrm>
              <a:off x="16896677" y="9356171"/>
              <a:ext cx="6227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9" name="Line"/>
            <p:cNvSpPr/>
            <p:nvPr/>
          </p:nvSpPr>
          <p:spPr>
            <a:xfrm>
              <a:off x="16927813" y="919011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0" name="Line"/>
            <p:cNvSpPr/>
            <p:nvPr/>
          </p:nvSpPr>
          <p:spPr>
            <a:xfrm>
              <a:off x="17031596" y="9283441"/>
              <a:ext cx="148823" cy="236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067" extrusionOk="0">
                  <a:moveTo>
                    <a:pt x="19145" y="933"/>
                  </a:moveTo>
                  <a:cubicBezTo>
                    <a:pt x="16691" y="316"/>
                    <a:pt x="14236" y="-301"/>
                    <a:pt x="13009" y="162"/>
                  </a:cubicBezTo>
                  <a:cubicBezTo>
                    <a:pt x="11782" y="625"/>
                    <a:pt x="11782" y="2168"/>
                    <a:pt x="13255" y="4945"/>
                  </a:cubicBezTo>
                  <a:cubicBezTo>
                    <a:pt x="14727" y="7722"/>
                    <a:pt x="17673" y="11733"/>
                    <a:pt x="19391" y="14665"/>
                  </a:cubicBezTo>
                  <a:cubicBezTo>
                    <a:pt x="21109" y="17596"/>
                    <a:pt x="21600" y="19448"/>
                    <a:pt x="20618" y="20373"/>
                  </a:cubicBezTo>
                  <a:cubicBezTo>
                    <a:pt x="19636" y="21299"/>
                    <a:pt x="17182" y="21299"/>
                    <a:pt x="13745" y="20373"/>
                  </a:cubicBezTo>
                  <a:cubicBezTo>
                    <a:pt x="10309" y="19448"/>
                    <a:pt x="5891" y="17596"/>
                    <a:pt x="3436" y="15899"/>
                  </a:cubicBezTo>
                  <a:cubicBezTo>
                    <a:pt x="982" y="14202"/>
                    <a:pt x="491" y="12659"/>
                    <a:pt x="0" y="111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1" name="Line"/>
            <p:cNvSpPr/>
            <p:nvPr/>
          </p:nvSpPr>
          <p:spPr>
            <a:xfrm>
              <a:off x="17587959" y="8990124"/>
              <a:ext cx="529899" cy="70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29" extrusionOk="0">
                  <a:moveTo>
                    <a:pt x="1006" y="12982"/>
                  </a:moveTo>
                  <a:cubicBezTo>
                    <a:pt x="1707" y="12772"/>
                    <a:pt x="2409" y="12562"/>
                    <a:pt x="3110" y="12458"/>
                  </a:cubicBezTo>
                  <a:cubicBezTo>
                    <a:pt x="3811" y="12353"/>
                    <a:pt x="4513" y="12353"/>
                    <a:pt x="5074" y="12143"/>
                  </a:cubicBezTo>
                  <a:cubicBezTo>
                    <a:pt x="5635" y="11933"/>
                    <a:pt x="6055" y="11514"/>
                    <a:pt x="5635" y="10990"/>
                  </a:cubicBezTo>
                  <a:cubicBezTo>
                    <a:pt x="5214" y="10465"/>
                    <a:pt x="3952" y="9836"/>
                    <a:pt x="2900" y="9522"/>
                  </a:cubicBezTo>
                  <a:cubicBezTo>
                    <a:pt x="1848" y="9207"/>
                    <a:pt x="1006" y="9207"/>
                    <a:pt x="515" y="9469"/>
                  </a:cubicBezTo>
                  <a:cubicBezTo>
                    <a:pt x="24" y="9731"/>
                    <a:pt x="-116" y="10256"/>
                    <a:pt x="94" y="10727"/>
                  </a:cubicBezTo>
                  <a:cubicBezTo>
                    <a:pt x="305" y="11199"/>
                    <a:pt x="866" y="11619"/>
                    <a:pt x="2058" y="11881"/>
                  </a:cubicBezTo>
                  <a:cubicBezTo>
                    <a:pt x="3250" y="12143"/>
                    <a:pt x="5074" y="12248"/>
                    <a:pt x="7668" y="11514"/>
                  </a:cubicBezTo>
                  <a:cubicBezTo>
                    <a:pt x="10263" y="10780"/>
                    <a:pt x="13629" y="9207"/>
                    <a:pt x="16014" y="7739"/>
                  </a:cubicBezTo>
                  <a:cubicBezTo>
                    <a:pt x="18398" y="6271"/>
                    <a:pt x="19801" y="4908"/>
                    <a:pt x="20572" y="3912"/>
                  </a:cubicBezTo>
                  <a:cubicBezTo>
                    <a:pt x="21344" y="2916"/>
                    <a:pt x="21484" y="2287"/>
                    <a:pt x="21484" y="1710"/>
                  </a:cubicBezTo>
                  <a:cubicBezTo>
                    <a:pt x="21484" y="1133"/>
                    <a:pt x="21344" y="609"/>
                    <a:pt x="20923" y="294"/>
                  </a:cubicBezTo>
                  <a:cubicBezTo>
                    <a:pt x="20502" y="-20"/>
                    <a:pt x="19801" y="-125"/>
                    <a:pt x="19310" y="190"/>
                  </a:cubicBezTo>
                  <a:cubicBezTo>
                    <a:pt x="18819" y="504"/>
                    <a:pt x="18539" y="1238"/>
                    <a:pt x="18188" y="2863"/>
                  </a:cubicBezTo>
                  <a:cubicBezTo>
                    <a:pt x="17837" y="4489"/>
                    <a:pt x="17416" y="7005"/>
                    <a:pt x="17206" y="9836"/>
                  </a:cubicBezTo>
                  <a:cubicBezTo>
                    <a:pt x="16996" y="12667"/>
                    <a:pt x="16996" y="15813"/>
                    <a:pt x="17136" y="17648"/>
                  </a:cubicBezTo>
                  <a:cubicBezTo>
                    <a:pt x="17276" y="19483"/>
                    <a:pt x="17557" y="20007"/>
                    <a:pt x="17907" y="20479"/>
                  </a:cubicBezTo>
                  <a:cubicBezTo>
                    <a:pt x="18258" y="20951"/>
                    <a:pt x="18679" y="21370"/>
                    <a:pt x="19170" y="21423"/>
                  </a:cubicBezTo>
                  <a:cubicBezTo>
                    <a:pt x="19661" y="21475"/>
                    <a:pt x="20222" y="21160"/>
                    <a:pt x="20432" y="20531"/>
                  </a:cubicBezTo>
                  <a:cubicBezTo>
                    <a:pt x="20642" y="19902"/>
                    <a:pt x="20502" y="18958"/>
                    <a:pt x="20362" y="18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2" name="Line"/>
            <p:cNvSpPr/>
            <p:nvPr/>
          </p:nvSpPr>
          <p:spPr>
            <a:xfrm>
              <a:off x="17944885" y="9421900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3" name="Line"/>
            <p:cNvSpPr/>
            <p:nvPr/>
          </p:nvSpPr>
          <p:spPr>
            <a:xfrm>
              <a:off x="18754392" y="9203278"/>
              <a:ext cx="217944" cy="3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2260"/>
                  </a:moveTo>
                  <a:cubicBezTo>
                    <a:pt x="343" y="1251"/>
                    <a:pt x="686" y="242"/>
                    <a:pt x="1371" y="545"/>
                  </a:cubicBezTo>
                  <a:cubicBezTo>
                    <a:pt x="2057" y="847"/>
                    <a:pt x="3086" y="2462"/>
                    <a:pt x="3600" y="5490"/>
                  </a:cubicBezTo>
                  <a:cubicBezTo>
                    <a:pt x="4114" y="8518"/>
                    <a:pt x="4114" y="12960"/>
                    <a:pt x="4114" y="15685"/>
                  </a:cubicBezTo>
                  <a:cubicBezTo>
                    <a:pt x="4114" y="18410"/>
                    <a:pt x="4114" y="19419"/>
                    <a:pt x="3771" y="19117"/>
                  </a:cubicBezTo>
                  <a:cubicBezTo>
                    <a:pt x="3429" y="18814"/>
                    <a:pt x="2743" y="17199"/>
                    <a:pt x="2057" y="14272"/>
                  </a:cubicBezTo>
                  <a:cubicBezTo>
                    <a:pt x="1371" y="11345"/>
                    <a:pt x="686" y="7105"/>
                    <a:pt x="343" y="4481"/>
                  </a:cubicBezTo>
                  <a:cubicBezTo>
                    <a:pt x="0" y="1857"/>
                    <a:pt x="0" y="847"/>
                    <a:pt x="514" y="746"/>
                  </a:cubicBezTo>
                  <a:cubicBezTo>
                    <a:pt x="1029" y="645"/>
                    <a:pt x="2057" y="1453"/>
                    <a:pt x="4286" y="4279"/>
                  </a:cubicBezTo>
                  <a:cubicBezTo>
                    <a:pt x="6514" y="7105"/>
                    <a:pt x="9943" y="11950"/>
                    <a:pt x="12000" y="14877"/>
                  </a:cubicBezTo>
                  <a:cubicBezTo>
                    <a:pt x="14057" y="17804"/>
                    <a:pt x="14743" y="18814"/>
                    <a:pt x="15600" y="19722"/>
                  </a:cubicBezTo>
                  <a:cubicBezTo>
                    <a:pt x="16457" y="20631"/>
                    <a:pt x="17486" y="21438"/>
                    <a:pt x="18171" y="21236"/>
                  </a:cubicBezTo>
                  <a:cubicBezTo>
                    <a:pt x="18857" y="21034"/>
                    <a:pt x="19200" y="19823"/>
                    <a:pt x="19543" y="16492"/>
                  </a:cubicBezTo>
                  <a:cubicBezTo>
                    <a:pt x="19886" y="13161"/>
                    <a:pt x="20229" y="7711"/>
                    <a:pt x="20400" y="4481"/>
                  </a:cubicBezTo>
                  <a:cubicBezTo>
                    <a:pt x="20571" y="1251"/>
                    <a:pt x="20571" y="242"/>
                    <a:pt x="20743" y="40"/>
                  </a:cubicBezTo>
                  <a:cubicBezTo>
                    <a:pt x="20914" y="-162"/>
                    <a:pt x="21257" y="444"/>
                    <a:pt x="21600" y="10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4" name="Line"/>
            <p:cNvSpPr/>
            <p:nvPr/>
          </p:nvSpPr>
          <p:spPr>
            <a:xfrm>
              <a:off x="19071743" y="9100173"/>
              <a:ext cx="419509" cy="4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1" extrusionOk="0">
                  <a:moveTo>
                    <a:pt x="224" y="15200"/>
                  </a:moveTo>
                  <a:cubicBezTo>
                    <a:pt x="47" y="16800"/>
                    <a:pt x="-130" y="18400"/>
                    <a:pt x="136" y="19520"/>
                  </a:cubicBezTo>
                  <a:cubicBezTo>
                    <a:pt x="401" y="20640"/>
                    <a:pt x="1109" y="21280"/>
                    <a:pt x="1906" y="21440"/>
                  </a:cubicBezTo>
                  <a:cubicBezTo>
                    <a:pt x="2703" y="21600"/>
                    <a:pt x="3588" y="21280"/>
                    <a:pt x="4208" y="20720"/>
                  </a:cubicBezTo>
                  <a:cubicBezTo>
                    <a:pt x="4827" y="20160"/>
                    <a:pt x="5181" y="19360"/>
                    <a:pt x="5270" y="18560"/>
                  </a:cubicBezTo>
                  <a:cubicBezTo>
                    <a:pt x="5359" y="17760"/>
                    <a:pt x="5181" y="16960"/>
                    <a:pt x="4916" y="16960"/>
                  </a:cubicBezTo>
                  <a:cubicBezTo>
                    <a:pt x="4650" y="16960"/>
                    <a:pt x="4296" y="17760"/>
                    <a:pt x="4385" y="18480"/>
                  </a:cubicBezTo>
                  <a:cubicBezTo>
                    <a:pt x="4473" y="19200"/>
                    <a:pt x="5004" y="19840"/>
                    <a:pt x="6421" y="20400"/>
                  </a:cubicBezTo>
                  <a:cubicBezTo>
                    <a:pt x="7837" y="20960"/>
                    <a:pt x="10139" y="21440"/>
                    <a:pt x="11909" y="20960"/>
                  </a:cubicBezTo>
                  <a:cubicBezTo>
                    <a:pt x="13680" y="20480"/>
                    <a:pt x="14919" y="19040"/>
                    <a:pt x="15893" y="16640"/>
                  </a:cubicBezTo>
                  <a:cubicBezTo>
                    <a:pt x="16867" y="14240"/>
                    <a:pt x="17575" y="10880"/>
                    <a:pt x="17929" y="8160"/>
                  </a:cubicBezTo>
                  <a:cubicBezTo>
                    <a:pt x="18283" y="5440"/>
                    <a:pt x="18283" y="3360"/>
                    <a:pt x="18018" y="2000"/>
                  </a:cubicBezTo>
                  <a:cubicBezTo>
                    <a:pt x="17752" y="640"/>
                    <a:pt x="17221" y="0"/>
                    <a:pt x="16690" y="0"/>
                  </a:cubicBezTo>
                  <a:cubicBezTo>
                    <a:pt x="16159" y="0"/>
                    <a:pt x="15627" y="640"/>
                    <a:pt x="15273" y="2880"/>
                  </a:cubicBezTo>
                  <a:cubicBezTo>
                    <a:pt x="14919" y="5120"/>
                    <a:pt x="14742" y="8960"/>
                    <a:pt x="14742" y="11920"/>
                  </a:cubicBezTo>
                  <a:cubicBezTo>
                    <a:pt x="14742" y="14880"/>
                    <a:pt x="14919" y="16960"/>
                    <a:pt x="16070" y="18400"/>
                  </a:cubicBezTo>
                  <a:cubicBezTo>
                    <a:pt x="17221" y="19840"/>
                    <a:pt x="19345" y="20640"/>
                    <a:pt x="21470" y="214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5" name="Line"/>
            <p:cNvSpPr/>
            <p:nvPr/>
          </p:nvSpPr>
          <p:spPr>
            <a:xfrm>
              <a:off x="19711017" y="9252388"/>
              <a:ext cx="11233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600" extrusionOk="0">
                  <a:moveTo>
                    <a:pt x="12634" y="0"/>
                  </a:moveTo>
                  <a:cubicBezTo>
                    <a:pt x="9549" y="436"/>
                    <a:pt x="6463" y="873"/>
                    <a:pt x="3686" y="3382"/>
                  </a:cubicBezTo>
                  <a:cubicBezTo>
                    <a:pt x="909" y="5891"/>
                    <a:pt x="-1560" y="10473"/>
                    <a:pt x="1217" y="13855"/>
                  </a:cubicBezTo>
                  <a:cubicBezTo>
                    <a:pt x="3994" y="17236"/>
                    <a:pt x="12017" y="19418"/>
                    <a:pt x="2004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6" name="Line"/>
            <p:cNvSpPr/>
            <p:nvPr/>
          </p:nvSpPr>
          <p:spPr>
            <a:xfrm>
              <a:off x="19977049" y="9206905"/>
              <a:ext cx="334088" cy="3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23" extrusionOk="0">
                  <a:moveTo>
                    <a:pt x="11484" y="3354"/>
                  </a:moveTo>
                  <a:cubicBezTo>
                    <a:pt x="8144" y="7092"/>
                    <a:pt x="4804" y="10831"/>
                    <a:pt x="2800" y="13323"/>
                  </a:cubicBezTo>
                  <a:cubicBezTo>
                    <a:pt x="796" y="15815"/>
                    <a:pt x="128" y="17061"/>
                    <a:pt x="16" y="17165"/>
                  </a:cubicBezTo>
                  <a:cubicBezTo>
                    <a:pt x="-95" y="17269"/>
                    <a:pt x="350" y="16231"/>
                    <a:pt x="1909" y="13635"/>
                  </a:cubicBezTo>
                  <a:cubicBezTo>
                    <a:pt x="3468" y="11038"/>
                    <a:pt x="6140" y="6885"/>
                    <a:pt x="7587" y="4185"/>
                  </a:cubicBezTo>
                  <a:cubicBezTo>
                    <a:pt x="9035" y="1485"/>
                    <a:pt x="9258" y="238"/>
                    <a:pt x="9703" y="31"/>
                  </a:cubicBezTo>
                  <a:cubicBezTo>
                    <a:pt x="10148" y="-177"/>
                    <a:pt x="10816" y="654"/>
                    <a:pt x="11930" y="3042"/>
                  </a:cubicBezTo>
                  <a:cubicBezTo>
                    <a:pt x="13043" y="5431"/>
                    <a:pt x="14602" y="9377"/>
                    <a:pt x="16272" y="12700"/>
                  </a:cubicBezTo>
                  <a:cubicBezTo>
                    <a:pt x="17942" y="16023"/>
                    <a:pt x="19724" y="18723"/>
                    <a:pt x="21505" y="214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7" name="Line"/>
            <p:cNvSpPr/>
            <p:nvPr/>
          </p:nvSpPr>
          <p:spPr>
            <a:xfrm>
              <a:off x="20051678" y="9414981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54" y="10800"/>
                    <a:pt x="8308" y="0"/>
                    <a:pt x="11908" y="0"/>
                  </a:cubicBezTo>
                  <a:cubicBezTo>
                    <a:pt x="15508" y="0"/>
                    <a:pt x="185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8" name="Line"/>
            <p:cNvSpPr/>
            <p:nvPr/>
          </p:nvSpPr>
          <p:spPr>
            <a:xfrm>
              <a:off x="20446053" y="9231632"/>
              <a:ext cx="136036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3" h="21600" extrusionOk="0">
                  <a:moveTo>
                    <a:pt x="0" y="0"/>
                  </a:moveTo>
                  <a:cubicBezTo>
                    <a:pt x="6171" y="1054"/>
                    <a:pt x="12343" y="2107"/>
                    <a:pt x="16200" y="4302"/>
                  </a:cubicBezTo>
                  <a:cubicBezTo>
                    <a:pt x="20057" y="6498"/>
                    <a:pt x="21600" y="9834"/>
                    <a:pt x="18771" y="12907"/>
                  </a:cubicBezTo>
                  <a:cubicBezTo>
                    <a:pt x="15943" y="15980"/>
                    <a:pt x="8743" y="18790"/>
                    <a:pt x="154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9" name="Line"/>
            <p:cNvSpPr/>
            <p:nvPr/>
          </p:nvSpPr>
          <p:spPr>
            <a:xfrm>
              <a:off x="20819672" y="960525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0" name="Line"/>
            <p:cNvSpPr/>
            <p:nvPr/>
          </p:nvSpPr>
          <p:spPr>
            <a:xfrm>
              <a:off x="18953361" y="11365861"/>
              <a:ext cx="505219" cy="42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113" extrusionOk="0">
                  <a:moveTo>
                    <a:pt x="365" y="6354"/>
                  </a:moveTo>
                  <a:cubicBezTo>
                    <a:pt x="659" y="8926"/>
                    <a:pt x="953" y="11497"/>
                    <a:pt x="1173" y="13211"/>
                  </a:cubicBezTo>
                  <a:cubicBezTo>
                    <a:pt x="1393" y="14926"/>
                    <a:pt x="1540" y="15783"/>
                    <a:pt x="1540" y="15697"/>
                  </a:cubicBezTo>
                  <a:cubicBezTo>
                    <a:pt x="1540" y="15611"/>
                    <a:pt x="1393" y="14583"/>
                    <a:pt x="1099" y="12269"/>
                  </a:cubicBezTo>
                  <a:cubicBezTo>
                    <a:pt x="806" y="9954"/>
                    <a:pt x="365" y="6354"/>
                    <a:pt x="144" y="4040"/>
                  </a:cubicBezTo>
                  <a:cubicBezTo>
                    <a:pt x="-76" y="1726"/>
                    <a:pt x="-76" y="697"/>
                    <a:pt x="365" y="269"/>
                  </a:cubicBezTo>
                  <a:cubicBezTo>
                    <a:pt x="806" y="-160"/>
                    <a:pt x="1687" y="11"/>
                    <a:pt x="4185" y="183"/>
                  </a:cubicBezTo>
                  <a:cubicBezTo>
                    <a:pt x="6683" y="354"/>
                    <a:pt x="10797" y="526"/>
                    <a:pt x="13222" y="611"/>
                  </a:cubicBezTo>
                  <a:cubicBezTo>
                    <a:pt x="15646" y="697"/>
                    <a:pt x="16381" y="697"/>
                    <a:pt x="17336" y="783"/>
                  </a:cubicBezTo>
                  <a:cubicBezTo>
                    <a:pt x="18291" y="869"/>
                    <a:pt x="19467" y="1040"/>
                    <a:pt x="20055" y="1554"/>
                  </a:cubicBezTo>
                  <a:cubicBezTo>
                    <a:pt x="20642" y="2069"/>
                    <a:pt x="20642" y="2926"/>
                    <a:pt x="20789" y="5326"/>
                  </a:cubicBezTo>
                  <a:cubicBezTo>
                    <a:pt x="20936" y="7726"/>
                    <a:pt x="21230" y="11669"/>
                    <a:pt x="21377" y="14669"/>
                  </a:cubicBezTo>
                  <a:cubicBezTo>
                    <a:pt x="21524" y="17669"/>
                    <a:pt x="21524" y="19726"/>
                    <a:pt x="20936" y="20583"/>
                  </a:cubicBezTo>
                  <a:cubicBezTo>
                    <a:pt x="20348" y="21440"/>
                    <a:pt x="19173" y="21097"/>
                    <a:pt x="17336" y="20669"/>
                  </a:cubicBezTo>
                  <a:cubicBezTo>
                    <a:pt x="15499" y="20240"/>
                    <a:pt x="13002" y="19726"/>
                    <a:pt x="10577" y="19211"/>
                  </a:cubicBezTo>
                  <a:cubicBezTo>
                    <a:pt x="8153" y="18697"/>
                    <a:pt x="5802" y="18183"/>
                    <a:pt x="4846" y="17583"/>
                  </a:cubicBezTo>
                  <a:cubicBezTo>
                    <a:pt x="3891" y="16983"/>
                    <a:pt x="4332" y="16297"/>
                    <a:pt x="4773" y="1561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1" name="Line"/>
            <p:cNvSpPr/>
            <p:nvPr/>
          </p:nvSpPr>
          <p:spPr>
            <a:xfrm>
              <a:off x="19099699" y="11400694"/>
              <a:ext cx="17360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5" h="21600" extrusionOk="0">
                  <a:moveTo>
                    <a:pt x="20846" y="0"/>
                  </a:moveTo>
                  <a:cubicBezTo>
                    <a:pt x="14615" y="3600"/>
                    <a:pt x="8384" y="7200"/>
                    <a:pt x="4646" y="9562"/>
                  </a:cubicBezTo>
                  <a:cubicBezTo>
                    <a:pt x="907" y="11925"/>
                    <a:pt x="-339" y="13050"/>
                    <a:pt x="76" y="13612"/>
                  </a:cubicBezTo>
                  <a:cubicBezTo>
                    <a:pt x="492" y="14175"/>
                    <a:pt x="2569" y="14175"/>
                    <a:pt x="5269" y="13950"/>
                  </a:cubicBezTo>
                  <a:cubicBezTo>
                    <a:pt x="7969" y="13725"/>
                    <a:pt x="11292" y="13275"/>
                    <a:pt x="14199" y="12938"/>
                  </a:cubicBezTo>
                  <a:cubicBezTo>
                    <a:pt x="17107" y="12600"/>
                    <a:pt x="19599" y="12375"/>
                    <a:pt x="20430" y="12825"/>
                  </a:cubicBezTo>
                  <a:cubicBezTo>
                    <a:pt x="21261" y="13275"/>
                    <a:pt x="20430" y="14400"/>
                    <a:pt x="17938" y="15975"/>
                  </a:cubicBezTo>
                  <a:cubicBezTo>
                    <a:pt x="15446" y="17550"/>
                    <a:pt x="11292" y="19575"/>
                    <a:pt x="713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The rank of a matrix"/>
          <p:cNvSpPr txBox="1">
            <a:spLocks noGrp="1"/>
          </p:cNvSpPr>
          <p:nvPr>
            <p:ph type="body" idx="21"/>
          </p:nvPr>
        </p:nvSpPr>
        <p:spPr>
          <a:xfrm>
            <a:off x="1270000" y="945812"/>
            <a:ext cx="21844000" cy="11336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rank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75" name="Theore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612408"/>
                <a:ext cx="21844000" cy="1012204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We call the common dimension of the column space and the row space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rank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5175" name="Theor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612408"/>
                <a:ext cx="21844000" cy="10122046"/>
              </a:xfrm>
              <a:prstGeom prst="rect">
                <a:avLst/>
              </a:prstGeom>
              <a:blipFill rotWithShape="0">
                <a:blip r:embed="rId5"/>
                <a:stretch>
                  <a:fillRect l="-1311" t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76" name="IMG_0120.png" descr="IMG_01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1059" y="3866082"/>
            <a:ext cx="18999008" cy="4189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0" name="Drawing"/>
          <p:cNvGrpSpPr/>
          <p:nvPr/>
        </p:nvGrpSpPr>
        <p:grpSpPr>
          <a:xfrm>
            <a:off x="1733174" y="1324640"/>
            <a:ext cx="21927731" cy="11274605"/>
            <a:chOff x="0" y="0"/>
            <a:chExt cx="21927729" cy="11274603"/>
          </a:xfrm>
        </p:grpSpPr>
        <p:sp>
          <p:nvSpPr>
            <p:cNvPr id="5178" name="Line"/>
            <p:cNvSpPr/>
            <p:nvPr/>
          </p:nvSpPr>
          <p:spPr>
            <a:xfrm>
              <a:off x="138000" y="101901"/>
              <a:ext cx="1436041" cy="850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07" extrusionOk="0">
                  <a:moveTo>
                    <a:pt x="266" y="6675"/>
                  </a:moveTo>
                  <a:cubicBezTo>
                    <a:pt x="421" y="9462"/>
                    <a:pt x="577" y="12249"/>
                    <a:pt x="681" y="13860"/>
                  </a:cubicBezTo>
                  <a:cubicBezTo>
                    <a:pt x="785" y="15471"/>
                    <a:pt x="837" y="15907"/>
                    <a:pt x="811" y="15515"/>
                  </a:cubicBezTo>
                  <a:cubicBezTo>
                    <a:pt x="785" y="15123"/>
                    <a:pt x="681" y="13904"/>
                    <a:pt x="577" y="12466"/>
                  </a:cubicBezTo>
                  <a:cubicBezTo>
                    <a:pt x="473" y="11029"/>
                    <a:pt x="369" y="9375"/>
                    <a:pt x="317" y="8286"/>
                  </a:cubicBezTo>
                  <a:cubicBezTo>
                    <a:pt x="266" y="7197"/>
                    <a:pt x="266" y="6675"/>
                    <a:pt x="369" y="6283"/>
                  </a:cubicBezTo>
                  <a:cubicBezTo>
                    <a:pt x="473" y="5891"/>
                    <a:pt x="681" y="5629"/>
                    <a:pt x="915" y="5542"/>
                  </a:cubicBezTo>
                  <a:cubicBezTo>
                    <a:pt x="1148" y="5455"/>
                    <a:pt x="1408" y="5542"/>
                    <a:pt x="1745" y="6021"/>
                  </a:cubicBezTo>
                  <a:cubicBezTo>
                    <a:pt x="2083" y="6500"/>
                    <a:pt x="2498" y="7371"/>
                    <a:pt x="2732" y="8025"/>
                  </a:cubicBezTo>
                  <a:cubicBezTo>
                    <a:pt x="2966" y="8678"/>
                    <a:pt x="3017" y="9113"/>
                    <a:pt x="3017" y="9549"/>
                  </a:cubicBezTo>
                  <a:cubicBezTo>
                    <a:pt x="3017" y="9984"/>
                    <a:pt x="2966" y="10420"/>
                    <a:pt x="2810" y="10725"/>
                  </a:cubicBezTo>
                  <a:cubicBezTo>
                    <a:pt x="2654" y="11029"/>
                    <a:pt x="2394" y="11204"/>
                    <a:pt x="2005" y="11334"/>
                  </a:cubicBezTo>
                  <a:cubicBezTo>
                    <a:pt x="1616" y="11465"/>
                    <a:pt x="1096" y="11552"/>
                    <a:pt x="681" y="11552"/>
                  </a:cubicBezTo>
                  <a:cubicBezTo>
                    <a:pt x="266" y="11552"/>
                    <a:pt x="-46" y="11465"/>
                    <a:pt x="6" y="11334"/>
                  </a:cubicBezTo>
                  <a:cubicBezTo>
                    <a:pt x="58" y="11204"/>
                    <a:pt x="473" y="11029"/>
                    <a:pt x="1278" y="10725"/>
                  </a:cubicBezTo>
                  <a:cubicBezTo>
                    <a:pt x="2083" y="10420"/>
                    <a:pt x="3277" y="9984"/>
                    <a:pt x="4004" y="9679"/>
                  </a:cubicBezTo>
                  <a:cubicBezTo>
                    <a:pt x="4731" y="9375"/>
                    <a:pt x="4991" y="9200"/>
                    <a:pt x="5250" y="9157"/>
                  </a:cubicBezTo>
                  <a:cubicBezTo>
                    <a:pt x="5510" y="9113"/>
                    <a:pt x="5769" y="9200"/>
                    <a:pt x="5899" y="9462"/>
                  </a:cubicBezTo>
                  <a:cubicBezTo>
                    <a:pt x="6029" y="9723"/>
                    <a:pt x="6029" y="10158"/>
                    <a:pt x="6133" y="10768"/>
                  </a:cubicBezTo>
                  <a:cubicBezTo>
                    <a:pt x="6237" y="11378"/>
                    <a:pt x="6444" y="12162"/>
                    <a:pt x="6782" y="12728"/>
                  </a:cubicBezTo>
                  <a:cubicBezTo>
                    <a:pt x="7119" y="13294"/>
                    <a:pt x="7587" y="13642"/>
                    <a:pt x="8262" y="13729"/>
                  </a:cubicBezTo>
                  <a:cubicBezTo>
                    <a:pt x="8937" y="13816"/>
                    <a:pt x="9819" y="13642"/>
                    <a:pt x="10391" y="13381"/>
                  </a:cubicBezTo>
                  <a:cubicBezTo>
                    <a:pt x="10962" y="13120"/>
                    <a:pt x="11221" y="12771"/>
                    <a:pt x="11273" y="12423"/>
                  </a:cubicBezTo>
                  <a:cubicBezTo>
                    <a:pt x="11325" y="12075"/>
                    <a:pt x="11169" y="11726"/>
                    <a:pt x="10962" y="11508"/>
                  </a:cubicBezTo>
                  <a:cubicBezTo>
                    <a:pt x="10754" y="11291"/>
                    <a:pt x="10494" y="11204"/>
                    <a:pt x="10157" y="11160"/>
                  </a:cubicBezTo>
                  <a:cubicBezTo>
                    <a:pt x="9819" y="11116"/>
                    <a:pt x="9404" y="11116"/>
                    <a:pt x="9274" y="11291"/>
                  </a:cubicBezTo>
                  <a:cubicBezTo>
                    <a:pt x="9144" y="11465"/>
                    <a:pt x="9300" y="11813"/>
                    <a:pt x="9767" y="12162"/>
                  </a:cubicBezTo>
                  <a:cubicBezTo>
                    <a:pt x="10235" y="12510"/>
                    <a:pt x="11014" y="12858"/>
                    <a:pt x="11844" y="12902"/>
                  </a:cubicBezTo>
                  <a:cubicBezTo>
                    <a:pt x="12675" y="12946"/>
                    <a:pt x="13558" y="12684"/>
                    <a:pt x="14129" y="12466"/>
                  </a:cubicBezTo>
                  <a:cubicBezTo>
                    <a:pt x="14700" y="12249"/>
                    <a:pt x="14960" y="12075"/>
                    <a:pt x="15193" y="11770"/>
                  </a:cubicBezTo>
                  <a:cubicBezTo>
                    <a:pt x="15427" y="11465"/>
                    <a:pt x="15635" y="11029"/>
                    <a:pt x="15609" y="10725"/>
                  </a:cubicBezTo>
                  <a:cubicBezTo>
                    <a:pt x="15583" y="10420"/>
                    <a:pt x="15323" y="10246"/>
                    <a:pt x="15064" y="10115"/>
                  </a:cubicBezTo>
                  <a:cubicBezTo>
                    <a:pt x="14804" y="9984"/>
                    <a:pt x="14544" y="9897"/>
                    <a:pt x="14285" y="9941"/>
                  </a:cubicBezTo>
                  <a:cubicBezTo>
                    <a:pt x="14025" y="9984"/>
                    <a:pt x="13766" y="10158"/>
                    <a:pt x="13662" y="10463"/>
                  </a:cubicBezTo>
                  <a:cubicBezTo>
                    <a:pt x="13558" y="10768"/>
                    <a:pt x="13610" y="11204"/>
                    <a:pt x="13791" y="11508"/>
                  </a:cubicBezTo>
                  <a:cubicBezTo>
                    <a:pt x="13973" y="11813"/>
                    <a:pt x="14285" y="11987"/>
                    <a:pt x="14960" y="11987"/>
                  </a:cubicBezTo>
                  <a:cubicBezTo>
                    <a:pt x="15635" y="11987"/>
                    <a:pt x="16673" y="11813"/>
                    <a:pt x="17660" y="11029"/>
                  </a:cubicBezTo>
                  <a:cubicBezTo>
                    <a:pt x="18646" y="10246"/>
                    <a:pt x="19581" y="8852"/>
                    <a:pt x="20126" y="7197"/>
                  </a:cubicBezTo>
                  <a:cubicBezTo>
                    <a:pt x="20671" y="5542"/>
                    <a:pt x="20827" y="3626"/>
                    <a:pt x="20905" y="2450"/>
                  </a:cubicBezTo>
                  <a:cubicBezTo>
                    <a:pt x="20983" y="1275"/>
                    <a:pt x="20983" y="839"/>
                    <a:pt x="20879" y="491"/>
                  </a:cubicBezTo>
                  <a:cubicBezTo>
                    <a:pt x="20775" y="142"/>
                    <a:pt x="20567" y="-119"/>
                    <a:pt x="20412" y="55"/>
                  </a:cubicBezTo>
                  <a:cubicBezTo>
                    <a:pt x="20256" y="229"/>
                    <a:pt x="20152" y="839"/>
                    <a:pt x="20048" y="2494"/>
                  </a:cubicBezTo>
                  <a:cubicBezTo>
                    <a:pt x="19944" y="4149"/>
                    <a:pt x="19841" y="6849"/>
                    <a:pt x="19892" y="9592"/>
                  </a:cubicBezTo>
                  <a:cubicBezTo>
                    <a:pt x="19944" y="12336"/>
                    <a:pt x="20152" y="15123"/>
                    <a:pt x="20360" y="16996"/>
                  </a:cubicBezTo>
                  <a:cubicBezTo>
                    <a:pt x="20567" y="18868"/>
                    <a:pt x="20775" y="19826"/>
                    <a:pt x="20957" y="20479"/>
                  </a:cubicBezTo>
                  <a:cubicBezTo>
                    <a:pt x="21139" y="21133"/>
                    <a:pt x="21294" y="21481"/>
                    <a:pt x="21398" y="21394"/>
                  </a:cubicBezTo>
                  <a:cubicBezTo>
                    <a:pt x="21502" y="21307"/>
                    <a:pt x="21554" y="20784"/>
                    <a:pt x="21554" y="20131"/>
                  </a:cubicBezTo>
                  <a:cubicBezTo>
                    <a:pt x="21554" y="19478"/>
                    <a:pt x="21502" y="18694"/>
                    <a:pt x="21450" y="179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9" name="Line"/>
            <p:cNvSpPr/>
            <p:nvPr/>
          </p:nvSpPr>
          <p:spPr>
            <a:xfrm>
              <a:off x="1442582" y="553829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0" name="Line"/>
            <p:cNvSpPr/>
            <p:nvPr/>
          </p:nvSpPr>
          <p:spPr>
            <a:xfrm>
              <a:off x="0" y="938420"/>
              <a:ext cx="1951119" cy="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21291"/>
                  </a:moveTo>
                  <a:cubicBezTo>
                    <a:pt x="1340" y="19491"/>
                    <a:pt x="2681" y="17691"/>
                    <a:pt x="4002" y="15891"/>
                  </a:cubicBezTo>
                  <a:cubicBezTo>
                    <a:pt x="5323" y="14091"/>
                    <a:pt x="6626" y="12291"/>
                    <a:pt x="7698" y="9591"/>
                  </a:cubicBezTo>
                  <a:cubicBezTo>
                    <a:pt x="8770" y="6891"/>
                    <a:pt x="9613" y="3291"/>
                    <a:pt x="10570" y="1491"/>
                  </a:cubicBezTo>
                  <a:cubicBezTo>
                    <a:pt x="11528" y="-309"/>
                    <a:pt x="12600" y="-309"/>
                    <a:pt x="13749" y="591"/>
                  </a:cubicBezTo>
                  <a:cubicBezTo>
                    <a:pt x="14898" y="1491"/>
                    <a:pt x="16123" y="3291"/>
                    <a:pt x="17445" y="4191"/>
                  </a:cubicBezTo>
                  <a:cubicBezTo>
                    <a:pt x="18766" y="5091"/>
                    <a:pt x="20183" y="5091"/>
                    <a:pt x="21600" y="50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1" name="Line"/>
            <p:cNvSpPr/>
            <p:nvPr/>
          </p:nvSpPr>
          <p:spPr>
            <a:xfrm>
              <a:off x="2949082" y="284787"/>
              <a:ext cx="1067317" cy="467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163" extrusionOk="0">
                  <a:moveTo>
                    <a:pt x="3742" y="1373"/>
                  </a:moveTo>
                  <a:cubicBezTo>
                    <a:pt x="3252" y="591"/>
                    <a:pt x="2763" y="-192"/>
                    <a:pt x="2518" y="43"/>
                  </a:cubicBezTo>
                  <a:cubicBezTo>
                    <a:pt x="2274" y="278"/>
                    <a:pt x="2274" y="1530"/>
                    <a:pt x="2414" y="3956"/>
                  </a:cubicBezTo>
                  <a:cubicBezTo>
                    <a:pt x="2553" y="6382"/>
                    <a:pt x="2833" y="9982"/>
                    <a:pt x="2868" y="12721"/>
                  </a:cubicBezTo>
                  <a:cubicBezTo>
                    <a:pt x="2903" y="15460"/>
                    <a:pt x="2693" y="17338"/>
                    <a:pt x="2449" y="18512"/>
                  </a:cubicBezTo>
                  <a:cubicBezTo>
                    <a:pt x="2204" y="19686"/>
                    <a:pt x="1924" y="20156"/>
                    <a:pt x="1610" y="20547"/>
                  </a:cubicBezTo>
                  <a:cubicBezTo>
                    <a:pt x="1295" y="20938"/>
                    <a:pt x="946" y="21251"/>
                    <a:pt x="666" y="21095"/>
                  </a:cubicBezTo>
                  <a:cubicBezTo>
                    <a:pt x="386" y="20938"/>
                    <a:pt x="177" y="20312"/>
                    <a:pt x="72" y="19608"/>
                  </a:cubicBezTo>
                  <a:cubicBezTo>
                    <a:pt x="-33" y="18904"/>
                    <a:pt x="-33" y="18121"/>
                    <a:pt x="142" y="17651"/>
                  </a:cubicBezTo>
                  <a:cubicBezTo>
                    <a:pt x="317" y="17182"/>
                    <a:pt x="666" y="17025"/>
                    <a:pt x="1645" y="17573"/>
                  </a:cubicBezTo>
                  <a:cubicBezTo>
                    <a:pt x="2623" y="18121"/>
                    <a:pt x="4231" y="19373"/>
                    <a:pt x="5629" y="19765"/>
                  </a:cubicBezTo>
                  <a:cubicBezTo>
                    <a:pt x="7027" y="20156"/>
                    <a:pt x="8216" y="19686"/>
                    <a:pt x="8950" y="19138"/>
                  </a:cubicBezTo>
                  <a:cubicBezTo>
                    <a:pt x="9684" y="18591"/>
                    <a:pt x="9963" y="17965"/>
                    <a:pt x="10138" y="17260"/>
                  </a:cubicBezTo>
                  <a:cubicBezTo>
                    <a:pt x="10313" y="16556"/>
                    <a:pt x="10383" y="15773"/>
                    <a:pt x="10313" y="15069"/>
                  </a:cubicBezTo>
                  <a:cubicBezTo>
                    <a:pt x="10243" y="14365"/>
                    <a:pt x="10033" y="13738"/>
                    <a:pt x="9684" y="13191"/>
                  </a:cubicBezTo>
                  <a:cubicBezTo>
                    <a:pt x="9334" y="12643"/>
                    <a:pt x="8845" y="12173"/>
                    <a:pt x="8600" y="12408"/>
                  </a:cubicBezTo>
                  <a:cubicBezTo>
                    <a:pt x="8355" y="12643"/>
                    <a:pt x="8355" y="13582"/>
                    <a:pt x="8670" y="14834"/>
                  </a:cubicBezTo>
                  <a:cubicBezTo>
                    <a:pt x="8984" y="16086"/>
                    <a:pt x="9614" y="17651"/>
                    <a:pt x="10452" y="18434"/>
                  </a:cubicBezTo>
                  <a:cubicBezTo>
                    <a:pt x="11291" y="19217"/>
                    <a:pt x="12340" y="19217"/>
                    <a:pt x="13353" y="17965"/>
                  </a:cubicBezTo>
                  <a:cubicBezTo>
                    <a:pt x="14367" y="16712"/>
                    <a:pt x="15346" y="14208"/>
                    <a:pt x="15940" y="11938"/>
                  </a:cubicBezTo>
                  <a:cubicBezTo>
                    <a:pt x="16534" y="9669"/>
                    <a:pt x="16744" y="7634"/>
                    <a:pt x="16849" y="6225"/>
                  </a:cubicBezTo>
                  <a:cubicBezTo>
                    <a:pt x="16953" y="4817"/>
                    <a:pt x="16953" y="4034"/>
                    <a:pt x="16849" y="3956"/>
                  </a:cubicBezTo>
                  <a:cubicBezTo>
                    <a:pt x="16744" y="3878"/>
                    <a:pt x="16534" y="4504"/>
                    <a:pt x="16464" y="6304"/>
                  </a:cubicBezTo>
                  <a:cubicBezTo>
                    <a:pt x="16394" y="8104"/>
                    <a:pt x="16464" y="11078"/>
                    <a:pt x="16569" y="13347"/>
                  </a:cubicBezTo>
                  <a:cubicBezTo>
                    <a:pt x="16674" y="15617"/>
                    <a:pt x="16814" y="17182"/>
                    <a:pt x="16953" y="18356"/>
                  </a:cubicBezTo>
                  <a:cubicBezTo>
                    <a:pt x="17093" y="19530"/>
                    <a:pt x="17233" y="20312"/>
                    <a:pt x="17478" y="20782"/>
                  </a:cubicBezTo>
                  <a:cubicBezTo>
                    <a:pt x="17722" y="21251"/>
                    <a:pt x="18072" y="21408"/>
                    <a:pt x="18771" y="20547"/>
                  </a:cubicBezTo>
                  <a:cubicBezTo>
                    <a:pt x="19470" y="19686"/>
                    <a:pt x="20518" y="17808"/>
                    <a:pt x="21567" y="15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2" name="Line"/>
            <p:cNvSpPr/>
            <p:nvPr/>
          </p:nvSpPr>
          <p:spPr>
            <a:xfrm>
              <a:off x="3736184" y="501938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3" name="Line"/>
            <p:cNvSpPr/>
            <p:nvPr/>
          </p:nvSpPr>
          <p:spPr>
            <a:xfrm>
              <a:off x="5048639" y="318210"/>
              <a:ext cx="389643" cy="49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284" extrusionOk="0">
                  <a:moveTo>
                    <a:pt x="8264" y="314"/>
                  </a:moveTo>
                  <a:cubicBezTo>
                    <a:pt x="5990" y="4187"/>
                    <a:pt x="3716" y="8060"/>
                    <a:pt x="2485" y="10369"/>
                  </a:cubicBezTo>
                  <a:cubicBezTo>
                    <a:pt x="1253" y="12678"/>
                    <a:pt x="1064" y="13423"/>
                    <a:pt x="780" y="14168"/>
                  </a:cubicBezTo>
                  <a:cubicBezTo>
                    <a:pt x="495" y="14913"/>
                    <a:pt x="116" y="15657"/>
                    <a:pt x="22" y="15657"/>
                  </a:cubicBezTo>
                  <a:cubicBezTo>
                    <a:pt x="-73" y="15657"/>
                    <a:pt x="116" y="14913"/>
                    <a:pt x="1064" y="13050"/>
                  </a:cubicBezTo>
                  <a:cubicBezTo>
                    <a:pt x="2011" y="11188"/>
                    <a:pt x="3716" y="8209"/>
                    <a:pt x="4853" y="6124"/>
                  </a:cubicBezTo>
                  <a:cubicBezTo>
                    <a:pt x="5990" y="4038"/>
                    <a:pt x="6559" y="2846"/>
                    <a:pt x="6843" y="1804"/>
                  </a:cubicBezTo>
                  <a:cubicBezTo>
                    <a:pt x="7127" y="761"/>
                    <a:pt x="7127" y="-133"/>
                    <a:pt x="7601" y="16"/>
                  </a:cubicBezTo>
                  <a:cubicBezTo>
                    <a:pt x="8074" y="165"/>
                    <a:pt x="9022" y="1357"/>
                    <a:pt x="11011" y="4410"/>
                  </a:cubicBezTo>
                  <a:cubicBezTo>
                    <a:pt x="13001" y="7464"/>
                    <a:pt x="16032" y="12380"/>
                    <a:pt x="17832" y="15285"/>
                  </a:cubicBezTo>
                  <a:cubicBezTo>
                    <a:pt x="19632" y="18190"/>
                    <a:pt x="20201" y="19084"/>
                    <a:pt x="20674" y="19903"/>
                  </a:cubicBezTo>
                  <a:cubicBezTo>
                    <a:pt x="21148" y="20722"/>
                    <a:pt x="21527" y="21467"/>
                    <a:pt x="21243" y="21244"/>
                  </a:cubicBezTo>
                  <a:cubicBezTo>
                    <a:pt x="20959" y="21020"/>
                    <a:pt x="20011" y="19828"/>
                    <a:pt x="19064" y="186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4" name="Line"/>
            <p:cNvSpPr/>
            <p:nvPr/>
          </p:nvSpPr>
          <p:spPr>
            <a:xfrm>
              <a:off x="5074983" y="553829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5" name="Line"/>
            <p:cNvSpPr/>
            <p:nvPr/>
          </p:nvSpPr>
          <p:spPr>
            <a:xfrm>
              <a:off x="5033470" y="169833"/>
              <a:ext cx="39437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6" name="Line"/>
            <p:cNvSpPr/>
            <p:nvPr/>
          </p:nvSpPr>
          <p:spPr>
            <a:xfrm>
              <a:off x="6195839" y="200967"/>
              <a:ext cx="726481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3349"/>
                    <a:pt x="1440" y="6698"/>
                    <a:pt x="1903" y="9293"/>
                  </a:cubicBezTo>
                  <a:cubicBezTo>
                    <a:pt x="2366" y="11888"/>
                    <a:pt x="2571" y="13730"/>
                    <a:pt x="2726" y="15070"/>
                  </a:cubicBezTo>
                  <a:cubicBezTo>
                    <a:pt x="2880" y="16409"/>
                    <a:pt x="2983" y="17247"/>
                    <a:pt x="3034" y="17247"/>
                  </a:cubicBezTo>
                  <a:cubicBezTo>
                    <a:pt x="3086" y="17247"/>
                    <a:pt x="3086" y="16409"/>
                    <a:pt x="3240" y="15153"/>
                  </a:cubicBezTo>
                  <a:cubicBezTo>
                    <a:pt x="3394" y="13898"/>
                    <a:pt x="3703" y="12223"/>
                    <a:pt x="4114" y="11135"/>
                  </a:cubicBezTo>
                  <a:cubicBezTo>
                    <a:pt x="4526" y="10047"/>
                    <a:pt x="5040" y="9544"/>
                    <a:pt x="5811" y="9544"/>
                  </a:cubicBezTo>
                  <a:cubicBezTo>
                    <a:pt x="6583" y="9544"/>
                    <a:pt x="7611" y="10047"/>
                    <a:pt x="8177" y="10716"/>
                  </a:cubicBezTo>
                  <a:cubicBezTo>
                    <a:pt x="8743" y="11386"/>
                    <a:pt x="8846" y="12223"/>
                    <a:pt x="8743" y="12977"/>
                  </a:cubicBezTo>
                  <a:cubicBezTo>
                    <a:pt x="8640" y="13730"/>
                    <a:pt x="8331" y="14400"/>
                    <a:pt x="7560" y="15153"/>
                  </a:cubicBezTo>
                  <a:cubicBezTo>
                    <a:pt x="6789" y="15907"/>
                    <a:pt x="5554" y="16744"/>
                    <a:pt x="4474" y="17247"/>
                  </a:cubicBezTo>
                  <a:cubicBezTo>
                    <a:pt x="3394" y="17749"/>
                    <a:pt x="2469" y="17916"/>
                    <a:pt x="2263" y="17916"/>
                  </a:cubicBezTo>
                  <a:cubicBezTo>
                    <a:pt x="2057" y="17916"/>
                    <a:pt x="2571" y="17749"/>
                    <a:pt x="4526" y="17665"/>
                  </a:cubicBezTo>
                  <a:cubicBezTo>
                    <a:pt x="6480" y="17581"/>
                    <a:pt x="9874" y="17581"/>
                    <a:pt x="12189" y="17330"/>
                  </a:cubicBezTo>
                  <a:cubicBezTo>
                    <a:pt x="14503" y="17079"/>
                    <a:pt x="15737" y="16577"/>
                    <a:pt x="16560" y="15991"/>
                  </a:cubicBezTo>
                  <a:cubicBezTo>
                    <a:pt x="17383" y="15405"/>
                    <a:pt x="17794" y="14735"/>
                    <a:pt x="17897" y="13981"/>
                  </a:cubicBezTo>
                  <a:cubicBezTo>
                    <a:pt x="18000" y="13228"/>
                    <a:pt x="17794" y="12391"/>
                    <a:pt x="17434" y="11721"/>
                  </a:cubicBezTo>
                  <a:cubicBezTo>
                    <a:pt x="17074" y="11051"/>
                    <a:pt x="16560" y="10549"/>
                    <a:pt x="16046" y="10214"/>
                  </a:cubicBezTo>
                  <a:cubicBezTo>
                    <a:pt x="15531" y="9879"/>
                    <a:pt x="15017" y="9712"/>
                    <a:pt x="14657" y="10047"/>
                  </a:cubicBezTo>
                  <a:cubicBezTo>
                    <a:pt x="14297" y="10381"/>
                    <a:pt x="14091" y="11219"/>
                    <a:pt x="14143" y="12642"/>
                  </a:cubicBezTo>
                  <a:cubicBezTo>
                    <a:pt x="14194" y="14065"/>
                    <a:pt x="14503" y="16074"/>
                    <a:pt x="15789" y="17665"/>
                  </a:cubicBezTo>
                  <a:cubicBezTo>
                    <a:pt x="17074" y="19256"/>
                    <a:pt x="19337" y="2042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7" name="Line"/>
            <p:cNvSpPr/>
            <p:nvPr/>
          </p:nvSpPr>
          <p:spPr>
            <a:xfrm>
              <a:off x="7629669" y="0"/>
              <a:ext cx="915362" cy="65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11" extrusionOk="0">
                  <a:moveTo>
                    <a:pt x="205" y="11720"/>
                  </a:moveTo>
                  <a:cubicBezTo>
                    <a:pt x="43" y="13084"/>
                    <a:pt x="-119" y="14449"/>
                    <a:pt x="124" y="15699"/>
                  </a:cubicBezTo>
                  <a:cubicBezTo>
                    <a:pt x="366" y="16950"/>
                    <a:pt x="1014" y="18086"/>
                    <a:pt x="2106" y="18541"/>
                  </a:cubicBezTo>
                  <a:cubicBezTo>
                    <a:pt x="3198" y="18996"/>
                    <a:pt x="4735" y="18769"/>
                    <a:pt x="5868" y="17859"/>
                  </a:cubicBezTo>
                  <a:cubicBezTo>
                    <a:pt x="7000" y="16950"/>
                    <a:pt x="7728" y="15358"/>
                    <a:pt x="8052" y="13255"/>
                  </a:cubicBezTo>
                  <a:cubicBezTo>
                    <a:pt x="8375" y="11152"/>
                    <a:pt x="8294" y="8537"/>
                    <a:pt x="8133" y="6604"/>
                  </a:cubicBezTo>
                  <a:cubicBezTo>
                    <a:pt x="7971" y="4672"/>
                    <a:pt x="7728" y="3421"/>
                    <a:pt x="7485" y="2284"/>
                  </a:cubicBezTo>
                  <a:cubicBezTo>
                    <a:pt x="7243" y="1148"/>
                    <a:pt x="7000" y="124"/>
                    <a:pt x="6879" y="11"/>
                  </a:cubicBezTo>
                  <a:cubicBezTo>
                    <a:pt x="6757" y="-103"/>
                    <a:pt x="6757" y="693"/>
                    <a:pt x="6717" y="2853"/>
                  </a:cubicBezTo>
                  <a:cubicBezTo>
                    <a:pt x="6677" y="5013"/>
                    <a:pt x="6596" y="8537"/>
                    <a:pt x="6474" y="11265"/>
                  </a:cubicBezTo>
                  <a:cubicBezTo>
                    <a:pt x="6353" y="13994"/>
                    <a:pt x="6191" y="15926"/>
                    <a:pt x="6110" y="17177"/>
                  </a:cubicBezTo>
                  <a:cubicBezTo>
                    <a:pt x="6029" y="18428"/>
                    <a:pt x="6029" y="18996"/>
                    <a:pt x="6070" y="18996"/>
                  </a:cubicBezTo>
                  <a:cubicBezTo>
                    <a:pt x="6110" y="18996"/>
                    <a:pt x="6191" y="18428"/>
                    <a:pt x="6353" y="17916"/>
                  </a:cubicBezTo>
                  <a:cubicBezTo>
                    <a:pt x="6515" y="17404"/>
                    <a:pt x="6757" y="16950"/>
                    <a:pt x="7162" y="16438"/>
                  </a:cubicBezTo>
                  <a:cubicBezTo>
                    <a:pt x="7566" y="15926"/>
                    <a:pt x="8133" y="15358"/>
                    <a:pt x="8497" y="15529"/>
                  </a:cubicBezTo>
                  <a:cubicBezTo>
                    <a:pt x="8861" y="15699"/>
                    <a:pt x="9023" y="16609"/>
                    <a:pt x="9427" y="17518"/>
                  </a:cubicBezTo>
                  <a:cubicBezTo>
                    <a:pt x="9832" y="18428"/>
                    <a:pt x="10479" y="19337"/>
                    <a:pt x="11490" y="19905"/>
                  </a:cubicBezTo>
                  <a:cubicBezTo>
                    <a:pt x="12501" y="20474"/>
                    <a:pt x="13877" y="20701"/>
                    <a:pt x="15050" y="20360"/>
                  </a:cubicBezTo>
                  <a:cubicBezTo>
                    <a:pt x="16223" y="20019"/>
                    <a:pt x="17193" y="19110"/>
                    <a:pt x="17679" y="18314"/>
                  </a:cubicBezTo>
                  <a:cubicBezTo>
                    <a:pt x="18164" y="17518"/>
                    <a:pt x="18164" y="16836"/>
                    <a:pt x="18002" y="16324"/>
                  </a:cubicBezTo>
                  <a:cubicBezTo>
                    <a:pt x="17841" y="15813"/>
                    <a:pt x="17517" y="15472"/>
                    <a:pt x="17153" y="15188"/>
                  </a:cubicBezTo>
                  <a:cubicBezTo>
                    <a:pt x="16789" y="14903"/>
                    <a:pt x="16384" y="14676"/>
                    <a:pt x="16061" y="14790"/>
                  </a:cubicBezTo>
                  <a:cubicBezTo>
                    <a:pt x="15737" y="14903"/>
                    <a:pt x="15494" y="15358"/>
                    <a:pt x="15373" y="15870"/>
                  </a:cubicBezTo>
                  <a:cubicBezTo>
                    <a:pt x="15252" y="16381"/>
                    <a:pt x="15252" y="16950"/>
                    <a:pt x="15616" y="17689"/>
                  </a:cubicBezTo>
                  <a:cubicBezTo>
                    <a:pt x="15980" y="18428"/>
                    <a:pt x="16708" y="19337"/>
                    <a:pt x="17517" y="20019"/>
                  </a:cubicBezTo>
                  <a:cubicBezTo>
                    <a:pt x="18326" y="20701"/>
                    <a:pt x="19216" y="21156"/>
                    <a:pt x="19903" y="21326"/>
                  </a:cubicBezTo>
                  <a:cubicBezTo>
                    <a:pt x="20591" y="21497"/>
                    <a:pt x="21077" y="21383"/>
                    <a:pt x="21279" y="21213"/>
                  </a:cubicBezTo>
                  <a:cubicBezTo>
                    <a:pt x="21481" y="21042"/>
                    <a:pt x="21400" y="20815"/>
                    <a:pt x="21319" y="20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8" name="Line"/>
            <p:cNvSpPr/>
            <p:nvPr/>
          </p:nvSpPr>
          <p:spPr>
            <a:xfrm>
              <a:off x="7555395" y="439668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9" name="Line"/>
            <p:cNvSpPr/>
            <p:nvPr/>
          </p:nvSpPr>
          <p:spPr>
            <a:xfrm>
              <a:off x="9247056" y="40568"/>
              <a:ext cx="2148307" cy="72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4505"/>
                  </a:moveTo>
                  <a:cubicBezTo>
                    <a:pt x="591" y="14199"/>
                    <a:pt x="1183" y="13893"/>
                    <a:pt x="1565" y="13690"/>
                  </a:cubicBezTo>
                  <a:cubicBezTo>
                    <a:pt x="1948" y="13486"/>
                    <a:pt x="2122" y="13384"/>
                    <a:pt x="2261" y="13129"/>
                  </a:cubicBezTo>
                  <a:cubicBezTo>
                    <a:pt x="2400" y="12875"/>
                    <a:pt x="2504" y="12467"/>
                    <a:pt x="2522" y="12008"/>
                  </a:cubicBezTo>
                  <a:cubicBezTo>
                    <a:pt x="2539" y="11550"/>
                    <a:pt x="2470" y="11041"/>
                    <a:pt x="2261" y="10684"/>
                  </a:cubicBezTo>
                  <a:cubicBezTo>
                    <a:pt x="2052" y="10327"/>
                    <a:pt x="1704" y="10124"/>
                    <a:pt x="1374" y="10276"/>
                  </a:cubicBezTo>
                  <a:cubicBezTo>
                    <a:pt x="1043" y="10429"/>
                    <a:pt x="730" y="10939"/>
                    <a:pt x="626" y="11703"/>
                  </a:cubicBezTo>
                  <a:cubicBezTo>
                    <a:pt x="522" y="12467"/>
                    <a:pt x="626" y="13486"/>
                    <a:pt x="939" y="14505"/>
                  </a:cubicBezTo>
                  <a:cubicBezTo>
                    <a:pt x="1252" y="15524"/>
                    <a:pt x="1774" y="16542"/>
                    <a:pt x="2226" y="17103"/>
                  </a:cubicBezTo>
                  <a:cubicBezTo>
                    <a:pt x="2678" y="17663"/>
                    <a:pt x="3061" y="17765"/>
                    <a:pt x="3548" y="17358"/>
                  </a:cubicBezTo>
                  <a:cubicBezTo>
                    <a:pt x="4035" y="16950"/>
                    <a:pt x="4626" y="16033"/>
                    <a:pt x="5009" y="15473"/>
                  </a:cubicBezTo>
                  <a:cubicBezTo>
                    <a:pt x="5391" y="14912"/>
                    <a:pt x="5565" y="14708"/>
                    <a:pt x="5687" y="14352"/>
                  </a:cubicBezTo>
                  <a:cubicBezTo>
                    <a:pt x="5809" y="13995"/>
                    <a:pt x="5878" y="13486"/>
                    <a:pt x="5809" y="12976"/>
                  </a:cubicBezTo>
                  <a:cubicBezTo>
                    <a:pt x="5739" y="12467"/>
                    <a:pt x="5530" y="11958"/>
                    <a:pt x="5374" y="12008"/>
                  </a:cubicBezTo>
                  <a:cubicBezTo>
                    <a:pt x="5217" y="12059"/>
                    <a:pt x="5113" y="12671"/>
                    <a:pt x="5096" y="13486"/>
                  </a:cubicBezTo>
                  <a:cubicBezTo>
                    <a:pt x="5078" y="14301"/>
                    <a:pt x="5148" y="15320"/>
                    <a:pt x="5357" y="16084"/>
                  </a:cubicBezTo>
                  <a:cubicBezTo>
                    <a:pt x="5565" y="16848"/>
                    <a:pt x="5913" y="17358"/>
                    <a:pt x="6348" y="17561"/>
                  </a:cubicBezTo>
                  <a:cubicBezTo>
                    <a:pt x="6783" y="17765"/>
                    <a:pt x="7304" y="17663"/>
                    <a:pt x="7809" y="16644"/>
                  </a:cubicBezTo>
                  <a:cubicBezTo>
                    <a:pt x="8313" y="15625"/>
                    <a:pt x="8800" y="13690"/>
                    <a:pt x="9078" y="11652"/>
                  </a:cubicBezTo>
                  <a:cubicBezTo>
                    <a:pt x="9357" y="9614"/>
                    <a:pt x="9426" y="7475"/>
                    <a:pt x="9461" y="5895"/>
                  </a:cubicBezTo>
                  <a:cubicBezTo>
                    <a:pt x="9496" y="4316"/>
                    <a:pt x="9496" y="3297"/>
                    <a:pt x="9426" y="2278"/>
                  </a:cubicBezTo>
                  <a:cubicBezTo>
                    <a:pt x="9357" y="1259"/>
                    <a:pt x="9217" y="241"/>
                    <a:pt x="9130" y="37"/>
                  </a:cubicBezTo>
                  <a:cubicBezTo>
                    <a:pt x="9043" y="-167"/>
                    <a:pt x="9009" y="444"/>
                    <a:pt x="8957" y="2380"/>
                  </a:cubicBezTo>
                  <a:cubicBezTo>
                    <a:pt x="8904" y="4316"/>
                    <a:pt x="8835" y="7576"/>
                    <a:pt x="8765" y="10073"/>
                  </a:cubicBezTo>
                  <a:cubicBezTo>
                    <a:pt x="8696" y="12569"/>
                    <a:pt x="8626" y="14301"/>
                    <a:pt x="8591" y="15422"/>
                  </a:cubicBezTo>
                  <a:cubicBezTo>
                    <a:pt x="8557" y="16542"/>
                    <a:pt x="8557" y="17052"/>
                    <a:pt x="8626" y="17103"/>
                  </a:cubicBezTo>
                  <a:cubicBezTo>
                    <a:pt x="8696" y="17154"/>
                    <a:pt x="8835" y="16746"/>
                    <a:pt x="9009" y="16186"/>
                  </a:cubicBezTo>
                  <a:cubicBezTo>
                    <a:pt x="9183" y="15625"/>
                    <a:pt x="9391" y="14912"/>
                    <a:pt x="9513" y="14810"/>
                  </a:cubicBezTo>
                  <a:cubicBezTo>
                    <a:pt x="9635" y="14708"/>
                    <a:pt x="9670" y="15218"/>
                    <a:pt x="9774" y="15931"/>
                  </a:cubicBezTo>
                  <a:cubicBezTo>
                    <a:pt x="9878" y="16644"/>
                    <a:pt x="10052" y="17561"/>
                    <a:pt x="10313" y="18173"/>
                  </a:cubicBezTo>
                  <a:cubicBezTo>
                    <a:pt x="10574" y="18784"/>
                    <a:pt x="10922" y="19090"/>
                    <a:pt x="11270" y="19090"/>
                  </a:cubicBezTo>
                  <a:cubicBezTo>
                    <a:pt x="11617" y="19090"/>
                    <a:pt x="11965" y="18784"/>
                    <a:pt x="12174" y="18376"/>
                  </a:cubicBezTo>
                  <a:cubicBezTo>
                    <a:pt x="12383" y="17969"/>
                    <a:pt x="12452" y="17459"/>
                    <a:pt x="12470" y="16950"/>
                  </a:cubicBezTo>
                  <a:cubicBezTo>
                    <a:pt x="12487" y="16441"/>
                    <a:pt x="12452" y="15931"/>
                    <a:pt x="12365" y="15524"/>
                  </a:cubicBezTo>
                  <a:cubicBezTo>
                    <a:pt x="12278" y="15116"/>
                    <a:pt x="12139" y="14810"/>
                    <a:pt x="12000" y="14810"/>
                  </a:cubicBezTo>
                  <a:cubicBezTo>
                    <a:pt x="11861" y="14810"/>
                    <a:pt x="11722" y="15116"/>
                    <a:pt x="11652" y="15524"/>
                  </a:cubicBezTo>
                  <a:cubicBezTo>
                    <a:pt x="11583" y="15931"/>
                    <a:pt x="11583" y="16441"/>
                    <a:pt x="11739" y="17103"/>
                  </a:cubicBezTo>
                  <a:cubicBezTo>
                    <a:pt x="11896" y="17765"/>
                    <a:pt x="12209" y="18580"/>
                    <a:pt x="12557" y="18988"/>
                  </a:cubicBezTo>
                  <a:cubicBezTo>
                    <a:pt x="12904" y="19395"/>
                    <a:pt x="13287" y="19395"/>
                    <a:pt x="13670" y="18784"/>
                  </a:cubicBezTo>
                  <a:cubicBezTo>
                    <a:pt x="14052" y="18173"/>
                    <a:pt x="14435" y="16950"/>
                    <a:pt x="14783" y="14912"/>
                  </a:cubicBezTo>
                  <a:cubicBezTo>
                    <a:pt x="15130" y="12875"/>
                    <a:pt x="15443" y="10022"/>
                    <a:pt x="15583" y="7780"/>
                  </a:cubicBezTo>
                  <a:cubicBezTo>
                    <a:pt x="15722" y="5539"/>
                    <a:pt x="15687" y="3908"/>
                    <a:pt x="15617" y="2737"/>
                  </a:cubicBezTo>
                  <a:cubicBezTo>
                    <a:pt x="15548" y="1565"/>
                    <a:pt x="15443" y="852"/>
                    <a:pt x="15357" y="852"/>
                  </a:cubicBezTo>
                  <a:cubicBezTo>
                    <a:pt x="15270" y="852"/>
                    <a:pt x="15200" y="1565"/>
                    <a:pt x="15113" y="3246"/>
                  </a:cubicBezTo>
                  <a:cubicBezTo>
                    <a:pt x="15026" y="4927"/>
                    <a:pt x="14922" y="7576"/>
                    <a:pt x="14870" y="10073"/>
                  </a:cubicBezTo>
                  <a:cubicBezTo>
                    <a:pt x="14817" y="12569"/>
                    <a:pt x="14817" y="14912"/>
                    <a:pt x="14887" y="16288"/>
                  </a:cubicBezTo>
                  <a:cubicBezTo>
                    <a:pt x="14957" y="17663"/>
                    <a:pt x="15096" y="18071"/>
                    <a:pt x="15357" y="18325"/>
                  </a:cubicBezTo>
                  <a:cubicBezTo>
                    <a:pt x="15617" y="18580"/>
                    <a:pt x="16000" y="18682"/>
                    <a:pt x="16365" y="18580"/>
                  </a:cubicBezTo>
                  <a:cubicBezTo>
                    <a:pt x="16730" y="18478"/>
                    <a:pt x="17078" y="18173"/>
                    <a:pt x="17287" y="17765"/>
                  </a:cubicBezTo>
                  <a:cubicBezTo>
                    <a:pt x="17496" y="17358"/>
                    <a:pt x="17565" y="16848"/>
                    <a:pt x="17548" y="16390"/>
                  </a:cubicBezTo>
                  <a:cubicBezTo>
                    <a:pt x="17530" y="15931"/>
                    <a:pt x="17426" y="15524"/>
                    <a:pt x="17287" y="15269"/>
                  </a:cubicBezTo>
                  <a:cubicBezTo>
                    <a:pt x="17148" y="15014"/>
                    <a:pt x="16974" y="14912"/>
                    <a:pt x="16870" y="15116"/>
                  </a:cubicBezTo>
                  <a:cubicBezTo>
                    <a:pt x="16765" y="15320"/>
                    <a:pt x="16730" y="15829"/>
                    <a:pt x="16765" y="16288"/>
                  </a:cubicBezTo>
                  <a:cubicBezTo>
                    <a:pt x="16800" y="16746"/>
                    <a:pt x="16904" y="17154"/>
                    <a:pt x="17043" y="17408"/>
                  </a:cubicBezTo>
                  <a:cubicBezTo>
                    <a:pt x="17183" y="17663"/>
                    <a:pt x="17357" y="17765"/>
                    <a:pt x="17600" y="17459"/>
                  </a:cubicBezTo>
                  <a:cubicBezTo>
                    <a:pt x="17843" y="17154"/>
                    <a:pt x="18157" y="16441"/>
                    <a:pt x="18383" y="15880"/>
                  </a:cubicBezTo>
                  <a:cubicBezTo>
                    <a:pt x="18609" y="15320"/>
                    <a:pt x="18748" y="14912"/>
                    <a:pt x="18904" y="14708"/>
                  </a:cubicBezTo>
                  <a:cubicBezTo>
                    <a:pt x="19061" y="14505"/>
                    <a:pt x="19235" y="14505"/>
                    <a:pt x="19322" y="14759"/>
                  </a:cubicBezTo>
                  <a:cubicBezTo>
                    <a:pt x="19409" y="15014"/>
                    <a:pt x="19409" y="15524"/>
                    <a:pt x="19409" y="16033"/>
                  </a:cubicBezTo>
                  <a:cubicBezTo>
                    <a:pt x="19409" y="16542"/>
                    <a:pt x="19409" y="17052"/>
                    <a:pt x="19496" y="17154"/>
                  </a:cubicBezTo>
                  <a:cubicBezTo>
                    <a:pt x="19583" y="17256"/>
                    <a:pt x="19757" y="16950"/>
                    <a:pt x="19896" y="16593"/>
                  </a:cubicBezTo>
                  <a:cubicBezTo>
                    <a:pt x="20035" y="16237"/>
                    <a:pt x="20139" y="15829"/>
                    <a:pt x="20278" y="15575"/>
                  </a:cubicBezTo>
                  <a:cubicBezTo>
                    <a:pt x="20417" y="15320"/>
                    <a:pt x="20591" y="15218"/>
                    <a:pt x="20713" y="15473"/>
                  </a:cubicBezTo>
                  <a:cubicBezTo>
                    <a:pt x="20835" y="15727"/>
                    <a:pt x="20904" y="16339"/>
                    <a:pt x="20974" y="17205"/>
                  </a:cubicBezTo>
                  <a:cubicBezTo>
                    <a:pt x="21043" y="18071"/>
                    <a:pt x="21113" y="19191"/>
                    <a:pt x="21200" y="19956"/>
                  </a:cubicBezTo>
                  <a:cubicBezTo>
                    <a:pt x="21287" y="20720"/>
                    <a:pt x="21391" y="21127"/>
                    <a:pt x="21461" y="21280"/>
                  </a:cubicBezTo>
                  <a:cubicBezTo>
                    <a:pt x="21530" y="21433"/>
                    <a:pt x="21565" y="21331"/>
                    <a:pt x="21600" y="21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0" name="Line"/>
            <p:cNvSpPr/>
            <p:nvPr/>
          </p:nvSpPr>
          <p:spPr>
            <a:xfrm>
              <a:off x="11935033" y="173292"/>
              <a:ext cx="415132" cy="74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21600" y="1692"/>
                  </a:moveTo>
                  <a:cubicBezTo>
                    <a:pt x="21420" y="1194"/>
                    <a:pt x="21240" y="697"/>
                    <a:pt x="20700" y="398"/>
                  </a:cubicBezTo>
                  <a:cubicBezTo>
                    <a:pt x="20160" y="100"/>
                    <a:pt x="19260" y="0"/>
                    <a:pt x="18360" y="0"/>
                  </a:cubicBezTo>
                  <a:cubicBezTo>
                    <a:pt x="17460" y="0"/>
                    <a:pt x="16560" y="100"/>
                    <a:pt x="15930" y="846"/>
                  </a:cubicBezTo>
                  <a:cubicBezTo>
                    <a:pt x="15300" y="1593"/>
                    <a:pt x="14940" y="2986"/>
                    <a:pt x="15120" y="5276"/>
                  </a:cubicBezTo>
                  <a:cubicBezTo>
                    <a:pt x="15300" y="7565"/>
                    <a:pt x="16020" y="10750"/>
                    <a:pt x="16290" y="13388"/>
                  </a:cubicBezTo>
                  <a:cubicBezTo>
                    <a:pt x="16560" y="16026"/>
                    <a:pt x="16380" y="18116"/>
                    <a:pt x="15570" y="19510"/>
                  </a:cubicBezTo>
                  <a:cubicBezTo>
                    <a:pt x="14760" y="20903"/>
                    <a:pt x="13320" y="21600"/>
                    <a:pt x="11070" y="21451"/>
                  </a:cubicBezTo>
                  <a:cubicBezTo>
                    <a:pt x="8820" y="21301"/>
                    <a:pt x="5760" y="20306"/>
                    <a:pt x="3780" y="19112"/>
                  </a:cubicBezTo>
                  <a:cubicBezTo>
                    <a:pt x="1800" y="17917"/>
                    <a:pt x="900" y="16524"/>
                    <a:pt x="0" y="15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1" name="Line"/>
            <p:cNvSpPr/>
            <p:nvPr/>
          </p:nvSpPr>
          <p:spPr>
            <a:xfrm>
              <a:off x="11924655" y="577354"/>
              <a:ext cx="892534" cy="6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7" extrusionOk="0">
                  <a:moveTo>
                    <a:pt x="0" y="11520"/>
                  </a:moveTo>
                  <a:cubicBezTo>
                    <a:pt x="1340" y="8434"/>
                    <a:pt x="2679" y="5348"/>
                    <a:pt x="4479" y="4320"/>
                  </a:cubicBezTo>
                  <a:cubicBezTo>
                    <a:pt x="6279" y="3291"/>
                    <a:pt x="8540" y="4320"/>
                    <a:pt x="9879" y="4834"/>
                  </a:cubicBezTo>
                  <a:cubicBezTo>
                    <a:pt x="11219" y="5348"/>
                    <a:pt x="11637" y="5348"/>
                    <a:pt x="12014" y="3806"/>
                  </a:cubicBezTo>
                  <a:cubicBezTo>
                    <a:pt x="12391" y="2263"/>
                    <a:pt x="12726" y="-823"/>
                    <a:pt x="12851" y="206"/>
                  </a:cubicBezTo>
                  <a:cubicBezTo>
                    <a:pt x="12977" y="1234"/>
                    <a:pt x="12893" y="6377"/>
                    <a:pt x="13019" y="10491"/>
                  </a:cubicBezTo>
                  <a:cubicBezTo>
                    <a:pt x="13144" y="14606"/>
                    <a:pt x="13479" y="17691"/>
                    <a:pt x="13856" y="18720"/>
                  </a:cubicBezTo>
                  <a:cubicBezTo>
                    <a:pt x="14233" y="19748"/>
                    <a:pt x="14651" y="18720"/>
                    <a:pt x="14986" y="16148"/>
                  </a:cubicBezTo>
                  <a:cubicBezTo>
                    <a:pt x="15321" y="13577"/>
                    <a:pt x="15572" y="9463"/>
                    <a:pt x="15865" y="5863"/>
                  </a:cubicBezTo>
                  <a:cubicBezTo>
                    <a:pt x="16158" y="2263"/>
                    <a:pt x="16493" y="-823"/>
                    <a:pt x="17037" y="720"/>
                  </a:cubicBezTo>
                  <a:cubicBezTo>
                    <a:pt x="17581" y="2263"/>
                    <a:pt x="18335" y="8434"/>
                    <a:pt x="19130" y="12548"/>
                  </a:cubicBezTo>
                  <a:cubicBezTo>
                    <a:pt x="19926" y="16663"/>
                    <a:pt x="20763" y="18720"/>
                    <a:pt x="21600" y="20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2" name="Line"/>
            <p:cNvSpPr/>
            <p:nvPr/>
          </p:nvSpPr>
          <p:spPr>
            <a:xfrm>
              <a:off x="12869080" y="522695"/>
              <a:ext cx="41513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60" y="3086"/>
                    <a:pt x="2520" y="6171"/>
                    <a:pt x="3330" y="8571"/>
                  </a:cubicBezTo>
                  <a:cubicBezTo>
                    <a:pt x="4140" y="10971"/>
                    <a:pt x="4500" y="12686"/>
                    <a:pt x="4860" y="12686"/>
                  </a:cubicBezTo>
                  <a:cubicBezTo>
                    <a:pt x="5220" y="12686"/>
                    <a:pt x="5580" y="10971"/>
                    <a:pt x="6030" y="9429"/>
                  </a:cubicBezTo>
                  <a:cubicBezTo>
                    <a:pt x="6480" y="7886"/>
                    <a:pt x="7020" y="6514"/>
                    <a:pt x="7740" y="5486"/>
                  </a:cubicBezTo>
                  <a:cubicBezTo>
                    <a:pt x="8460" y="4457"/>
                    <a:pt x="9360" y="3771"/>
                    <a:pt x="10170" y="3943"/>
                  </a:cubicBezTo>
                  <a:cubicBezTo>
                    <a:pt x="10980" y="4114"/>
                    <a:pt x="11700" y="5143"/>
                    <a:pt x="12150" y="6514"/>
                  </a:cubicBezTo>
                  <a:cubicBezTo>
                    <a:pt x="12600" y="7886"/>
                    <a:pt x="12780" y="9600"/>
                    <a:pt x="13140" y="9771"/>
                  </a:cubicBezTo>
                  <a:cubicBezTo>
                    <a:pt x="13500" y="9943"/>
                    <a:pt x="14040" y="8571"/>
                    <a:pt x="15030" y="7371"/>
                  </a:cubicBezTo>
                  <a:cubicBezTo>
                    <a:pt x="16020" y="6171"/>
                    <a:pt x="17460" y="5143"/>
                    <a:pt x="18450" y="5314"/>
                  </a:cubicBezTo>
                  <a:cubicBezTo>
                    <a:pt x="19440" y="5486"/>
                    <a:pt x="19980" y="6857"/>
                    <a:pt x="20430" y="9771"/>
                  </a:cubicBezTo>
                  <a:cubicBezTo>
                    <a:pt x="20880" y="12686"/>
                    <a:pt x="21240" y="171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3" name="Line"/>
            <p:cNvSpPr/>
            <p:nvPr/>
          </p:nvSpPr>
          <p:spPr>
            <a:xfrm>
              <a:off x="13890087" y="67678"/>
              <a:ext cx="607688" cy="899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522" extrusionOk="0">
                  <a:moveTo>
                    <a:pt x="959" y="12127"/>
                  </a:moveTo>
                  <a:cubicBezTo>
                    <a:pt x="2302" y="12375"/>
                    <a:pt x="3644" y="12623"/>
                    <a:pt x="4620" y="12706"/>
                  </a:cubicBezTo>
                  <a:cubicBezTo>
                    <a:pt x="5597" y="12789"/>
                    <a:pt x="6207" y="12706"/>
                    <a:pt x="6573" y="12458"/>
                  </a:cubicBezTo>
                  <a:cubicBezTo>
                    <a:pt x="6939" y="12209"/>
                    <a:pt x="7061" y="11795"/>
                    <a:pt x="6878" y="11464"/>
                  </a:cubicBezTo>
                  <a:cubicBezTo>
                    <a:pt x="6695" y="11133"/>
                    <a:pt x="6207" y="10885"/>
                    <a:pt x="5292" y="10637"/>
                  </a:cubicBezTo>
                  <a:cubicBezTo>
                    <a:pt x="4376" y="10389"/>
                    <a:pt x="3034" y="10140"/>
                    <a:pt x="1997" y="10016"/>
                  </a:cubicBezTo>
                  <a:cubicBezTo>
                    <a:pt x="959" y="9892"/>
                    <a:pt x="227" y="9892"/>
                    <a:pt x="44" y="10099"/>
                  </a:cubicBezTo>
                  <a:cubicBezTo>
                    <a:pt x="-139" y="10306"/>
                    <a:pt x="227" y="10720"/>
                    <a:pt x="1508" y="11092"/>
                  </a:cubicBezTo>
                  <a:cubicBezTo>
                    <a:pt x="2790" y="11464"/>
                    <a:pt x="4986" y="11795"/>
                    <a:pt x="7610" y="11754"/>
                  </a:cubicBezTo>
                  <a:cubicBezTo>
                    <a:pt x="10234" y="11713"/>
                    <a:pt x="13285" y="11299"/>
                    <a:pt x="15603" y="10430"/>
                  </a:cubicBezTo>
                  <a:cubicBezTo>
                    <a:pt x="17922" y="9561"/>
                    <a:pt x="19508" y="8237"/>
                    <a:pt x="20363" y="6789"/>
                  </a:cubicBezTo>
                  <a:cubicBezTo>
                    <a:pt x="21217" y="5340"/>
                    <a:pt x="21339" y="3768"/>
                    <a:pt x="21400" y="2775"/>
                  </a:cubicBezTo>
                  <a:cubicBezTo>
                    <a:pt x="21461" y="1782"/>
                    <a:pt x="21461" y="1368"/>
                    <a:pt x="21278" y="913"/>
                  </a:cubicBezTo>
                  <a:cubicBezTo>
                    <a:pt x="21095" y="458"/>
                    <a:pt x="20729" y="-39"/>
                    <a:pt x="20363" y="2"/>
                  </a:cubicBezTo>
                  <a:cubicBezTo>
                    <a:pt x="19997" y="44"/>
                    <a:pt x="19631" y="623"/>
                    <a:pt x="19203" y="2113"/>
                  </a:cubicBezTo>
                  <a:cubicBezTo>
                    <a:pt x="18776" y="3602"/>
                    <a:pt x="18288" y="6002"/>
                    <a:pt x="18044" y="8733"/>
                  </a:cubicBezTo>
                  <a:cubicBezTo>
                    <a:pt x="17800" y="11464"/>
                    <a:pt x="17800" y="14527"/>
                    <a:pt x="17861" y="16513"/>
                  </a:cubicBezTo>
                  <a:cubicBezTo>
                    <a:pt x="17922" y="18499"/>
                    <a:pt x="18044" y="19409"/>
                    <a:pt x="18410" y="20154"/>
                  </a:cubicBezTo>
                  <a:cubicBezTo>
                    <a:pt x="18776" y="20899"/>
                    <a:pt x="19386" y="21478"/>
                    <a:pt x="19753" y="21520"/>
                  </a:cubicBezTo>
                  <a:cubicBezTo>
                    <a:pt x="20119" y="21561"/>
                    <a:pt x="20241" y="21064"/>
                    <a:pt x="20241" y="20237"/>
                  </a:cubicBezTo>
                  <a:cubicBezTo>
                    <a:pt x="20241" y="19409"/>
                    <a:pt x="20119" y="18251"/>
                    <a:pt x="19997" y="17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4" name="Line"/>
            <p:cNvSpPr/>
            <p:nvPr/>
          </p:nvSpPr>
          <p:spPr>
            <a:xfrm>
              <a:off x="14353175" y="616099"/>
              <a:ext cx="352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0"/>
                  </a:moveTo>
                  <a:cubicBezTo>
                    <a:pt x="6291" y="4800"/>
                    <a:pt x="12583" y="9600"/>
                    <a:pt x="16252" y="13200"/>
                  </a:cubicBezTo>
                  <a:cubicBezTo>
                    <a:pt x="19922" y="16800"/>
                    <a:pt x="20971" y="19200"/>
                    <a:pt x="21285" y="20400"/>
                  </a:cubicBezTo>
                  <a:cubicBezTo>
                    <a:pt x="21600" y="21600"/>
                    <a:pt x="21181" y="21600"/>
                    <a:pt x="207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5" name="Line"/>
            <p:cNvSpPr/>
            <p:nvPr/>
          </p:nvSpPr>
          <p:spPr>
            <a:xfrm>
              <a:off x="15339112" y="334036"/>
              <a:ext cx="427507" cy="49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59" extrusionOk="0">
                  <a:moveTo>
                    <a:pt x="9929" y="987"/>
                  </a:moveTo>
                  <a:cubicBezTo>
                    <a:pt x="6968" y="4613"/>
                    <a:pt x="4006" y="8238"/>
                    <a:pt x="2265" y="10352"/>
                  </a:cubicBezTo>
                  <a:cubicBezTo>
                    <a:pt x="523" y="12467"/>
                    <a:pt x="0" y="13071"/>
                    <a:pt x="0" y="13071"/>
                  </a:cubicBezTo>
                  <a:cubicBezTo>
                    <a:pt x="0" y="13071"/>
                    <a:pt x="523" y="12467"/>
                    <a:pt x="1916" y="10730"/>
                  </a:cubicBezTo>
                  <a:cubicBezTo>
                    <a:pt x="3310" y="8993"/>
                    <a:pt x="5574" y="6123"/>
                    <a:pt x="6968" y="4386"/>
                  </a:cubicBezTo>
                  <a:cubicBezTo>
                    <a:pt x="8361" y="2649"/>
                    <a:pt x="8884" y="2045"/>
                    <a:pt x="9232" y="1365"/>
                  </a:cubicBezTo>
                  <a:cubicBezTo>
                    <a:pt x="9581" y="685"/>
                    <a:pt x="9755" y="-70"/>
                    <a:pt x="10277" y="6"/>
                  </a:cubicBezTo>
                  <a:cubicBezTo>
                    <a:pt x="10800" y="81"/>
                    <a:pt x="11671" y="987"/>
                    <a:pt x="13239" y="3857"/>
                  </a:cubicBezTo>
                  <a:cubicBezTo>
                    <a:pt x="14806" y="6727"/>
                    <a:pt x="17071" y="11561"/>
                    <a:pt x="18465" y="14506"/>
                  </a:cubicBezTo>
                  <a:cubicBezTo>
                    <a:pt x="19858" y="17452"/>
                    <a:pt x="20381" y="18509"/>
                    <a:pt x="20816" y="19491"/>
                  </a:cubicBezTo>
                  <a:cubicBezTo>
                    <a:pt x="21252" y="20473"/>
                    <a:pt x="21600" y="21379"/>
                    <a:pt x="21513" y="21454"/>
                  </a:cubicBezTo>
                  <a:cubicBezTo>
                    <a:pt x="21426" y="21530"/>
                    <a:pt x="20903" y="20775"/>
                    <a:pt x="20381" y="20095"/>
                  </a:cubicBezTo>
                  <a:cubicBezTo>
                    <a:pt x="19858" y="19415"/>
                    <a:pt x="19335" y="18811"/>
                    <a:pt x="18813" y="18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6" name="Line"/>
            <p:cNvSpPr/>
            <p:nvPr/>
          </p:nvSpPr>
          <p:spPr>
            <a:xfrm>
              <a:off x="15380626" y="553829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7" name="Line"/>
            <p:cNvSpPr/>
            <p:nvPr/>
          </p:nvSpPr>
          <p:spPr>
            <a:xfrm>
              <a:off x="16003323" y="782152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8" name="Line"/>
            <p:cNvSpPr/>
            <p:nvPr/>
          </p:nvSpPr>
          <p:spPr>
            <a:xfrm>
              <a:off x="16910999" y="118990"/>
              <a:ext cx="330801" cy="55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02" extrusionOk="0">
                  <a:moveTo>
                    <a:pt x="2390" y="769"/>
                  </a:moveTo>
                  <a:cubicBezTo>
                    <a:pt x="2165" y="4279"/>
                    <a:pt x="1940" y="7789"/>
                    <a:pt x="2052" y="10084"/>
                  </a:cubicBezTo>
                  <a:cubicBezTo>
                    <a:pt x="2165" y="12379"/>
                    <a:pt x="2615" y="13459"/>
                    <a:pt x="2953" y="14404"/>
                  </a:cubicBezTo>
                  <a:cubicBezTo>
                    <a:pt x="3290" y="15349"/>
                    <a:pt x="3515" y="16159"/>
                    <a:pt x="3740" y="16226"/>
                  </a:cubicBezTo>
                  <a:cubicBezTo>
                    <a:pt x="3965" y="16294"/>
                    <a:pt x="4190" y="15619"/>
                    <a:pt x="3740" y="13796"/>
                  </a:cubicBezTo>
                  <a:cubicBezTo>
                    <a:pt x="3290" y="11974"/>
                    <a:pt x="2165" y="9004"/>
                    <a:pt x="1377" y="6979"/>
                  </a:cubicBezTo>
                  <a:cubicBezTo>
                    <a:pt x="590" y="4954"/>
                    <a:pt x="140" y="3874"/>
                    <a:pt x="27" y="2997"/>
                  </a:cubicBezTo>
                  <a:cubicBezTo>
                    <a:pt x="-85" y="2119"/>
                    <a:pt x="140" y="1444"/>
                    <a:pt x="815" y="972"/>
                  </a:cubicBezTo>
                  <a:cubicBezTo>
                    <a:pt x="1490" y="499"/>
                    <a:pt x="2615" y="229"/>
                    <a:pt x="4415" y="94"/>
                  </a:cubicBezTo>
                  <a:cubicBezTo>
                    <a:pt x="6215" y="-41"/>
                    <a:pt x="8690" y="-41"/>
                    <a:pt x="10377" y="162"/>
                  </a:cubicBezTo>
                  <a:cubicBezTo>
                    <a:pt x="12065" y="364"/>
                    <a:pt x="12965" y="769"/>
                    <a:pt x="13527" y="1377"/>
                  </a:cubicBezTo>
                  <a:cubicBezTo>
                    <a:pt x="14090" y="1984"/>
                    <a:pt x="14315" y="2794"/>
                    <a:pt x="13977" y="3537"/>
                  </a:cubicBezTo>
                  <a:cubicBezTo>
                    <a:pt x="13640" y="4279"/>
                    <a:pt x="12740" y="4954"/>
                    <a:pt x="11727" y="5494"/>
                  </a:cubicBezTo>
                  <a:cubicBezTo>
                    <a:pt x="10715" y="6034"/>
                    <a:pt x="9590" y="6439"/>
                    <a:pt x="8915" y="6979"/>
                  </a:cubicBezTo>
                  <a:cubicBezTo>
                    <a:pt x="8240" y="7519"/>
                    <a:pt x="8015" y="8194"/>
                    <a:pt x="8465" y="8734"/>
                  </a:cubicBezTo>
                  <a:cubicBezTo>
                    <a:pt x="8915" y="9274"/>
                    <a:pt x="10040" y="9679"/>
                    <a:pt x="12177" y="10894"/>
                  </a:cubicBezTo>
                  <a:cubicBezTo>
                    <a:pt x="14315" y="12109"/>
                    <a:pt x="17465" y="14134"/>
                    <a:pt x="19265" y="15619"/>
                  </a:cubicBezTo>
                  <a:cubicBezTo>
                    <a:pt x="21065" y="17104"/>
                    <a:pt x="21515" y="18049"/>
                    <a:pt x="21515" y="18859"/>
                  </a:cubicBezTo>
                  <a:cubicBezTo>
                    <a:pt x="21515" y="19669"/>
                    <a:pt x="21065" y="20344"/>
                    <a:pt x="19490" y="20817"/>
                  </a:cubicBezTo>
                  <a:cubicBezTo>
                    <a:pt x="17915" y="21289"/>
                    <a:pt x="15215" y="21559"/>
                    <a:pt x="12740" y="21492"/>
                  </a:cubicBezTo>
                  <a:cubicBezTo>
                    <a:pt x="10265" y="21424"/>
                    <a:pt x="8015" y="21019"/>
                    <a:pt x="6777" y="20142"/>
                  </a:cubicBezTo>
                  <a:cubicBezTo>
                    <a:pt x="5540" y="19264"/>
                    <a:pt x="5315" y="17914"/>
                    <a:pt x="5090" y="16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9" name="Line"/>
            <p:cNvSpPr/>
            <p:nvPr/>
          </p:nvSpPr>
          <p:spPr>
            <a:xfrm>
              <a:off x="17342123" y="408533"/>
              <a:ext cx="245660" cy="535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447" extrusionOk="0">
                  <a:moveTo>
                    <a:pt x="0" y="0"/>
                  </a:moveTo>
                  <a:cubicBezTo>
                    <a:pt x="600" y="1385"/>
                    <a:pt x="1200" y="2769"/>
                    <a:pt x="2250" y="3808"/>
                  </a:cubicBezTo>
                  <a:cubicBezTo>
                    <a:pt x="3300" y="4846"/>
                    <a:pt x="4800" y="5538"/>
                    <a:pt x="6750" y="5608"/>
                  </a:cubicBezTo>
                  <a:cubicBezTo>
                    <a:pt x="8700" y="5677"/>
                    <a:pt x="11100" y="5123"/>
                    <a:pt x="12750" y="4500"/>
                  </a:cubicBezTo>
                  <a:cubicBezTo>
                    <a:pt x="14400" y="3877"/>
                    <a:pt x="15300" y="3185"/>
                    <a:pt x="15450" y="2423"/>
                  </a:cubicBezTo>
                  <a:cubicBezTo>
                    <a:pt x="15600" y="1662"/>
                    <a:pt x="15000" y="831"/>
                    <a:pt x="14850" y="900"/>
                  </a:cubicBezTo>
                  <a:cubicBezTo>
                    <a:pt x="14700" y="969"/>
                    <a:pt x="15000" y="1938"/>
                    <a:pt x="16200" y="4500"/>
                  </a:cubicBezTo>
                  <a:cubicBezTo>
                    <a:pt x="17400" y="7062"/>
                    <a:pt x="19500" y="11215"/>
                    <a:pt x="20550" y="13985"/>
                  </a:cubicBezTo>
                  <a:cubicBezTo>
                    <a:pt x="21600" y="16754"/>
                    <a:pt x="21600" y="18138"/>
                    <a:pt x="20250" y="19246"/>
                  </a:cubicBezTo>
                  <a:cubicBezTo>
                    <a:pt x="18900" y="20354"/>
                    <a:pt x="16200" y="21185"/>
                    <a:pt x="13200" y="21392"/>
                  </a:cubicBezTo>
                  <a:cubicBezTo>
                    <a:pt x="10200" y="21600"/>
                    <a:pt x="6900" y="21185"/>
                    <a:pt x="4800" y="20700"/>
                  </a:cubicBezTo>
                  <a:cubicBezTo>
                    <a:pt x="2700" y="20215"/>
                    <a:pt x="1800" y="19662"/>
                    <a:pt x="1500" y="19038"/>
                  </a:cubicBezTo>
                  <a:cubicBezTo>
                    <a:pt x="1200" y="18415"/>
                    <a:pt x="1500" y="17723"/>
                    <a:pt x="2400" y="17238"/>
                  </a:cubicBezTo>
                  <a:cubicBezTo>
                    <a:pt x="3300" y="16754"/>
                    <a:pt x="4800" y="16477"/>
                    <a:pt x="7350" y="15992"/>
                  </a:cubicBezTo>
                  <a:cubicBezTo>
                    <a:pt x="9900" y="15508"/>
                    <a:pt x="13500" y="14815"/>
                    <a:pt x="17100" y="14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0" name="Line"/>
            <p:cNvSpPr/>
            <p:nvPr/>
          </p:nvSpPr>
          <p:spPr>
            <a:xfrm>
              <a:off x="18237028" y="96751"/>
              <a:ext cx="797710" cy="60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08" extrusionOk="0">
                  <a:moveTo>
                    <a:pt x="1048" y="10754"/>
                  </a:moveTo>
                  <a:cubicBezTo>
                    <a:pt x="678" y="11247"/>
                    <a:pt x="307" y="11741"/>
                    <a:pt x="121" y="12914"/>
                  </a:cubicBezTo>
                  <a:cubicBezTo>
                    <a:pt x="-64" y="14086"/>
                    <a:pt x="-64" y="15938"/>
                    <a:pt x="307" y="17295"/>
                  </a:cubicBezTo>
                  <a:cubicBezTo>
                    <a:pt x="678" y="18653"/>
                    <a:pt x="1419" y="19517"/>
                    <a:pt x="2485" y="19641"/>
                  </a:cubicBezTo>
                  <a:cubicBezTo>
                    <a:pt x="3551" y="19764"/>
                    <a:pt x="4942" y="19147"/>
                    <a:pt x="6101" y="16925"/>
                  </a:cubicBezTo>
                  <a:cubicBezTo>
                    <a:pt x="7260" y="14703"/>
                    <a:pt x="8187" y="10877"/>
                    <a:pt x="8604" y="7977"/>
                  </a:cubicBezTo>
                  <a:cubicBezTo>
                    <a:pt x="9021" y="5076"/>
                    <a:pt x="8928" y="3101"/>
                    <a:pt x="8697" y="1805"/>
                  </a:cubicBezTo>
                  <a:cubicBezTo>
                    <a:pt x="8465" y="509"/>
                    <a:pt x="8094" y="-108"/>
                    <a:pt x="7862" y="15"/>
                  </a:cubicBezTo>
                  <a:cubicBezTo>
                    <a:pt x="7630" y="139"/>
                    <a:pt x="7538" y="1003"/>
                    <a:pt x="7260" y="3657"/>
                  </a:cubicBezTo>
                  <a:cubicBezTo>
                    <a:pt x="6981" y="6310"/>
                    <a:pt x="6518" y="10754"/>
                    <a:pt x="6194" y="13531"/>
                  </a:cubicBezTo>
                  <a:cubicBezTo>
                    <a:pt x="5869" y="16308"/>
                    <a:pt x="5684" y="17419"/>
                    <a:pt x="5591" y="18345"/>
                  </a:cubicBezTo>
                  <a:cubicBezTo>
                    <a:pt x="5498" y="19270"/>
                    <a:pt x="5498" y="20011"/>
                    <a:pt x="5684" y="20196"/>
                  </a:cubicBezTo>
                  <a:cubicBezTo>
                    <a:pt x="5869" y="20381"/>
                    <a:pt x="6240" y="20011"/>
                    <a:pt x="6981" y="20011"/>
                  </a:cubicBezTo>
                  <a:cubicBezTo>
                    <a:pt x="7723" y="20011"/>
                    <a:pt x="8836" y="20381"/>
                    <a:pt x="10504" y="20566"/>
                  </a:cubicBezTo>
                  <a:cubicBezTo>
                    <a:pt x="12173" y="20751"/>
                    <a:pt x="14398" y="20751"/>
                    <a:pt x="15696" y="20505"/>
                  </a:cubicBezTo>
                  <a:cubicBezTo>
                    <a:pt x="16994" y="20258"/>
                    <a:pt x="17364" y="19764"/>
                    <a:pt x="17642" y="19147"/>
                  </a:cubicBezTo>
                  <a:cubicBezTo>
                    <a:pt x="17921" y="18530"/>
                    <a:pt x="18106" y="17789"/>
                    <a:pt x="17967" y="16925"/>
                  </a:cubicBezTo>
                  <a:cubicBezTo>
                    <a:pt x="17828" y="16061"/>
                    <a:pt x="17364" y="15074"/>
                    <a:pt x="16762" y="14457"/>
                  </a:cubicBezTo>
                  <a:cubicBezTo>
                    <a:pt x="16159" y="13839"/>
                    <a:pt x="15418" y="13593"/>
                    <a:pt x="15000" y="13901"/>
                  </a:cubicBezTo>
                  <a:cubicBezTo>
                    <a:pt x="14583" y="14210"/>
                    <a:pt x="14491" y="15074"/>
                    <a:pt x="14769" y="16061"/>
                  </a:cubicBezTo>
                  <a:cubicBezTo>
                    <a:pt x="15047" y="17049"/>
                    <a:pt x="15696" y="18159"/>
                    <a:pt x="16530" y="19085"/>
                  </a:cubicBezTo>
                  <a:cubicBezTo>
                    <a:pt x="17364" y="20011"/>
                    <a:pt x="18384" y="20751"/>
                    <a:pt x="19311" y="21122"/>
                  </a:cubicBezTo>
                  <a:cubicBezTo>
                    <a:pt x="20238" y="21492"/>
                    <a:pt x="21072" y="21492"/>
                    <a:pt x="21304" y="21183"/>
                  </a:cubicBezTo>
                  <a:cubicBezTo>
                    <a:pt x="21536" y="20875"/>
                    <a:pt x="21165" y="20258"/>
                    <a:pt x="20794" y="19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1" name="Line"/>
            <p:cNvSpPr/>
            <p:nvPr/>
          </p:nvSpPr>
          <p:spPr>
            <a:xfrm>
              <a:off x="18162008" y="512316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2" name="Line"/>
            <p:cNvSpPr/>
            <p:nvPr/>
          </p:nvSpPr>
          <p:spPr>
            <a:xfrm>
              <a:off x="19791398" y="368801"/>
              <a:ext cx="767995" cy="563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1117"/>
                  </a:moveTo>
                  <a:cubicBezTo>
                    <a:pt x="486" y="3883"/>
                    <a:pt x="973" y="6649"/>
                    <a:pt x="1265" y="9744"/>
                  </a:cubicBezTo>
                  <a:cubicBezTo>
                    <a:pt x="1557" y="12839"/>
                    <a:pt x="1654" y="16264"/>
                    <a:pt x="1703" y="18437"/>
                  </a:cubicBezTo>
                  <a:cubicBezTo>
                    <a:pt x="1751" y="20610"/>
                    <a:pt x="1751" y="21532"/>
                    <a:pt x="1703" y="21466"/>
                  </a:cubicBezTo>
                  <a:cubicBezTo>
                    <a:pt x="1654" y="21400"/>
                    <a:pt x="1557" y="20347"/>
                    <a:pt x="1265" y="18173"/>
                  </a:cubicBezTo>
                  <a:cubicBezTo>
                    <a:pt x="973" y="16000"/>
                    <a:pt x="486" y="12708"/>
                    <a:pt x="341" y="9678"/>
                  </a:cubicBezTo>
                  <a:cubicBezTo>
                    <a:pt x="195" y="6649"/>
                    <a:pt x="389" y="3883"/>
                    <a:pt x="730" y="2303"/>
                  </a:cubicBezTo>
                  <a:cubicBezTo>
                    <a:pt x="1070" y="722"/>
                    <a:pt x="1557" y="327"/>
                    <a:pt x="2043" y="130"/>
                  </a:cubicBezTo>
                  <a:cubicBezTo>
                    <a:pt x="2530" y="-68"/>
                    <a:pt x="3016" y="-68"/>
                    <a:pt x="3503" y="327"/>
                  </a:cubicBezTo>
                  <a:cubicBezTo>
                    <a:pt x="3989" y="722"/>
                    <a:pt x="4476" y="1512"/>
                    <a:pt x="4719" y="2369"/>
                  </a:cubicBezTo>
                  <a:cubicBezTo>
                    <a:pt x="4962" y="3225"/>
                    <a:pt x="4962" y="4147"/>
                    <a:pt x="4573" y="5200"/>
                  </a:cubicBezTo>
                  <a:cubicBezTo>
                    <a:pt x="4184" y="6254"/>
                    <a:pt x="3405" y="7439"/>
                    <a:pt x="2773" y="8098"/>
                  </a:cubicBezTo>
                  <a:cubicBezTo>
                    <a:pt x="2141" y="8756"/>
                    <a:pt x="1654" y="8888"/>
                    <a:pt x="1508" y="8625"/>
                  </a:cubicBezTo>
                  <a:cubicBezTo>
                    <a:pt x="1362" y="8361"/>
                    <a:pt x="1557" y="7703"/>
                    <a:pt x="2238" y="7110"/>
                  </a:cubicBezTo>
                  <a:cubicBezTo>
                    <a:pt x="2919" y="6517"/>
                    <a:pt x="4087" y="5991"/>
                    <a:pt x="5205" y="5530"/>
                  </a:cubicBezTo>
                  <a:cubicBezTo>
                    <a:pt x="6324" y="5069"/>
                    <a:pt x="7395" y="4673"/>
                    <a:pt x="8173" y="4410"/>
                  </a:cubicBezTo>
                  <a:cubicBezTo>
                    <a:pt x="8951" y="4147"/>
                    <a:pt x="9438" y="4015"/>
                    <a:pt x="9827" y="4212"/>
                  </a:cubicBezTo>
                  <a:cubicBezTo>
                    <a:pt x="10216" y="4410"/>
                    <a:pt x="10508" y="4937"/>
                    <a:pt x="10654" y="5530"/>
                  </a:cubicBezTo>
                  <a:cubicBezTo>
                    <a:pt x="10800" y="6122"/>
                    <a:pt x="10800" y="6781"/>
                    <a:pt x="11286" y="7637"/>
                  </a:cubicBezTo>
                  <a:cubicBezTo>
                    <a:pt x="11773" y="8493"/>
                    <a:pt x="12746" y="9547"/>
                    <a:pt x="13719" y="10073"/>
                  </a:cubicBezTo>
                  <a:cubicBezTo>
                    <a:pt x="14692" y="10600"/>
                    <a:pt x="15665" y="10600"/>
                    <a:pt x="16492" y="10139"/>
                  </a:cubicBezTo>
                  <a:cubicBezTo>
                    <a:pt x="17319" y="9678"/>
                    <a:pt x="18000" y="8756"/>
                    <a:pt x="18389" y="7900"/>
                  </a:cubicBezTo>
                  <a:cubicBezTo>
                    <a:pt x="18778" y="7044"/>
                    <a:pt x="18876" y="6254"/>
                    <a:pt x="18730" y="5661"/>
                  </a:cubicBezTo>
                  <a:cubicBezTo>
                    <a:pt x="18584" y="5069"/>
                    <a:pt x="18195" y="4673"/>
                    <a:pt x="17757" y="4476"/>
                  </a:cubicBezTo>
                  <a:cubicBezTo>
                    <a:pt x="17319" y="4278"/>
                    <a:pt x="16832" y="4278"/>
                    <a:pt x="16492" y="4608"/>
                  </a:cubicBezTo>
                  <a:cubicBezTo>
                    <a:pt x="16151" y="4937"/>
                    <a:pt x="15957" y="5595"/>
                    <a:pt x="16151" y="6715"/>
                  </a:cubicBezTo>
                  <a:cubicBezTo>
                    <a:pt x="16346" y="7834"/>
                    <a:pt x="16930" y="9415"/>
                    <a:pt x="17903" y="10271"/>
                  </a:cubicBezTo>
                  <a:cubicBezTo>
                    <a:pt x="18876" y="11127"/>
                    <a:pt x="20238" y="11259"/>
                    <a:pt x="21600" y="11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3" name="Line"/>
            <p:cNvSpPr/>
            <p:nvPr/>
          </p:nvSpPr>
          <p:spPr>
            <a:xfrm>
              <a:off x="20621662" y="501938"/>
              <a:ext cx="321728" cy="18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2090" y="5105"/>
                    <a:pt x="4181" y="10211"/>
                    <a:pt x="5806" y="13745"/>
                  </a:cubicBezTo>
                  <a:cubicBezTo>
                    <a:pt x="7432" y="17280"/>
                    <a:pt x="8594" y="19244"/>
                    <a:pt x="9406" y="19244"/>
                  </a:cubicBezTo>
                  <a:cubicBezTo>
                    <a:pt x="10219" y="19244"/>
                    <a:pt x="10684" y="17280"/>
                    <a:pt x="11148" y="14138"/>
                  </a:cubicBezTo>
                  <a:cubicBezTo>
                    <a:pt x="11613" y="10996"/>
                    <a:pt x="12077" y="6676"/>
                    <a:pt x="12890" y="3927"/>
                  </a:cubicBezTo>
                  <a:cubicBezTo>
                    <a:pt x="13703" y="1178"/>
                    <a:pt x="14865" y="0"/>
                    <a:pt x="15910" y="0"/>
                  </a:cubicBezTo>
                  <a:cubicBezTo>
                    <a:pt x="16955" y="0"/>
                    <a:pt x="17884" y="1178"/>
                    <a:pt x="18581" y="4124"/>
                  </a:cubicBezTo>
                  <a:cubicBezTo>
                    <a:pt x="19277" y="7069"/>
                    <a:pt x="19742" y="11782"/>
                    <a:pt x="20207" y="15316"/>
                  </a:cubicBezTo>
                  <a:cubicBezTo>
                    <a:pt x="20671" y="18851"/>
                    <a:pt x="21136" y="21207"/>
                    <a:pt x="21368" y="21404"/>
                  </a:cubicBezTo>
                  <a:cubicBezTo>
                    <a:pt x="21600" y="21600"/>
                    <a:pt x="21600" y="19636"/>
                    <a:pt x="21600" y="18065"/>
                  </a:cubicBezTo>
                  <a:cubicBezTo>
                    <a:pt x="21600" y="16495"/>
                    <a:pt x="21600" y="15316"/>
                    <a:pt x="21600" y="14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4" name="Line"/>
            <p:cNvSpPr/>
            <p:nvPr/>
          </p:nvSpPr>
          <p:spPr>
            <a:xfrm>
              <a:off x="20849985" y="38777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5" name="Line"/>
            <p:cNvSpPr/>
            <p:nvPr/>
          </p:nvSpPr>
          <p:spPr>
            <a:xfrm>
              <a:off x="21026416" y="434085"/>
              <a:ext cx="901314" cy="262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0992" extrusionOk="0">
                  <a:moveTo>
                    <a:pt x="0" y="7924"/>
                  </a:moveTo>
                  <a:cubicBezTo>
                    <a:pt x="910" y="9862"/>
                    <a:pt x="1821" y="11801"/>
                    <a:pt x="2483" y="12770"/>
                  </a:cubicBezTo>
                  <a:cubicBezTo>
                    <a:pt x="3145" y="13739"/>
                    <a:pt x="3559" y="13739"/>
                    <a:pt x="3972" y="13739"/>
                  </a:cubicBezTo>
                  <a:cubicBezTo>
                    <a:pt x="4386" y="13739"/>
                    <a:pt x="4800" y="13739"/>
                    <a:pt x="5048" y="13047"/>
                  </a:cubicBezTo>
                  <a:cubicBezTo>
                    <a:pt x="5297" y="12354"/>
                    <a:pt x="5379" y="10970"/>
                    <a:pt x="4800" y="9170"/>
                  </a:cubicBezTo>
                  <a:cubicBezTo>
                    <a:pt x="4221" y="7370"/>
                    <a:pt x="2979" y="5154"/>
                    <a:pt x="2152" y="4185"/>
                  </a:cubicBezTo>
                  <a:cubicBezTo>
                    <a:pt x="1324" y="3216"/>
                    <a:pt x="910" y="3493"/>
                    <a:pt x="662" y="4324"/>
                  </a:cubicBezTo>
                  <a:cubicBezTo>
                    <a:pt x="414" y="5154"/>
                    <a:pt x="331" y="6539"/>
                    <a:pt x="497" y="7785"/>
                  </a:cubicBezTo>
                  <a:cubicBezTo>
                    <a:pt x="662" y="9031"/>
                    <a:pt x="1076" y="10139"/>
                    <a:pt x="1903" y="10693"/>
                  </a:cubicBezTo>
                  <a:cubicBezTo>
                    <a:pt x="2731" y="11247"/>
                    <a:pt x="3972" y="11247"/>
                    <a:pt x="4800" y="10970"/>
                  </a:cubicBezTo>
                  <a:cubicBezTo>
                    <a:pt x="5628" y="10693"/>
                    <a:pt x="6041" y="10139"/>
                    <a:pt x="6414" y="9308"/>
                  </a:cubicBezTo>
                  <a:cubicBezTo>
                    <a:pt x="6786" y="8478"/>
                    <a:pt x="7117" y="7370"/>
                    <a:pt x="7366" y="7508"/>
                  </a:cubicBezTo>
                  <a:cubicBezTo>
                    <a:pt x="7614" y="7647"/>
                    <a:pt x="7779" y="9031"/>
                    <a:pt x="7945" y="10554"/>
                  </a:cubicBezTo>
                  <a:cubicBezTo>
                    <a:pt x="8110" y="12078"/>
                    <a:pt x="8276" y="13739"/>
                    <a:pt x="8565" y="14847"/>
                  </a:cubicBezTo>
                  <a:cubicBezTo>
                    <a:pt x="8855" y="15954"/>
                    <a:pt x="9269" y="16508"/>
                    <a:pt x="9600" y="16231"/>
                  </a:cubicBezTo>
                  <a:cubicBezTo>
                    <a:pt x="9931" y="15954"/>
                    <a:pt x="10179" y="14847"/>
                    <a:pt x="10386" y="13462"/>
                  </a:cubicBezTo>
                  <a:cubicBezTo>
                    <a:pt x="10593" y="12078"/>
                    <a:pt x="10759" y="10416"/>
                    <a:pt x="10883" y="8893"/>
                  </a:cubicBezTo>
                  <a:cubicBezTo>
                    <a:pt x="11007" y="7370"/>
                    <a:pt x="11090" y="5985"/>
                    <a:pt x="11131" y="5985"/>
                  </a:cubicBezTo>
                  <a:cubicBezTo>
                    <a:pt x="11172" y="5985"/>
                    <a:pt x="11172" y="7370"/>
                    <a:pt x="11297" y="8754"/>
                  </a:cubicBezTo>
                  <a:cubicBezTo>
                    <a:pt x="11421" y="10139"/>
                    <a:pt x="11669" y="11524"/>
                    <a:pt x="11959" y="12631"/>
                  </a:cubicBezTo>
                  <a:cubicBezTo>
                    <a:pt x="12248" y="13739"/>
                    <a:pt x="12579" y="14570"/>
                    <a:pt x="12952" y="14847"/>
                  </a:cubicBezTo>
                  <a:cubicBezTo>
                    <a:pt x="13324" y="15124"/>
                    <a:pt x="13738" y="14847"/>
                    <a:pt x="14152" y="13462"/>
                  </a:cubicBezTo>
                  <a:cubicBezTo>
                    <a:pt x="14566" y="12078"/>
                    <a:pt x="14979" y="9585"/>
                    <a:pt x="15310" y="7093"/>
                  </a:cubicBezTo>
                  <a:cubicBezTo>
                    <a:pt x="15641" y="4601"/>
                    <a:pt x="15890" y="2108"/>
                    <a:pt x="16303" y="862"/>
                  </a:cubicBezTo>
                  <a:cubicBezTo>
                    <a:pt x="16717" y="-384"/>
                    <a:pt x="17297" y="-384"/>
                    <a:pt x="18124" y="1554"/>
                  </a:cubicBezTo>
                  <a:cubicBezTo>
                    <a:pt x="18952" y="3493"/>
                    <a:pt x="20028" y="7370"/>
                    <a:pt x="20648" y="10001"/>
                  </a:cubicBezTo>
                  <a:cubicBezTo>
                    <a:pt x="21269" y="12631"/>
                    <a:pt x="21434" y="14016"/>
                    <a:pt x="21517" y="15678"/>
                  </a:cubicBezTo>
                  <a:cubicBezTo>
                    <a:pt x="21600" y="17339"/>
                    <a:pt x="21600" y="19278"/>
                    <a:pt x="21228" y="20247"/>
                  </a:cubicBezTo>
                  <a:cubicBezTo>
                    <a:pt x="20855" y="21216"/>
                    <a:pt x="20110" y="21216"/>
                    <a:pt x="19324" y="20385"/>
                  </a:cubicBezTo>
                  <a:cubicBezTo>
                    <a:pt x="18538" y="19554"/>
                    <a:pt x="17710" y="17893"/>
                    <a:pt x="16883" y="16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6" name="Line"/>
            <p:cNvSpPr/>
            <p:nvPr/>
          </p:nvSpPr>
          <p:spPr>
            <a:xfrm>
              <a:off x="613809" y="1707450"/>
              <a:ext cx="2105303" cy="63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466" extrusionOk="0">
                  <a:moveTo>
                    <a:pt x="304" y="9753"/>
                  </a:moveTo>
                  <a:cubicBezTo>
                    <a:pt x="198" y="9286"/>
                    <a:pt x="91" y="8819"/>
                    <a:pt x="38" y="9110"/>
                  </a:cubicBezTo>
                  <a:cubicBezTo>
                    <a:pt x="-15" y="9402"/>
                    <a:pt x="-15" y="10453"/>
                    <a:pt x="56" y="11913"/>
                  </a:cubicBezTo>
                  <a:cubicBezTo>
                    <a:pt x="127" y="13372"/>
                    <a:pt x="269" y="15240"/>
                    <a:pt x="623" y="16641"/>
                  </a:cubicBezTo>
                  <a:cubicBezTo>
                    <a:pt x="978" y="18042"/>
                    <a:pt x="1546" y="18976"/>
                    <a:pt x="2113" y="18334"/>
                  </a:cubicBezTo>
                  <a:cubicBezTo>
                    <a:pt x="2681" y="17692"/>
                    <a:pt x="3248" y="15474"/>
                    <a:pt x="3532" y="13255"/>
                  </a:cubicBezTo>
                  <a:cubicBezTo>
                    <a:pt x="3816" y="11037"/>
                    <a:pt x="3816" y="8819"/>
                    <a:pt x="3674" y="6892"/>
                  </a:cubicBezTo>
                  <a:cubicBezTo>
                    <a:pt x="3532" y="4966"/>
                    <a:pt x="3248" y="3331"/>
                    <a:pt x="3018" y="2105"/>
                  </a:cubicBezTo>
                  <a:cubicBezTo>
                    <a:pt x="2787" y="879"/>
                    <a:pt x="2610" y="62"/>
                    <a:pt x="2503" y="3"/>
                  </a:cubicBezTo>
                  <a:cubicBezTo>
                    <a:pt x="2397" y="-55"/>
                    <a:pt x="2361" y="646"/>
                    <a:pt x="2361" y="2572"/>
                  </a:cubicBezTo>
                  <a:cubicBezTo>
                    <a:pt x="2361" y="4499"/>
                    <a:pt x="2397" y="7651"/>
                    <a:pt x="2468" y="10103"/>
                  </a:cubicBezTo>
                  <a:cubicBezTo>
                    <a:pt x="2539" y="12555"/>
                    <a:pt x="2645" y="14306"/>
                    <a:pt x="2734" y="15532"/>
                  </a:cubicBezTo>
                  <a:cubicBezTo>
                    <a:pt x="2822" y="16758"/>
                    <a:pt x="2893" y="17459"/>
                    <a:pt x="2947" y="17517"/>
                  </a:cubicBezTo>
                  <a:cubicBezTo>
                    <a:pt x="3000" y="17575"/>
                    <a:pt x="3035" y="16991"/>
                    <a:pt x="3071" y="16408"/>
                  </a:cubicBezTo>
                  <a:cubicBezTo>
                    <a:pt x="3106" y="15824"/>
                    <a:pt x="3142" y="15240"/>
                    <a:pt x="3230" y="14715"/>
                  </a:cubicBezTo>
                  <a:cubicBezTo>
                    <a:pt x="3319" y="14189"/>
                    <a:pt x="3461" y="13722"/>
                    <a:pt x="3585" y="13897"/>
                  </a:cubicBezTo>
                  <a:cubicBezTo>
                    <a:pt x="3709" y="14073"/>
                    <a:pt x="3816" y="14890"/>
                    <a:pt x="3993" y="15882"/>
                  </a:cubicBezTo>
                  <a:cubicBezTo>
                    <a:pt x="4170" y="16875"/>
                    <a:pt x="4418" y="18042"/>
                    <a:pt x="4720" y="18684"/>
                  </a:cubicBezTo>
                  <a:cubicBezTo>
                    <a:pt x="5021" y="19327"/>
                    <a:pt x="5376" y="19443"/>
                    <a:pt x="5802" y="19035"/>
                  </a:cubicBezTo>
                  <a:cubicBezTo>
                    <a:pt x="6227" y="18626"/>
                    <a:pt x="6724" y="17692"/>
                    <a:pt x="7008" y="16933"/>
                  </a:cubicBezTo>
                  <a:cubicBezTo>
                    <a:pt x="7291" y="16174"/>
                    <a:pt x="7362" y="15590"/>
                    <a:pt x="7398" y="15007"/>
                  </a:cubicBezTo>
                  <a:cubicBezTo>
                    <a:pt x="7433" y="14423"/>
                    <a:pt x="7433" y="13839"/>
                    <a:pt x="7291" y="13430"/>
                  </a:cubicBezTo>
                  <a:cubicBezTo>
                    <a:pt x="7150" y="13022"/>
                    <a:pt x="6866" y="12788"/>
                    <a:pt x="6635" y="12847"/>
                  </a:cubicBezTo>
                  <a:cubicBezTo>
                    <a:pt x="6405" y="12905"/>
                    <a:pt x="6227" y="13255"/>
                    <a:pt x="6139" y="13722"/>
                  </a:cubicBezTo>
                  <a:cubicBezTo>
                    <a:pt x="6050" y="14189"/>
                    <a:pt x="6050" y="14773"/>
                    <a:pt x="6227" y="15882"/>
                  </a:cubicBezTo>
                  <a:cubicBezTo>
                    <a:pt x="6405" y="16991"/>
                    <a:pt x="6759" y="18626"/>
                    <a:pt x="7185" y="19619"/>
                  </a:cubicBezTo>
                  <a:cubicBezTo>
                    <a:pt x="7611" y="20611"/>
                    <a:pt x="8107" y="20961"/>
                    <a:pt x="8515" y="20844"/>
                  </a:cubicBezTo>
                  <a:cubicBezTo>
                    <a:pt x="8923" y="20728"/>
                    <a:pt x="9242" y="20144"/>
                    <a:pt x="9437" y="19560"/>
                  </a:cubicBezTo>
                  <a:cubicBezTo>
                    <a:pt x="9632" y="18976"/>
                    <a:pt x="9703" y="18393"/>
                    <a:pt x="9756" y="17809"/>
                  </a:cubicBezTo>
                  <a:cubicBezTo>
                    <a:pt x="9810" y="17225"/>
                    <a:pt x="9845" y="16641"/>
                    <a:pt x="9774" y="16291"/>
                  </a:cubicBezTo>
                  <a:cubicBezTo>
                    <a:pt x="9703" y="15941"/>
                    <a:pt x="9526" y="15824"/>
                    <a:pt x="9366" y="15941"/>
                  </a:cubicBezTo>
                  <a:cubicBezTo>
                    <a:pt x="9207" y="16057"/>
                    <a:pt x="9065" y="16408"/>
                    <a:pt x="8994" y="16875"/>
                  </a:cubicBezTo>
                  <a:cubicBezTo>
                    <a:pt x="8923" y="17342"/>
                    <a:pt x="8923" y="17926"/>
                    <a:pt x="8994" y="18393"/>
                  </a:cubicBezTo>
                  <a:cubicBezTo>
                    <a:pt x="9065" y="18860"/>
                    <a:pt x="9207" y="19210"/>
                    <a:pt x="9455" y="19385"/>
                  </a:cubicBezTo>
                  <a:cubicBezTo>
                    <a:pt x="9703" y="19560"/>
                    <a:pt x="10058" y="19560"/>
                    <a:pt x="10324" y="19385"/>
                  </a:cubicBezTo>
                  <a:cubicBezTo>
                    <a:pt x="10590" y="19210"/>
                    <a:pt x="10767" y="18860"/>
                    <a:pt x="10891" y="18334"/>
                  </a:cubicBezTo>
                  <a:cubicBezTo>
                    <a:pt x="11016" y="17809"/>
                    <a:pt x="11086" y="17108"/>
                    <a:pt x="11104" y="16408"/>
                  </a:cubicBezTo>
                  <a:cubicBezTo>
                    <a:pt x="11122" y="15707"/>
                    <a:pt x="11086" y="15007"/>
                    <a:pt x="11157" y="14656"/>
                  </a:cubicBezTo>
                  <a:cubicBezTo>
                    <a:pt x="11228" y="14306"/>
                    <a:pt x="11406" y="14306"/>
                    <a:pt x="11654" y="14656"/>
                  </a:cubicBezTo>
                  <a:cubicBezTo>
                    <a:pt x="11902" y="15007"/>
                    <a:pt x="12221" y="15707"/>
                    <a:pt x="12470" y="16875"/>
                  </a:cubicBezTo>
                  <a:cubicBezTo>
                    <a:pt x="12718" y="18042"/>
                    <a:pt x="12895" y="19677"/>
                    <a:pt x="13073" y="20553"/>
                  </a:cubicBezTo>
                  <a:cubicBezTo>
                    <a:pt x="13250" y="21428"/>
                    <a:pt x="13427" y="21545"/>
                    <a:pt x="13587" y="21428"/>
                  </a:cubicBezTo>
                  <a:cubicBezTo>
                    <a:pt x="13747" y="21311"/>
                    <a:pt x="13888" y="20961"/>
                    <a:pt x="14101" y="20319"/>
                  </a:cubicBezTo>
                  <a:cubicBezTo>
                    <a:pt x="14314" y="19677"/>
                    <a:pt x="14598" y="18743"/>
                    <a:pt x="14775" y="17984"/>
                  </a:cubicBezTo>
                  <a:cubicBezTo>
                    <a:pt x="14952" y="17225"/>
                    <a:pt x="15023" y="16641"/>
                    <a:pt x="14935" y="16174"/>
                  </a:cubicBezTo>
                  <a:cubicBezTo>
                    <a:pt x="14846" y="15707"/>
                    <a:pt x="14598" y="15357"/>
                    <a:pt x="14474" y="15474"/>
                  </a:cubicBezTo>
                  <a:cubicBezTo>
                    <a:pt x="14350" y="15590"/>
                    <a:pt x="14350" y="16174"/>
                    <a:pt x="14491" y="16875"/>
                  </a:cubicBezTo>
                  <a:cubicBezTo>
                    <a:pt x="14633" y="17575"/>
                    <a:pt x="14917" y="18393"/>
                    <a:pt x="15254" y="18918"/>
                  </a:cubicBezTo>
                  <a:cubicBezTo>
                    <a:pt x="15591" y="19443"/>
                    <a:pt x="15981" y="19677"/>
                    <a:pt x="16336" y="19443"/>
                  </a:cubicBezTo>
                  <a:cubicBezTo>
                    <a:pt x="16690" y="19210"/>
                    <a:pt x="17010" y="18509"/>
                    <a:pt x="17187" y="17867"/>
                  </a:cubicBezTo>
                  <a:cubicBezTo>
                    <a:pt x="17364" y="17225"/>
                    <a:pt x="17400" y="16641"/>
                    <a:pt x="17471" y="16583"/>
                  </a:cubicBezTo>
                  <a:cubicBezTo>
                    <a:pt x="17542" y="16524"/>
                    <a:pt x="17648" y="16991"/>
                    <a:pt x="17719" y="17634"/>
                  </a:cubicBezTo>
                  <a:cubicBezTo>
                    <a:pt x="17790" y="18276"/>
                    <a:pt x="17825" y="19093"/>
                    <a:pt x="17879" y="19210"/>
                  </a:cubicBezTo>
                  <a:cubicBezTo>
                    <a:pt x="17932" y="19327"/>
                    <a:pt x="18003" y="18743"/>
                    <a:pt x="18091" y="18217"/>
                  </a:cubicBezTo>
                  <a:cubicBezTo>
                    <a:pt x="18180" y="17692"/>
                    <a:pt x="18286" y="17225"/>
                    <a:pt x="18411" y="16816"/>
                  </a:cubicBezTo>
                  <a:cubicBezTo>
                    <a:pt x="18535" y="16408"/>
                    <a:pt x="18677" y="16057"/>
                    <a:pt x="18818" y="16057"/>
                  </a:cubicBezTo>
                  <a:cubicBezTo>
                    <a:pt x="18960" y="16057"/>
                    <a:pt x="19102" y="16408"/>
                    <a:pt x="19226" y="16991"/>
                  </a:cubicBezTo>
                  <a:cubicBezTo>
                    <a:pt x="19351" y="17575"/>
                    <a:pt x="19457" y="18393"/>
                    <a:pt x="19563" y="18451"/>
                  </a:cubicBezTo>
                  <a:cubicBezTo>
                    <a:pt x="19670" y="18509"/>
                    <a:pt x="19776" y="17809"/>
                    <a:pt x="19883" y="17225"/>
                  </a:cubicBezTo>
                  <a:cubicBezTo>
                    <a:pt x="19989" y="16641"/>
                    <a:pt x="20095" y="16174"/>
                    <a:pt x="20237" y="15766"/>
                  </a:cubicBezTo>
                  <a:cubicBezTo>
                    <a:pt x="20379" y="15357"/>
                    <a:pt x="20556" y="15007"/>
                    <a:pt x="20698" y="15065"/>
                  </a:cubicBezTo>
                  <a:cubicBezTo>
                    <a:pt x="20840" y="15123"/>
                    <a:pt x="20947" y="15590"/>
                    <a:pt x="21088" y="16349"/>
                  </a:cubicBezTo>
                  <a:cubicBezTo>
                    <a:pt x="21230" y="17108"/>
                    <a:pt x="21408" y="18159"/>
                    <a:pt x="21585" y="19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7" name="Line"/>
            <p:cNvSpPr/>
            <p:nvPr/>
          </p:nvSpPr>
          <p:spPr>
            <a:xfrm>
              <a:off x="2885164" y="2080349"/>
              <a:ext cx="241191" cy="27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427" extrusionOk="0">
                  <a:moveTo>
                    <a:pt x="16428" y="739"/>
                  </a:moveTo>
                  <a:cubicBezTo>
                    <a:pt x="14907" y="469"/>
                    <a:pt x="13386" y="199"/>
                    <a:pt x="11865" y="64"/>
                  </a:cubicBezTo>
                  <a:cubicBezTo>
                    <a:pt x="10344" y="-71"/>
                    <a:pt x="8823" y="-71"/>
                    <a:pt x="7910" y="874"/>
                  </a:cubicBezTo>
                  <a:cubicBezTo>
                    <a:pt x="6997" y="1819"/>
                    <a:pt x="6693" y="3709"/>
                    <a:pt x="7910" y="5464"/>
                  </a:cubicBezTo>
                  <a:cubicBezTo>
                    <a:pt x="9127" y="7219"/>
                    <a:pt x="11865" y="8839"/>
                    <a:pt x="14451" y="10729"/>
                  </a:cubicBezTo>
                  <a:cubicBezTo>
                    <a:pt x="17037" y="12619"/>
                    <a:pt x="19470" y="14779"/>
                    <a:pt x="20535" y="16534"/>
                  </a:cubicBezTo>
                  <a:cubicBezTo>
                    <a:pt x="21600" y="18289"/>
                    <a:pt x="21296" y="19639"/>
                    <a:pt x="20383" y="20449"/>
                  </a:cubicBezTo>
                  <a:cubicBezTo>
                    <a:pt x="19470" y="21259"/>
                    <a:pt x="17949" y="21529"/>
                    <a:pt x="15363" y="21394"/>
                  </a:cubicBezTo>
                  <a:cubicBezTo>
                    <a:pt x="12777" y="21259"/>
                    <a:pt x="9127" y="20719"/>
                    <a:pt x="6389" y="19234"/>
                  </a:cubicBezTo>
                  <a:cubicBezTo>
                    <a:pt x="3651" y="17749"/>
                    <a:pt x="1825" y="15319"/>
                    <a:pt x="913" y="13969"/>
                  </a:cubicBezTo>
                  <a:cubicBezTo>
                    <a:pt x="0" y="12619"/>
                    <a:pt x="0" y="12349"/>
                    <a:pt x="0" y="12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8" name="Line"/>
            <p:cNvSpPr/>
            <p:nvPr/>
          </p:nvSpPr>
          <p:spPr>
            <a:xfrm>
              <a:off x="498157" y="2116059"/>
              <a:ext cx="23870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948" y="1118"/>
                    <a:pt x="11896" y="-1582"/>
                    <a:pt x="15496" y="1118"/>
                  </a:cubicBezTo>
                  <a:cubicBezTo>
                    <a:pt x="19096" y="3818"/>
                    <a:pt x="20348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9" name="Line"/>
            <p:cNvSpPr/>
            <p:nvPr/>
          </p:nvSpPr>
          <p:spPr>
            <a:xfrm>
              <a:off x="3518240" y="2411543"/>
              <a:ext cx="4151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0" name="Line"/>
            <p:cNvSpPr/>
            <p:nvPr/>
          </p:nvSpPr>
          <p:spPr>
            <a:xfrm>
              <a:off x="3532063" y="3113807"/>
              <a:ext cx="588119" cy="57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502" extrusionOk="0">
                  <a:moveTo>
                    <a:pt x="5149" y="16135"/>
                  </a:moveTo>
                  <a:cubicBezTo>
                    <a:pt x="4772" y="15614"/>
                    <a:pt x="4396" y="15094"/>
                    <a:pt x="3893" y="14834"/>
                  </a:cubicBezTo>
                  <a:cubicBezTo>
                    <a:pt x="3391" y="14573"/>
                    <a:pt x="2763" y="14573"/>
                    <a:pt x="2135" y="14639"/>
                  </a:cubicBezTo>
                  <a:cubicBezTo>
                    <a:pt x="1507" y="14704"/>
                    <a:pt x="879" y="14834"/>
                    <a:pt x="440" y="15224"/>
                  </a:cubicBezTo>
                  <a:cubicBezTo>
                    <a:pt x="0" y="15614"/>
                    <a:pt x="-251" y="16265"/>
                    <a:pt x="377" y="16916"/>
                  </a:cubicBezTo>
                  <a:cubicBezTo>
                    <a:pt x="1005" y="17566"/>
                    <a:pt x="2512" y="18217"/>
                    <a:pt x="3579" y="18542"/>
                  </a:cubicBezTo>
                  <a:cubicBezTo>
                    <a:pt x="4647" y="18867"/>
                    <a:pt x="5275" y="18867"/>
                    <a:pt x="5902" y="18542"/>
                  </a:cubicBezTo>
                  <a:cubicBezTo>
                    <a:pt x="6530" y="18217"/>
                    <a:pt x="7158" y="17566"/>
                    <a:pt x="7535" y="15484"/>
                  </a:cubicBezTo>
                  <a:cubicBezTo>
                    <a:pt x="7912" y="13402"/>
                    <a:pt x="8037" y="9889"/>
                    <a:pt x="8037" y="7417"/>
                  </a:cubicBezTo>
                  <a:cubicBezTo>
                    <a:pt x="8037" y="4945"/>
                    <a:pt x="7912" y="3513"/>
                    <a:pt x="7723" y="2277"/>
                  </a:cubicBezTo>
                  <a:cubicBezTo>
                    <a:pt x="7535" y="1041"/>
                    <a:pt x="7284" y="0"/>
                    <a:pt x="7158" y="0"/>
                  </a:cubicBezTo>
                  <a:cubicBezTo>
                    <a:pt x="7033" y="0"/>
                    <a:pt x="7033" y="1041"/>
                    <a:pt x="7221" y="3383"/>
                  </a:cubicBezTo>
                  <a:cubicBezTo>
                    <a:pt x="7409" y="5725"/>
                    <a:pt x="7786" y="9369"/>
                    <a:pt x="8163" y="12231"/>
                  </a:cubicBezTo>
                  <a:cubicBezTo>
                    <a:pt x="8540" y="15094"/>
                    <a:pt x="8916" y="17176"/>
                    <a:pt x="9293" y="18607"/>
                  </a:cubicBezTo>
                  <a:cubicBezTo>
                    <a:pt x="9670" y="20039"/>
                    <a:pt x="10047" y="20819"/>
                    <a:pt x="10612" y="21210"/>
                  </a:cubicBezTo>
                  <a:cubicBezTo>
                    <a:pt x="11177" y="21600"/>
                    <a:pt x="11930" y="21600"/>
                    <a:pt x="12872" y="21210"/>
                  </a:cubicBezTo>
                  <a:cubicBezTo>
                    <a:pt x="13814" y="20819"/>
                    <a:pt x="14944" y="20039"/>
                    <a:pt x="15698" y="19323"/>
                  </a:cubicBezTo>
                  <a:cubicBezTo>
                    <a:pt x="16451" y="18607"/>
                    <a:pt x="16828" y="17957"/>
                    <a:pt x="17079" y="18087"/>
                  </a:cubicBezTo>
                  <a:cubicBezTo>
                    <a:pt x="17330" y="18217"/>
                    <a:pt x="17456" y="19128"/>
                    <a:pt x="17896" y="19648"/>
                  </a:cubicBezTo>
                  <a:cubicBezTo>
                    <a:pt x="18335" y="20169"/>
                    <a:pt x="19089" y="20299"/>
                    <a:pt x="19716" y="20169"/>
                  </a:cubicBezTo>
                  <a:cubicBezTo>
                    <a:pt x="20344" y="20039"/>
                    <a:pt x="20847" y="19648"/>
                    <a:pt x="21349" y="19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1" name="Line"/>
            <p:cNvSpPr/>
            <p:nvPr/>
          </p:nvSpPr>
          <p:spPr>
            <a:xfrm>
              <a:off x="3922993" y="3366346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2" name="Line"/>
            <p:cNvSpPr/>
            <p:nvPr/>
          </p:nvSpPr>
          <p:spPr>
            <a:xfrm>
              <a:off x="4151315" y="3490886"/>
              <a:ext cx="40475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38" y="4500"/>
                    <a:pt x="1477" y="9000"/>
                    <a:pt x="1938" y="12375"/>
                  </a:cubicBezTo>
                  <a:cubicBezTo>
                    <a:pt x="2400" y="15750"/>
                    <a:pt x="2585" y="18000"/>
                    <a:pt x="2954" y="18000"/>
                  </a:cubicBezTo>
                  <a:cubicBezTo>
                    <a:pt x="3323" y="18000"/>
                    <a:pt x="3877" y="15750"/>
                    <a:pt x="4431" y="13725"/>
                  </a:cubicBezTo>
                  <a:cubicBezTo>
                    <a:pt x="4985" y="11700"/>
                    <a:pt x="5538" y="9900"/>
                    <a:pt x="6185" y="8325"/>
                  </a:cubicBezTo>
                  <a:cubicBezTo>
                    <a:pt x="6831" y="6750"/>
                    <a:pt x="7569" y="5400"/>
                    <a:pt x="8308" y="5400"/>
                  </a:cubicBezTo>
                  <a:cubicBezTo>
                    <a:pt x="9046" y="5400"/>
                    <a:pt x="9785" y="6750"/>
                    <a:pt x="10246" y="8550"/>
                  </a:cubicBezTo>
                  <a:cubicBezTo>
                    <a:pt x="10708" y="10350"/>
                    <a:pt x="10892" y="12600"/>
                    <a:pt x="11354" y="12825"/>
                  </a:cubicBezTo>
                  <a:cubicBezTo>
                    <a:pt x="11815" y="13050"/>
                    <a:pt x="12554" y="11250"/>
                    <a:pt x="13200" y="9450"/>
                  </a:cubicBezTo>
                  <a:cubicBezTo>
                    <a:pt x="13846" y="7650"/>
                    <a:pt x="14400" y="5850"/>
                    <a:pt x="15231" y="4275"/>
                  </a:cubicBezTo>
                  <a:cubicBezTo>
                    <a:pt x="16062" y="2700"/>
                    <a:pt x="17169" y="1350"/>
                    <a:pt x="17908" y="2250"/>
                  </a:cubicBezTo>
                  <a:cubicBezTo>
                    <a:pt x="18646" y="3150"/>
                    <a:pt x="19015" y="6300"/>
                    <a:pt x="19569" y="9900"/>
                  </a:cubicBezTo>
                  <a:cubicBezTo>
                    <a:pt x="20123" y="13500"/>
                    <a:pt x="20862" y="175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3" name="Line"/>
            <p:cNvSpPr/>
            <p:nvPr/>
          </p:nvSpPr>
          <p:spPr>
            <a:xfrm>
              <a:off x="4890865" y="3262563"/>
              <a:ext cx="236011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600" extrusionOk="0">
                  <a:moveTo>
                    <a:pt x="9942" y="0"/>
                  </a:moveTo>
                  <a:cubicBezTo>
                    <a:pt x="6857" y="2057"/>
                    <a:pt x="3771" y="4114"/>
                    <a:pt x="1920" y="6429"/>
                  </a:cubicBezTo>
                  <a:cubicBezTo>
                    <a:pt x="68" y="8743"/>
                    <a:pt x="-549" y="11314"/>
                    <a:pt x="531" y="13371"/>
                  </a:cubicBezTo>
                  <a:cubicBezTo>
                    <a:pt x="1611" y="15429"/>
                    <a:pt x="4388" y="16971"/>
                    <a:pt x="8091" y="18257"/>
                  </a:cubicBezTo>
                  <a:cubicBezTo>
                    <a:pt x="11794" y="19543"/>
                    <a:pt x="16422" y="20571"/>
                    <a:pt x="210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4" name="Line"/>
            <p:cNvSpPr/>
            <p:nvPr/>
          </p:nvSpPr>
          <p:spPr>
            <a:xfrm>
              <a:off x="5558337" y="3414240"/>
              <a:ext cx="485428" cy="286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027" extrusionOk="0">
                  <a:moveTo>
                    <a:pt x="8292" y="1818"/>
                  </a:moveTo>
                  <a:cubicBezTo>
                    <a:pt x="7692" y="801"/>
                    <a:pt x="7092" y="-215"/>
                    <a:pt x="5742" y="39"/>
                  </a:cubicBezTo>
                  <a:cubicBezTo>
                    <a:pt x="4392" y="293"/>
                    <a:pt x="2292" y="1818"/>
                    <a:pt x="1092" y="4105"/>
                  </a:cubicBezTo>
                  <a:cubicBezTo>
                    <a:pt x="-108" y="6392"/>
                    <a:pt x="-408" y="9441"/>
                    <a:pt x="642" y="12491"/>
                  </a:cubicBezTo>
                  <a:cubicBezTo>
                    <a:pt x="1692" y="15540"/>
                    <a:pt x="4092" y="18590"/>
                    <a:pt x="7392" y="19987"/>
                  </a:cubicBezTo>
                  <a:cubicBezTo>
                    <a:pt x="10692" y="21385"/>
                    <a:pt x="14892" y="21131"/>
                    <a:pt x="17367" y="20623"/>
                  </a:cubicBezTo>
                  <a:cubicBezTo>
                    <a:pt x="19842" y="20114"/>
                    <a:pt x="20592" y="19352"/>
                    <a:pt x="20892" y="18336"/>
                  </a:cubicBezTo>
                  <a:cubicBezTo>
                    <a:pt x="21192" y="17319"/>
                    <a:pt x="21042" y="16049"/>
                    <a:pt x="20592" y="15159"/>
                  </a:cubicBezTo>
                  <a:cubicBezTo>
                    <a:pt x="20142" y="14270"/>
                    <a:pt x="19392" y="13761"/>
                    <a:pt x="18417" y="13253"/>
                  </a:cubicBezTo>
                  <a:cubicBezTo>
                    <a:pt x="17442" y="12745"/>
                    <a:pt x="16242" y="12237"/>
                    <a:pt x="15267" y="12110"/>
                  </a:cubicBezTo>
                  <a:cubicBezTo>
                    <a:pt x="14292" y="11983"/>
                    <a:pt x="13542" y="12237"/>
                    <a:pt x="13167" y="12999"/>
                  </a:cubicBezTo>
                  <a:cubicBezTo>
                    <a:pt x="12792" y="13761"/>
                    <a:pt x="12792" y="15032"/>
                    <a:pt x="13542" y="16176"/>
                  </a:cubicBezTo>
                  <a:cubicBezTo>
                    <a:pt x="14292" y="17319"/>
                    <a:pt x="15792" y="18336"/>
                    <a:pt x="17292" y="19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5" name="Line"/>
            <p:cNvSpPr/>
            <p:nvPr/>
          </p:nvSpPr>
          <p:spPr>
            <a:xfrm>
              <a:off x="6268487" y="3075754"/>
              <a:ext cx="155675" cy="600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0" y="0"/>
                  </a:moveTo>
                  <a:cubicBezTo>
                    <a:pt x="0" y="5061"/>
                    <a:pt x="0" y="10121"/>
                    <a:pt x="0" y="13330"/>
                  </a:cubicBezTo>
                  <a:cubicBezTo>
                    <a:pt x="0" y="16539"/>
                    <a:pt x="0" y="17897"/>
                    <a:pt x="240" y="19008"/>
                  </a:cubicBezTo>
                  <a:cubicBezTo>
                    <a:pt x="480" y="20119"/>
                    <a:pt x="960" y="20983"/>
                    <a:pt x="3600" y="21291"/>
                  </a:cubicBezTo>
                  <a:cubicBezTo>
                    <a:pt x="6240" y="21600"/>
                    <a:pt x="11040" y="21353"/>
                    <a:pt x="14400" y="20983"/>
                  </a:cubicBezTo>
                  <a:cubicBezTo>
                    <a:pt x="17760" y="20613"/>
                    <a:pt x="19680" y="20119"/>
                    <a:pt x="21600" y="19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6" name="Line"/>
            <p:cNvSpPr/>
            <p:nvPr/>
          </p:nvSpPr>
          <p:spPr>
            <a:xfrm>
              <a:off x="6659767" y="3324833"/>
              <a:ext cx="200284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600" extrusionOk="0">
                  <a:moveTo>
                    <a:pt x="8962" y="0"/>
                  </a:moveTo>
                  <a:cubicBezTo>
                    <a:pt x="5362" y="2571"/>
                    <a:pt x="1762" y="5143"/>
                    <a:pt x="502" y="8057"/>
                  </a:cubicBezTo>
                  <a:cubicBezTo>
                    <a:pt x="-758" y="10971"/>
                    <a:pt x="322" y="14229"/>
                    <a:pt x="4102" y="16543"/>
                  </a:cubicBezTo>
                  <a:cubicBezTo>
                    <a:pt x="7882" y="18857"/>
                    <a:pt x="14362" y="20229"/>
                    <a:pt x="208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7" name="Line"/>
            <p:cNvSpPr/>
            <p:nvPr/>
          </p:nvSpPr>
          <p:spPr>
            <a:xfrm>
              <a:off x="7242064" y="3364501"/>
              <a:ext cx="349799" cy="396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51" extrusionOk="0">
                  <a:moveTo>
                    <a:pt x="10286" y="4010"/>
                  </a:moveTo>
                  <a:cubicBezTo>
                    <a:pt x="7745" y="7547"/>
                    <a:pt x="5204" y="11085"/>
                    <a:pt x="3722" y="13320"/>
                  </a:cubicBezTo>
                  <a:cubicBezTo>
                    <a:pt x="2239" y="15554"/>
                    <a:pt x="1816" y="16485"/>
                    <a:pt x="1286" y="17323"/>
                  </a:cubicBezTo>
                  <a:cubicBezTo>
                    <a:pt x="757" y="18161"/>
                    <a:pt x="122" y="18906"/>
                    <a:pt x="16" y="18813"/>
                  </a:cubicBezTo>
                  <a:cubicBezTo>
                    <a:pt x="-90" y="18720"/>
                    <a:pt x="334" y="17789"/>
                    <a:pt x="1816" y="15368"/>
                  </a:cubicBezTo>
                  <a:cubicBezTo>
                    <a:pt x="3298" y="12947"/>
                    <a:pt x="5839" y="9037"/>
                    <a:pt x="7322" y="6616"/>
                  </a:cubicBezTo>
                  <a:cubicBezTo>
                    <a:pt x="8804" y="4196"/>
                    <a:pt x="9228" y="3265"/>
                    <a:pt x="9651" y="2241"/>
                  </a:cubicBezTo>
                  <a:cubicBezTo>
                    <a:pt x="10075" y="1216"/>
                    <a:pt x="10498" y="99"/>
                    <a:pt x="10922" y="6"/>
                  </a:cubicBezTo>
                  <a:cubicBezTo>
                    <a:pt x="11345" y="-87"/>
                    <a:pt x="11769" y="844"/>
                    <a:pt x="13251" y="4103"/>
                  </a:cubicBezTo>
                  <a:cubicBezTo>
                    <a:pt x="14734" y="7361"/>
                    <a:pt x="17275" y="12947"/>
                    <a:pt x="18969" y="16392"/>
                  </a:cubicBezTo>
                  <a:cubicBezTo>
                    <a:pt x="20663" y="19837"/>
                    <a:pt x="21510" y="21141"/>
                    <a:pt x="21404" y="21327"/>
                  </a:cubicBezTo>
                  <a:cubicBezTo>
                    <a:pt x="21298" y="21513"/>
                    <a:pt x="20239" y="20582"/>
                    <a:pt x="19181" y="19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8" name="Line"/>
            <p:cNvSpPr/>
            <p:nvPr/>
          </p:nvSpPr>
          <p:spPr>
            <a:xfrm>
              <a:off x="7327072" y="3568263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00" y="2735"/>
                    <a:pt x="11200" y="-1585"/>
                    <a:pt x="14800" y="575"/>
                  </a:cubicBezTo>
                  <a:cubicBezTo>
                    <a:pt x="18400" y="2735"/>
                    <a:pt x="200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9" name="Line"/>
            <p:cNvSpPr/>
            <p:nvPr/>
          </p:nvSpPr>
          <p:spPr>
            <a:xfrm>
              <a:off x="7783717" y="3428616"/>
              <a:ext cx="167207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7" h="21600" extrusionOk="0">
                  <a:moveTo>
                    <a:pt x="3739" y="0"/>
                  </a:moveTo>
                  <a:cubicBezTo>
                    <a:pt x="8308" y="1200"/>
                    <a:pt x="12877" y="2400"/>
                    <a:pt x="16200" y="4800"/>
                  </a:cubicBezTo>
                  <a:cubicBezTo>
                    <a:pt x="19523" y="7200"/>
                    <a:pt x="21600" y="10800"/>
                    <a:pt x="18692" y="13800"/>
                  </a:cubicBezTo>
                  <a:cubicBezTo>
                    <a:pt x="15785" y="16800"/>
                    <a:pt x="7892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0" name="Line"/>
            <p:cNvSpPr/>
            <p:nvPr/>
          </p:nvSpPr>
          <p:spPr>
            <a:xfrm>
              <a:off x="8074309" y="3324833"/>
              <a:ext cx="199944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6" h="21600" extrusionOk="0">
                  <a:moveTo>
                    <a:pt x="0" y="0"/>
                  </a:moveTo>
                  <a:cubicBezTo>
                    <a:pt x="5574" y="1277"/>
                    <a:pt x="11148" y="2555"/>
                    <a:pt x="15155" y="4819"/>
                  </a:cubicBezTo>
                  <a:cubicBezTo>
                    <a:pt x="19161" y="7084"/>
                    <a:pt x="21600" y="10335"/>
                    <a:pt x="19161" y="13297"/>
                  </a:cubicBezTo>
                  <a:cubicBezTo>
                    <a:pt x="16723" y="16258"/>
                    <a:pt x="9406" y="18929"/>
                    <a:pt x="20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1" name="Line"/>
            <p:cNvSpPr/>
            <p:nvPr/>
          </p:nvSpPr>
          <p:spPr>
            <a:xfrm>
              <a:off x="8863059" y="3490886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3600"/>
                    <a:pt x="12218" y="7200"/>
                    <a:pt x="15818" y="10800"/>
                  </a:cubicBezTo>
                  <a:cubicBezTo>
                    <a:pt x="19418" y="14400"/>
                    <a:pt x="2050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2" name="Line"/>
            <p:cNvSpPr/>
            <p:nvPr/>
          </p:nvSpPr>
          <p:spPr>
            <a:xfrm>
              <a:off x="8914951" y="3584290"/>
              <a:ext cx="33210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3" name="Line"/>
            <p:cNvSpPr/>
            <p:nvPr/>
          </p:nvSpPr>
          <p:spPr>
            <a:xfrm>
              <a:off x="9859374" y="3404598"/>
              <a:ext cx="1058587" cy="25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272"/>
                  </a:moveTo>
                  <a:cubicBezTo>
                    <a:pt x="353" y="-16"/>
                    <a:pt x="706" y="-304"/>
                    <a:pt x="1129" y="704"/>
                  </a:cubicBezTo>
                  <a:cubicBezTo>
                    <a:pt x="1553" y="1712"/>
                    <a:pt x="2047" y="4016"/>
                    <a:pt x="2329" y="6176"/>
                  </a:cubicBezTo>
                  <a:cubicBezTo>
                    <a:pt x="2612" y="8336"/>
                    <a:pt x="2682" y="10352"/>
                    <a:pt x="2647" y="12080"/>
                  </a:cubicBezTo>
                  <a:cubicBezTo>
                    <a:pt x="2612" y="13808"/>
                    <a:pt x="2471" y="15248"/>
                    <a:pt x="2435" y="15248"/>
                  </a:cubicBezTo>
                  <a:cubicBezTo>
                    <a:pt x="2400" y="15248"/>
                    <a:pt x="2471" y="13808"/>
                    <a:pt x="2718" y="11648"/>
                  </a:cubicBezTo>
                  <a:cubicBezTo>
                    <a:pt x="2965" y="9488"/>
                    <a:pt x="3388" y="6608"/>
                    <a:pt x="3741" y="4736"/>
                  </a:cubicBezTo>
                  <a:cubicBezTo>
                    <a:pt x="4094" y="2864"/>
                    <a:pt x="4376" y="2000"/>
                    <a:pt x="4553" y="2288"/>
                  </a:cubicBezTo>
                  <a:cubicBezTo>
                    <a:pt x="4729" y="2576"/>
                    <a:pt x="4800" y="4016"/>
                    <a:pt x="4906" y="6176"/>
                  </a:cubicBezTo>
                  <a:cubicBezTo>
                    <a:pt x="5012" y="8336"/>
                    <a:pt x="5153" y="11216"/>
                    <a:pt x="5329" y="13232"/>
                  </a:cubicBezTo>
                  <a:cubicBezTo>
                    <a:pt x="5506" y="15248"/>
                    <a:pt x="5718" y="16400"/>
                    <a:pt x="6000" y="16544"/>
                  </a:cubicBezTo>
                  <a:cubicBezTo>
                    <a:pt x="6282" y="16688"/>
                    <a:pt x="6635" y="15824"/>
                    <a:pt x="6918" y="14672"/>
                  </a:cubicBezTo>
                  <a:cubicBezTo>
                    <a:pt x="7200" y="13520"/>
                    <a:pt x="7412" y="12080"/>
                    <a:pt x="7553" y="10640"/>
                  </a:cubicBezTo>
                  <a:cubicBezTo>
                    <a:pt x="7694" y="9200"/>
                    <a:pt x="7765" y="7760"/>
                    <a:pt x="7765" y="7760"/>
                  </a:cubicBezTo>
                  <a:cubicBezTo>
                    <a:pt x="7765" y="7760"/>
                    <a:pt x="7694" y="9200"/>
                    <a:pt x="7694" y="10640"/>
                  </a:cubicBezTo>
                  <a:cubicBezTo>
                    <a:pt x="7694" y="12080"/>
                    <a:pt x="7765" y="13520"/>
                    <a:pt x="7906" y="14816"/>
                  </a:cubicBezTo>
                  <a:cubicBezTo>
                    <a:pt x="8047" y="16112"/>
                    <a:pt x="8259" y="17264"/>
                    <a:pt x="8541" y="18128"/>
                  </a:cubicBezTo>
                  <a:cubicBezTo>
                    <a:pt x="8824" y="18992"/>
                    <a:pt x="9176" y="19568"/>
                    <a:pt x="9494" y="19424"/>
                  </a:cubicBezTo>
                  <a:cubicBezTo>
                    <a:pt x="9812" y="19280"/>
                    <a:pt x="10094" y="18416"/>
                    <a:pt x="10306" y="17264"/>
                  </a:cubicBezTo>
                  <a:cubicBezTo>
                    <a:pt x="10518" y="16112"/>
                    <a:pt x="10659" y="14672"/>
                    <a:pt x="10765" y="13232"/>
                  </a:cubicBezTo>
                  <a:cubicBezTo>
                    <a:pt x="10871" y="11792"/>
                    <a:pt x="10941" y="10352"/>
                    <a:pt x="10871" y="9056"/>
                  </a:cubicBezTo>
                  <a:cubicBezTo>
                    <a:pt x="10800" y="7760"/>
                    <a:pt x="10588" y="6608"/>
                    <a:pt x="10518" y="6752"/>
                  </a:cubicBezTo>
                  <a:cubicBezTo>
                    <a:pt x="10447" y="6896"/>
                    <a:pt x="10518" y="8336"/>
                    <a:pt x="10659" y="9920"/>
                  </a:cubicBezTo>
                  <a:cubicBezTo>
                    <a:pt x="10800" y="11504"/>
                    <a:pt x="11012" y="13232"/>
                    <a:pt x="11224" y="14672"/>
                  </a:cubicBezTo>
                  <a:cubicBezTo>
                    <a:pt x="11435" y="16112"/>
                    <a:pt x="11647" y="17264"/>
                    <a:pt x="11929" y="17984"/>
                  </a:cubicBezTo>
                  <a:cubicBezTo>
                    <a:pt x="12212" y="18704"/>
                    <a:pt x="12565" y="18992"/>
                    <a:pt x="12776" y="18416"/>
                  </a:cubicBezTo>
                  <a:cubicBezTo>
                    <a:pt x="12988" y="17840"/>
                    <a:pt x="13059" y="16400"/>
                    <a:pt x="13165" y="14960"/>
                  </a:cubicBezTo>
                  <a:cubicBezTo>
                    <a:pt x="13271" y="13520"/>
                    <a:pt x="13412" y="12080"/>
                    <a:pt x="13624" y="11792"/>
                  </a:cubicBezTo>
                  <a:cubicBezTo>
                    <a:pt x="13835" y="11504"/>
                    <a:pt x="14118" y="12368"/>
                    <a:pt x="14294" y="13520"/>
                  </a:cubicBezTo>
                  <a:cubicBezTo>
                    <a:pt x="14471" y="14672"/>
                    <a:pt x="14541" y="16112"/>
                    <a:pt x="14576" y="17696"/>
                  </a:cubicBezTo>
                  <a:cubicBezTo>
                    <a:pt x="14612" y="19280"/>
                    <a:pt x="14612" y="21008"/>
                    <a:pt x="14612" y="21152"/>
                  </a:cubicBezTo>
                  <a:cubicBezTo>
                    <a:pt x="14612" y="21296"/>
                    <a:pt x="14612" y="19856"/>
                    <a:pt x="14682" y="18416"/>
                  </a:cubicBezTo>
                  <a:cubicBezTo>
                    <a:pt x="14753" y="16976"/>
                    <a:pt x="14894" y="15536"/>
                    <a:pt x="15106" y="14384"/>
                  </a:cubicBezTo>
                  <a:cubicBezTo>
                    <a:pt x="15318" y="13232"/>
                    <a:pt x="15600" y="12368"/>
                    <a:pt x="15918" y="11936"/>
                  </a:cubicBezTo>
                  <a:cubicBezTo>
                    <a:pt x="16235" y="11504"/>
                    <a:pt x="16588" y="11504"/>
                    <a:pt x="16800" y="12224"/>
                  </a:cubicBezTo>
                  <a:cubicBezTo>
                    <a:pt x="17012" y="12944"/>
                    <a:pt x="17082" y="14384"/>
                    <a:pt x="17082" y="15968"/>
                  </a:cubicBezTo>
                  <a:cubicBezTo>
                    <a:pt x="17082" y="17552"/>
                    <a:pt x="17012" y="19280"/>
                    <a:pt x="16976" y="19424"/>
                  </a:cubicBezTo>
                  <a:cubicBezTo>
                    <a:pt x="16941" y="19568"/>
                    <a:pt x="16941" y="18128"/>
                    <a:pt x="17047" y="16832"/>
                  </a:cubicBezTo>
                  <a:cubicBezTo>
                    <a:pt x="17153" y="15536"/>
                    <a:pt x="17365" y="14384"/>
                    <a:pt x="17612" y="13376"/>
                  </a:cubicBezTo>
                  <a:cubicBezTo>
                    <a:pt x="17859" y="12368"/>
                    <a:pt x="18141" y="11504"/>
                    <a:pt x="18424" y="11504"/>
                  </a:cubicBezTo>
                  <a:cubicBezTo>
                    <a:pt x="18706" y="11504"/>
                    <a:pt x="18988" y="12368"/>
                    <a:pt x="19271" y="13952"/>
                  </a:cubicBezTo>
                  <a:cubicBezTo>
                    <a:pt x="19553" y="15536"/>
                    <a:pt x="19835" y="17840"/>
                    <a:pt x="20224" y="18848"/>
                  </a:cubicBezTo>
                  <a:cubicBezTo>
                    <a:pt x="20612" y="19856"/>
                    <a:pt x="21106" y="19568"/>
                    <a:pt x="21600" y="19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4" name="Line"/>
            <p:cNvSpPr/>
            <p:nvPr/>
          </p:nvSpPr>
          <p:spPr>
            <a:xfrm>
              <a:off x="11000987" y="3262563"/>
              <a:ext cx="830263" cy="401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0" y="0"/>
                  </a:moveTo>
                  <a:cubicBezTo>
                    <a:pt x="450" y="4062"/>
                    <a:pt x="900" y="8123"/>
                    <a:pt x="1215" y="11169"/>
                  </a:cubicBezTo>
                  <a:cubicBezTo>
                    <a:pt x="1530" y="14215"/>
                    <a:pt x="1710" y="16246"/>
                    <a:pt x="1800" y="16800"/>
                  </a:cubicBezTo>
                  <a:cubicBezTo>
                    <a:pt x="1890" y="17354"/>
                    <a:pt x="1890" y="16431"/>
                    <a:pt x="1935" y="15508"/>
                  </a:cubicBezTo>
                  <a:cubicBezTo>
                    <a:pt x="1980" y="14585"/>
                    <a:pt x="2070" y="13662"/>
                    <a:pt x="2295" y="12923"/>
                  </a:cubicBezTo>
                  <a:cubicBezTo>
                    <a:pt x="2520" y="12185"/>
                    <a:pt x="2880" y="11631"/>
                    <a:pt x="3375" y="11262"/>
                  </a:cubicBezTo>
                  <a:cubicBezTo>
                    <a:pt x="3870" y="10892"/>
                    <a:pt x="4500" y="10708"/>
                    <a:pt x="4860" y="11077"/>
                  </a:cubicBezTo>
                  <a:cubicBezTo>
                    <a:pt x="5220" y="11446"/>
                    <a:pt x="5310" y="12369"/>
                    <a:pt x="5175" y="13200"/>
                  </a:cubicBezTo>
                  <a:cubicBezTo>
                    <a:pt x="5040" y="14031"/>
                    <a:pt x="4680" y="14769"/>
                    <a:pt x="4005" y="15415"/>
                  </a:cubicBezTo>
                  <a:cubicBezTo>
                    <a:pt x="3330" y="16062"/>
                    <a:pt x="2340" y="16615"/>
                    <a:pt x="1620" y="16985"/>
                  </a:cubicBezTo>
                  <a:cubicBezTo>
                    <a:pt x="900" y="17354"/>
                    <a:pt x="450" y="17538"/>
                    <a:pt x="450" y="17538"/>
                  </a:cubicBezTo>
                  <a:cubicBezTo>
                    <a:pt x="450" y="17538"/>
                    <a:pt x="900" y="17354"/>
                    <a:pt x="2385" y="17169"/>
                  </a:cubicBezTo>
                  <a:cubicBezTo>
                    <a:pt x="3870" y="16985"/>
                    <a:pt x="6390" y="16800"/>
                    <a:pt x="8100" y="16431"/>
                  </a:cubicBezTo>
                  <a:cubicBezTo>
                    <a:pt x="9810" y="16062"/>
                    <a:pt x="10710" y="15508"/>
                    <a:pt x="11295" y="14862"/>
                  </a:cubicBezTo>
                  <a:cubicBezTo>
                    <a:pt x="11880" y="14215"/>
                    <a:pt x="12150" y="13477"/>
                    <a:pt x="12105" y="12831"/>
                  </a:cubicBezTo>
                  <a:cubicBezTo>
                    <a:pt x="12060" y="12185"/>
                    <a:pt x="11700" y="11631"/>
                    <a:pt x="11205" y="11169"/>
                  </a:cubicBezTo>
                  <a:cubicBezTo>
                    <a:pt x="10710" y="10708"/>
                    <a:pt x="10080" y="10338"/>
                    <a:pt x="9720" y="10615"/>
                  </a:cubicBezTo>
                  <a:cubicBezTo>
                    <a:pt x="9360" y="10892"/>
                    <a:pt x="9270" y="11815"/>
                    <a:pt x="9360" y="13200"/>
                  </a:cubicBezTo>
                  <a:cubicBezTo>
                    <a:pt x="9450" y="14585"/>
                    <a:pt x="9720" y="16431"/>
                    <a:pt x="10215" y="17908"/>
                  </a:cubicBezTo>
                  <a:cubicBezTo>
                    <a:pt x="10710" y="19385"/>
                    <a:pt x="11430" y="20492"/>
                    <a:pt x="12060" y="21046"/>
                  </a:cubicBezTo>
                  <a:cubicBezTo>
                    <a:pt x="12690" y="21600"/>
                    <a:pt x="13230" y="21600"/>
                    <a:pt x="13860" y="20954"/>
                  </a:cubicBezTo>
                  <a:cubicBezTo>
                    <a:pt x="14490" y="20308"/>
                    <a:pt x="15210" y="19015"/>
                    <a:pt x="15705" y="18000"/>
                  </a:cubicBezTo>
                  <a:cubicBezTo>
                    <a:pt x="16200" y="16985"/>
                    <a:pt x="16470" y="16246"/>
                    <a:pt x="16830" y="16062"/>
                  </a:cubicBezTo>
                  <a:cubicBezTo>
                    <a:pt x="17190" y="15877"/>
                    <a:pt x="17640" y="16246"/>
                    <a:pt x="18045" y="16985"/>
                  </a:cubicBezTo>
                  <a:cubicBezTo>
                    <a:pt x="18450" y="17723"/>
                    <a:pt x="18810" y="18831"/>
                    <a:pt x="19395" y="19569"/>
                  </a:cubicBezTo>
                  <a:cubicBezTo>
                    <a:pt x="19980" y="20308"/>
                    <a:pt x="20790" y="20677"/>
                    <a:pt x="21600" y="21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5" name="Line"/>
            <p:cNvSpPr/>
            <p:nvPr/>
          </p:nvSpPr>
          <p:spPr>
            <a:xfrm>
              <a:off x="12263166" y="3062184"/>
              <a:ext cx="595535" cy="89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11" extrusionOk="0">
                  <a:moveTo>
                    <a:pt x="144" y="11994"/>
                  </a:moveTo>
                  <a:cubicBezTo>
                    <a:pt x="1392" y="12325"/>
                    <a:pt x="2641" y="12656"/>
                    <a:pt x="3952" y="12821"/>
                  </a:cubicBezTo>
                  <a:cubicBezTo>
                    <a:pt x="5263" y="12987"/>
                    <a:pt x="6636" y="12987"/>
                    <a:pt x="7510" y="12780"/>
                  </a:cubicBezTo>
                  <a:cubicBezTo>
                    <a:pt x="8384" y="12573"/>
                    <a:pt x="8759" y="12159"/>
                    <a:pt x="8696" y="11828"/>
                  </a:cubicBezTo>
                  <a:cubicBezTo>
                    <a:pt x="8634" y="11497"/>
                    <a:pt x="8134" y="11249"/>
                    <a:pt x="6886" y="11001"/>
                  </a:cubicBezTo>
                  <a:cubicBezTo>
                    <a:pt x="5637" y="10752"/>
                    <a:pt x="3640" y="10504"/>
                    <a:pt x="2266" y="10463"/>
                  </a:cubicBezTo>
                  <a:cubicBezTo>
                    <a:pt x="893" y="10421"/>
                    <a:pt x="144" y="10587"/>
                    <a:pt x="19" y="10835"/>
                  </a:cubicBezTo>
                  <a:cubicBezTo>
                    <a:pt x="-106" y="11083"/>
                    <a:pt x="393" y="11414"/>
                    <a:pt x="1704" y="11663"/>
                  </a:cubicBezTo>
                  <a:cubicBezTo>
                    <a:pt x="3015" y="11911"/>
                    <a:pt x="5138" y="12077"/>
                    <a:pt x="7448" y="11870"/>
                  </a:cubicBezTo>
                  <a:cubicBezTo>
                    <a:pt x="9758" y="11663"/>
                    <a:pt x="12255" y="11083"/>
                    <a:pt x="14440" y="10090"/>
                  </a:cubicBezTo>
                  <a:cubicBezTo>
                    <a:pt x="16625" y="9097"/>
                    <a:pt x="18497" y="7690"/>
                    <a:pt x="19496" y="6118"/>
                  </a:cubicBezTo>
                  <a:cubicBezTo>
                    <a:pt x="20495" y="4545"/>
                    <a:pt x="20620" y="2808"/>
                    <a:pt x="20682" y="1732"/>
                  </a:cubicBezTo>
                  <a:cubicBezTo>
                    <a:pt x="20745" y="656"/>
                    <a:pt x="20745" y="242"/>
                    <a:pt x="20433" y="77"/>
                  </a:cubicBezTo>
                  <a:cubicBezTo>
                    <a:pt x="20121" y="-89"/>
                    <a:pt x="19496" y="-6"/>
                    <a:pt x="18935" y="532"/>
                  </a:cubicBezTo>
                  <a:cubicBezTo>
                    <a:pt x="18373" y="1070"/>
                    <a:pt x="17873" y="2063"/>
                    <a:pt x="17624" y="3925"/>
                  </a:cubicBezTo>
                  <a:cubicBezTo>
                    <a:pt x="17374" y="5787"/>
                    <a:pt x="17374" y="8518"/>
                    <a:pt x="17624" y="10877"/>
                  </a:cubicBezTo>
                  <a:cubicBezTo>
                    <a:pt x="17873" y="13235"/>
                    <a:pt x="18373" y="15221"/>
                    <a:pt x="18810" y="16794"/>
                  </a:cubicBezTo>
                  <a:cubicBezTo>
                    <a:pt x="19247" y="18366"/>
                    <a:pt x="19621" y="19525"/>
                    <a:pt x="19933" y="20311"/>
                  </a:cubicBezTo>
                  <a:cubicBezTo>
                    <a:pt x="20245" y="21097"/>
                    <a:pt x="20495" y="21511"/>
                    <a:pt x="20745" y="21511"/>
                  </a:cubicBezTo>
                  <a:cubicBezTo>
                    <a:pt x="20995" y="21511"/>
                    <a:pt x="21244" y="21097"/>
                    <a:pt x="21369" y="20642"/>
                  </a:cubicBezTo>
                  <a:cubicBezTo>
                    <a:pt x="21494" y="20187"/>
                    <a:pt x="21494" y="19690"/>
                    <a:pt x="21494" y="19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6" name="Line"/>
            <p:cNvSpPr/>
            <p:nvPr/>
          </p:nvSpPr>
          <p:spPr>
            <a:xfrm>
              <a:off x="12703026" y="3615425"/>
              <a:ext cx="3839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227" y="21600"/>
                    <a:pt x="12454" y="21600"/>
                    <a:pt x="16054" y="0"/>
                  </a:cubicBezTo>
                  <a:cubicBezTo>
                    <a:pt x="19654" y="21600"/>
                    <a:pt x="20627" y="21600"/>
                    <a:pt x="21114" y="0"/>
                  </a:cubicBezTo>
                  <a:cubicBezTo>
                    <a:pt x="21600" y="21600"/>
                    <a:pt x="216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7" name="Line"/>
            <p:cNvSpPr/>
            <p:nvPr/>
          </p:nvSpPr>
          <p:spPr>
            <a:xfrm>
              <a:off x="13823882" y="3376724"/>
              <a:ext cx="309422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0" y="0"/>
                  </a:moveTo>
                  <a:cubicBezTo>
                    <a:pt x="1200" y="2335"/>
                    <a:pt x="2400" y="4670"/>
                    <a:pt x="3480" y="8027"/>
                  </a:cubicBezTo>
                  <a:cubicBezTo>
                    <a:pt x="4560" y="11384"/>
                    <a:pt x="5520" y="15762"/>
                    <a:pt x="6120" y="18316"/>
                  </a:cubicBezTo>
                  <a:cubicBezTo>
                    <a:pt x="6720" y="20870"/>
                    <a:pt x="6960" y="21600"/>
                    <a:pt x="7080" y="21600"/>
                  </a:cubicBezTo>
                  <a:cubicBezTo>
                    <a:pt x="7200" y="21600"/>
                    <a:pt x="7200" y="20870"/>
                    <a:pt x="6840" y="18681"/>
                  </a:cubicBezTo>
                  <a:cubicBezTo>
                    <a:pt x="6480" y="16492"/>
                    <a:pt x="5760" y="12843"/>
                    <a:pt x="5640" y="9924"/>
                  </a:cubicBezTo>
                  <a:cubicBezTo>
                    <a:pt x="5520" y="7005"/>
                    <a:pt x="6000" y="4816"/>
                    <a:pt x="6840" y="3430"/>
                  </a:cubicBezTo>
                  <a:cubicBezTo>
                    <a:pt x="7680" y="2043"/>
                    <a:pt x="8880" y="1459"/>
                    <a:pt x="10920" y="1386"/>
                  </a:cubicBezTo>
                  <a:cubicBezTo>
                    <a:pt x="12960" y="1314"/>
                    <a:pt x="15840" y="1751"/>
                    <a:pt x="17760" y="2627"/>
                  </a:cubicBezTo>
                  <a:cubicBezTo>
                    <a:pt x="19680" y="3503"/>
                    <a:pt x="20640" y="4816"/>
                    <a:pt x="21120" y="5838"/>
                  </a:cubicBezTo>
                  <a:cubicBezTo>
                    <a:pt x="21600" y="6859"/>
                    <a:pt x="21600" y="7589"/>
                    <a:pt x="21000" y="8100"/>
                  </a:cubicBezTo>
                  <a:cubicBezTo>
                    <a:pt x="20400" y="8611"/>
                    <a:pt x="19200" y="8903"/>
                    <a:pt x="16080" y="9049"/>
                  </a:cubicBezTo>
                  <a:cubicBezTo>
                    <a:pt x="12960" y="9195"/>
                    <a:pt x="7920" y="9195"/>
                    <a:pt x="4920" y="8976"/>
                  </a:cubicBezTo>
                  <a:cubicBezTo>
                    <a:pt x="1920" y="8757"/>
                    <a:pt x="960" y="8319"/>
                    <a:pt x="720" y="7735"/>
                  </a:cubicBezTo>
                  <a:cubicBezTo>
                    <a:pt x="480" y="7151"/>
                    <a:pt x="960" y="6422"/>
                    <a:pt x="1440" y="5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8" name="Line"/>
            <p:cNvSpPr/>
            <p:nvPr/>
          </p:nvSpPr>
          <p:spPr>
            <a:xfrm>
              <a:off x="14239013" y="3594668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9" name="Line"/>
            <p:cNvSpPr/>
            <p:nvPr/>
          </p:nvSpPr>
          <p:spPr>
            <a:xfrm>
              <a:off x="14155987" y="329369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0" name="Line"/>
            <p:cNvSpPr/>
            <p:nvPr/>
          </p:nvSpPr>
          <p:spPr>
            <a:xfrm>
              <a:off x="14353175" y="3428616"/>
              <a:ext cx="516988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extrusionOk="0">
                  <a:moveTo>
                    <a:pt x="0" y="0"/>
                  </a:moveTo>
                  <a:cubicBezTo>
                    <a:pt x="1584" y="6353"/>
                    <a:pt x="3168" y="12706"/>
                    <a:pt x="4248" y="16518"/>
                  </a:cubicBezTo>
                  <a:cubicBezTo>
                    <a:pt x="5328" y="20329"/>
                    <a:pt x="5904" y="21600"/>
                    <a:pt x="6408" y="21600"/>
                  </a:cubicBezTo>
                  <a:cubicBezTo>
                    <a:pt x="6912" y="21600"/>
                    <a:pt x="7344" y="20329"/>
                    <a:pt x="7704" y="18106"/>
                  </a:cubicBezTo>
                  <a:cubicBezTo>
                    <a:pt x="8064" y="15882"/>
                    <a:pt x="8352" y="12706"/>
                    <a:pt x="8640" y="9688"/>
                  </a:cubicBezTo>
                  <a:cubicBezTo>
                    <a:pt x="8928" y="6671"/>
                    <a:pt x="9216" y="3812"/>
                    <a:pt x="9864" y="3971"/>
                  </a:cubicBezTo>
                  <a:cubicBezTo>
                    <a:pt x="10512" y="4129"/>
                    <a:pt x="11520" y="7306"/>
                    <a:pt x="12816" y="9688"/>
                  </a:cubicBezTo>
                  <a:cubicBezTo>
                    <a:pt x="14112" y="12071"/>
                    <a:pt x="15696" y="13659"/>
                    <a:pt x="16848" y="14453"/>
                  </a:cubicBezTo>
                  <a:cubicBezTo>
                    <a:pt x="18000" y="15247"/>
                    <a:pt x="18720" y="15247"/>
                    <a:pt x="19440" y="14929"/>
                  </a:cubicBezTo>
                  <a:cubicBezTo>
                    <a:pt x="20160" y="14612"/>
                    <a:pt x="20880" y="13976"/>
                    <a:pt x="21240" y="12865"/>
                  </a:cubicBezTo>
                  <a:cubicBezTo>
                    <a:pt x="21600" y="11753"/>
                    <a:pt x="21600" y="10165"/>
                    <a:pt x="21312" y="8735"/>
                  </a:cubicBezTo>
                  <a:cubicBezTo>
                    <a:pt x="21024" y="7306"/>
                    <a:pt x="20448" y="6035"/>
                    <a:pt x="19368" y="5241"/>
                  </a:cubicBezTo>
                  <a:cubicBezTo>
                    <a:pt x="18288" y="4447"/>
                    <a:pt x="16704" y="4129"/>
                    <a:pt x="15552" y="4129"/>
                  </a:cubicBezTo>
                  <a:cubicBezTo>
                    <a:pt x="14400" y="4129"/>
                    <a:pt x="13680" y="4447"/>
                    <a:pt x="13248" y="5400"/>
                  </a:cubicBezTo>
                  <a:cubicBezTo>
                    <a:pt x="12816" y="6353"/>
                    <a:pt x="12672" y="7941"/>
                    <a:pt x="12960" y="8894"/>
                  </a:cubicBezTo>
                  <a:cubicBezTo>
                    <a:pt x="13248" y="9847"/>
                    <a:pt x="13968" y="10165"/>
                    <a:pt x="14760" y="10324"/>
                  </a:cubicBezTo>
                  <a:cubicBezTo>
                    <a:pt x="15552" y="10482"/>
                    <a:pt x="16416" y="10482"/>
                    <a:pt x="17280" y="10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1" name="Line"/>
            <p:cNvSpPr/>
            <p:nvPr/>
          </p:nvSpPr>
          <p:spPr>
            <a:xfrm>
              <a:off x="15070318" y="3169158"/>
              <a:ext cx="165011" cy="49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262" extrusionOk="0">
                  <a:moveTo>
                    <a:pt x="3915" y="0"/>
                  </a:moveTo>
                  <a:cubicBezTo>
                    <a:pt x="3015" y="4650"/>
                    <a:pt x="2115" y="9300"/>
                    <a:pt x="1440" y="12375"/>
                  </a:cubicBezTo>
                  <a:cubicBezTo>
                    <a:pt x="765" y="15450"/>
                    <a:pt x="315" y="16950"/>
                    <a:pt x="90" y="18075"/>
                  </a:cubicBezTo>
                  <a:cubicBezTo>
                    <a:pt x="-135" y="19200"/>
                    <a:pt x="-135" y="19950"/>
                    <a:pt x="2565" y="20550"/>
                  </a:cubicBezTo>
                  <a:cubicBezTo>
                    <a:pt x="5265" y="21150"/>
                    <a:pt x="10665" y="21600"/>
                    <a:pt x="14265" y="20925"/>
                  </a:cubicBezTo>
                  <a:cubicBezTo>
                    <a:pt x="17865" y="20250"/>
                    <a:pt x="19665" y="18450"/>
                    <a:pt x="21465" y="16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2" name="Line"/>
            <p:cNvSpPr/>
            <p:nvPr/>
          </p:nvSpPr>
          <p:spPr>
            <a:xfrm>
              <a:off x="14996629" y="3397481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3" name="Line"/>
            <p:cNvSpPr/>
            <p:nvPr/>
          </p:nvSpPr>
          <p:spPr>
            <a:xfrm>
              <a:off x="15844399" y="3462531"/>
              <a:ext cx="424660" cy="22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5" h="20859" extrusionOk="0">
                  <a:moveTo>
                    <a:pt x="7752" y="1675"/>
                  </a:moveTo>
                  <a:cubicBezTo>
                    <a:pt x="7077" y="708"/>
                    <a:pt x="6402" y="-259"/>
                    <a:pt x="5136" y="63"/>
                  </a:cubicBezTo>
                  <a:cubicBezTo>
                    <a:pt x="3871" y="386"/>
                    <a:pt x="2014" y="1998"/>
                    <a:pt x="917" y="4577"/>
                  </a:cubicBezTo>
                  <a:cubicBezTo>
                    <a:pt x="-179" y="7156"/>
                    <a:pt x="-517" y="10702"/>
                    <a:pt x="1170" y="13765"/>
                  </a:cubicBezTo>
                  <a:cubicBezTo>
                    <a:pt x="2858" y="16828"/>
                    <a:pt x="6570" y="19407"/>
                    <a:pt x="9777" y="20374"/>
                  </a:cubicBezTo>
                  <a:cubicBezTo>
                    <a:pt x="12983" y="21341"/>
                    <a:pt x="15683" y="20696"/>
                    <a:pt x="17371" y="19890"/>
                  </a:cubicBezTo>
                  <a:cubicBezTo>
                    <a:pt x="19058" y="19084"/>
                    <a:pt x="19733" y="18117"/>
                    <a:pt x="20239" y="16828"/>
                  </a:cubicBezTo>
                  <a:cubicBezTo>
                    <a:pt x="20746" y="15538"/>
                    <a:pt x="21083" y="13926"/>
                    <a:pt x="19986" y="12475"/>
                  </a:cubicBezTo>
                  <a:cubicBezTo>
                    <a:pt x="18889" y="11025"/>
                    <a:pt x="16358" y="9735"/>
                    <a:pt x="14670" y="9251"/>
                  </a:cubicBezTo>
                  <a:cubicBezTo>
                    <a:pt x="12983" y="8768"/>
                    <a:pt x="12139" y="9090"/>
                    <a:pt x="11717" y="10057"/>
                  </a:cubicBezTo>
                  <a:cubicBezTo>
                    <a:pt x="11296" y="11025"/>
                    <a:pt x="11296" y="12637"/>
                    <a:pt x="11886" y="13765"/>
                  </a:cubicBezTo>
                  <a:cubicBezTo>
                    <a:pt x="12477" y="14893"/>
                    <a:pt x="13658" y="15538"/>
                    <a:pt x="14755" y="15860"/>
                  </a:cubicBezTo>
                  <a:cubicBezTo>
                    <a:pt x="15852" y="16183"/>
                    <a:pt x="16864" y="16183"/>
                    <a:pt x="17877" y="16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4" name="Line"/>
            <p:cNvSpPr/>
            <p:nvPr/>
          </p:nvSpPr>
          <p:spPr>
            <a:xfrm>
              <a:off x="16398995" y="3075754"/>
              <a:ext cx="880857" cy="69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2001" y="0"/>
                  </a:moveTo>
                  <a:cubicBezTo>
                    <a:pt x="1577" y="2794"/>
                    <a:pt x="1154" y="5588"/>
                    <a:pt x="815" y="8382"/>
                  </a:cubicBezTo>
                  <a:cubicBezTo>
                    <a:pt x="476" y="11176"/>
                    <a:pt x="222" y="13970"/>
                    <a:pt x="95" y="15690"/>
                  </a:cubicBezTo>
                  <a:cubicBezTo>
                    <a:pt x="-32" y="17409"/>
                    <a:pt x="-32" y="18054"/>
                    <a:pt x="95" y="18591"/>
                  </a:cubicBezTo>
                  <a:cubicBezTo>
                    <a:pt x="222" y="19128"/>
                    <a:pt x="476" y="19558"/>
                    <a:pt x="815" y="19773"/>
                  </a:cubicBezTo>
                  <a:cubicBezTo>
                    <a:pt x="1154" y="19988"/>
                    <a:pt x="1577" y="19988"/>
                    <a:pt x="2128" y="19612"/>
                  </a:cubicBezTo>
                  <a:cubicBezTo>
                    <a:pt x="2679" y="19236"/>
                    <a:pt x="3356" y="18484"/>
                    <a:pt x="3864" y="17839"/>
                  </a:cubicBezTo>
                  <a:cubicBezTo>
                    <a:pt x="4373" y="17194"/>
                    <a:pt x="4712" y="16657"/>
                    <a:pt x="4712" y="16227"/>
                  </a:cubicBezTo>
                  <a:cubicBezTo>
                    <a:pt x="4712" y="15797"/>
                    <a:pt x="4373" y="15475"/>
                    <a:pt x="4119" y="15582"/>
                  </a:cubicBezTo>
                  <a:cubicBezTo>
                    <a:pt x="3864" y="15690"/>
                    <a:pt x="3695" y="16227"/>
                    <a:pt x="3864" y="17087"/>
                  </a:cubicBezTo>
                  <a:cubicBezTo>
                    <a:pt x="4034" y="17946"/>
                    <a:pt x="4542" y="19128"/>
                    <a:pt x="5093" y="19773"/>
                  </a:cubicBezTo>
                  <a:cubicBezTo>
                    <a:pt x="5643" y="20418"/>
                    <a:pt x="6236" y="20525"/>
                    <a:pt x="6702" y="20418"/>
                  </a:cubicBezTo>
                  <a:cubicBezTo>
                    <a:pt x="7168" y="20310"/>
                    <a:pt x="7507" y="19988"/>
                    <a:pt x="7761" y="19558"/>
                  </a:cubicBezTo>
                  <a:cubicBezTo>
                    <a:pt x="8015" y="19128"/>
                    <a:pt x="8184" y="18591"/>
                    <a:pt x="8269" y="18054"/>
                  </a:cubicBezTo>
                  <a:cubicBezTo>
                    <a:pt x="8354" y="17516"/>
                    <a:pt x="8354" y="16979"/>
                    <a:pt x="8312" y="16442"/>
                  </a:cubicBezTo>
                  <a:cubicBezTo>
                    <a:pt x="8269" y="15904"/>
                    <a:pt x="8184" y="15367"/>
                    <a:pt x="8057" y="15367"/>
                  </a:cubicBezTo>
                  <a:cubicBezTo>
                    <a:pt x="7930" y="15367"/>
                    <a:pt x="7761" y="15904"/>
                    <a:pt x="7803" y="16442"/>
                  </a:cubicBezTo>
                  <a:cubicBezTo>
                    <a:pt x="7846" y="16979"/>
                    <a:pt x="8100" y="17516"/>
                    <a:pt x="8396" y="18054"/>
                  </a:cubicBezTo>
                  <a:cubicBezTo>
                    <a:pt x="8693" y="18591"/>
                    <a:pt x="9032" y="19128"/>
                    <a:pt x="9413" y="19451"/>
                  </a:cubicBezTo>
                  <a:cubicBezTo>
                    <a:pt x="9794" y="19773"/>
                    <a:pt x="10217" y="19881"/>
                    <a:pt x="10599" y="19773"/>
                  </a:cubicBezTo>
                  <a:cubicBezTo>
                    <a:pt x="10980" y="19666"/>
                    <a:pt x="11319" y="19343"/>
                    <a:pt x="11573" y="18913"/>
                  </a:cubicBezTo>
                  <a:cubicBezTo>
                    <a:pt x="11827" y="18484"/>
                    <a:pt x="11996" y="17946"/>
                    <a:pt x="12166" y="17409"/>
                  </a:cubicBezTo>
                  <a:cubicBezTo>
                    <a:pt x="12335" y="16872"/>
                    <a:pt x="12504" y="16334"/>
                    <a:pt x="12759" y="16227"/>
                  </a:cubicBezTo>
                  <a:cubicBezTo>
                    <a:pt x="13013" y="16119"/>
                    <a:pt x="13352" y="16442"/>
                    <a:pt x="13563" y="16872"/>
                  </a:cubicBezTo>
                  <a:cubicBezTo>
                    <a:pt x="13775" y="17301"/>
                    <a:pt x="13860" y="17839"/>
                    <a:pt x="13944" y="18430"/>
                  </a:cubicBezTo>
                  <a:cubicBezTo>
                    <a:pt x="14029" y="19021"/>
                    <a:pt x="14114" y="19666"/>
                    <a:pt x="14199" y="19719"/>
                  </a:cubicBezTo>
                  <a:cubicBezTo>
                    <a:pt x="14283" y="19773"/>
                    <a:pt x="14368" y="19236"/>
                    <a:pt x="14537" y="18752"/>
                  </a:cubicBezTo>
                  <a:cubicBezTo>
                    <a:pt x="14707" y="18269"/>
                    <a:pt x="14961" y="17839"/>
                    <a:pt x="15257" y="17463"/>
                  </a:cubicBezTo>
                  <a:cubicBezTo>
                    <a:pt x="15554" y="17087"/>
                    <a:pt x="15893" y="16764"/>
                    <a:pt x="16232" y="16764"/>
                  </a:cubicBezTo>
                  <a:cubicBezTo>
                    <a:pt x="16570" y="16764"/>
                    <a:pt x="16909" y="17087"/>
                    <a:pt x="17079" y="17516"/>
                  </a:cubicBezTo>
                  <a:cubicBezTo>
                    <a:pt x="17248" y="17946"/>
                    <a:pt x="17248" y="18484"/>
                    <a:pt x="17163" y="19182"/>
                  </a:cubicBezTo>
                  <a:cubicBezTo>
                    <a:pt x="17079" y="19881"/>
                    <a:pt x="16909" y="20740"/>
                    <a:pt x="16867" y="20901"/>
                  </a:cubicBezTo>
                  <a:cubicBezTo>
                    <a:pt x="16824" y="21063"/>
                    <a:pt x="16909" y="20525"/>
                    <a:pt x="17248" y="19827"/>
                  </a:cubicBezTo>
                  <a:cubicBezTo>
                    <a:pt x="17587" y="19128"/>
                    <a:pt x="18180" y="18269"/>
                    <a:pt x="18688" y="17731"/>
                  </a:cubicBezTo>
                  <a:cubicBezTo>
                    <a:pt x="19196" y="17194"/>
                    <a:pt x="19620" y="16979"/>
                    <a:pt x="19959" y="17087"/>
                  </a:cubicBezTo>
                  <a:cubicBezTo>
                    <a:pt x="20297" y="17194"/>
                    <a:pt x="20552" y="17624"/>
                    <a:pt x="20806" y="18430"/>
                  </a:cubicBezTo>
                  <a:cubicBezTo>
                    <a:pt x="21060" y="19236"/>
                    <a:pt x="21314" y="20418"/>
                    <a:pt x="215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5" name="Line"/>
            <p:cNvSpPr/>
            <p:nvPr/>
          </p:nvSpPr>
          <p:spPr>
            <a:xfrm>
              <a:off x="17487418" y="3636181"/>
              <a:ext cx="24908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00" y="0"/>
                    <a:pt x="3000" y="0"/>
                    <a:pt x="4350" y="1108"/>
                  </a:cubicBezTo>
                  <a:cubicBezTo>
                    <a:pt x="5700" y="2215"/>
                    <a:pt x="6900" y="4431"/>
                    <a:pt x="7350" y="7754"/>
                  </a:cubicBezTo>
                  <a:cubicBezTo>
                    <a:pt x="7800" y="11077"/>
                    <a:pt x="7500" y="15508"/>
                    <a:pt x="7800" y="16615"/>
                  </a:cubicBezTo>
                  <a:cubicBezTo>
                    <a:pt x="8100" y="17723"/>
                    <a:pt x="9000" y="15508"/>
                    <a:pt x="9900" y="13292"/>
                  </a:cubicBezTo>
                  <a:cubicBezTo>
                    <a:pt x="10800" y="11077"/>
                    <a:pt x="11700" y="8862"/>
                    <a:pt x="12900" y="7200"/>
                  </a:cubicBezTo>
                  <a:cubicBezTo>
                    <a:pt x="14100" y="5538"/>
                    <a:pt x="15600" y="4431"/>
                    <a:pt x="17100" y="6923"/>
                  </a:cubicBezTo>
                  <a:cubicBezTo>
                    <a:pt x="18600" y="9415"/>
                    <a:pt x="20100" y="155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6" name="Line"/>
            <p:cNvSpPr/>
            <p:nvPr/>
          </p:nvSpPr>
          <p:spPr>
            <a:xfrm>
              <a:off x="18307303" y="3067538"/>
              <a:ext cx="605817" cy="90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77" extrusionOk="0">
                  <a:moveTo>
                    <a:pt x="0" y="11325"/>
                  </a:moveTo>
                  <a:cubicBezTo>
                    <a:pt x="1350" y="11572"/>
                    <a:pt x="2700" y="11820"/>
                    <a:pt x="3866" y="11985"/>
                  </a:cubicBezTo>
                  <a:cubicBezTo>
                    <a:pt x="5032" y="12150"/>
                    <a:pt x="6014" y="12232"/>
                    <a:pt x="6689" y="12108"/>
                  </a:cubicBezTo>
                  <a:cubicBezTo>
                    <a:pt x="7364" y="11985"/>
                    <a:pt x="7732" y="11655"/>
                    <a:pt x="7670" y="11366"/>
                  </a:cubicBezTo>
                  <a:cubicBezTo>
                    <a:pt x="7609" y="11078"/>
                    <a:pt x="7118" y="10830"/>
                    <a:pt x="6443" y="10583"/>
                  </a:cubicBezTo>
                  <a:cubicBezTo>
                    <a:pt x="5768" y="10336"/>
                    <a:pt x="4909" y="10088"/>
                    <a:pt x="4173" y="9882"/>
                  </a:cubicBezTo>
                  <a:cubicBezTo>
                    <a:pt x="3436" y="9676"/>
                    <a:pt x="2823" y="9511"/>
                    <a:pt x="2270" y="9553"/>
                  </a:cubicBezTo>
                  <a:cubicBezTo>
                    <a:pt x="1718" y="9594"/>
                    <a:pt x="1227" y="9841"/>
                    <a:pt x="1289" y="10171"/>
                  </a:cubicBezTo>
                  <a:cubicBezTo>
                    <a:pt x="1350" y="10501"/>
                    <a:pt x="1964" y="10913"/>
                    <a:pt x="3436" y="11160"/>
                  </a:cubicBezTo>
                  <a:cubicBezTo>
                    <a:pt x="4909" y="11408"/>
                    <a:pt x="7241" y="11490"/>
                    <a:pt x="9757" y="11037"/>
                  </a:cubicBezTo>
                  <a:cubicBezTo>
                    <a:pt x="12273" y="10583"/>
                    <a:pt x="14973" y="9594"/>
                    <a:pt x="16814" y="8316"/>
                  </a:cubicBezTo>
                  <a:cubicBezTo>
                    <a:pt x="18655" y="7038"/>
                    <a:pt x="19636" y="5472"/>
                    <a:pt x="20250" y="4235"/>
                  </a:cubicBezTo>
                  <a:cubicBezTo>
                    <a:pt x="20864" y="2998"/>
                    <a:pt x="21109" y="2092"/>
                    <a:pt x="21293" y="1432"/>
                  </a:cubicBezTo>
                  <a:cubicBezTo>
                    <a:pt x="21477" y="772"/>
                    <a:pt x="21600" y="360"/>
                    <a:pt x="21355" y="154"/>
                  </a:cubicBezTo>
                  <a:cubicBezTo>
                    <a:pt x="21109" y="-52"/>
                    <a:pt x="20495" y="-52"/>
                    <a:pt x="20066" y="154"/>
                  </a:cubicBezTo>
                  <a:cubicBezTo>
                    <a:pt x="19636" y="360"/>
                    <a:pt x="19391" y="772"/>
                    <a:pt x="18716" y="2174"/>
                  </a:cubicBezTo>
                  <a:cubicBezTo>
                    <a:pt x="18041" y="3575"/>
                    <a:pt x="16936" y="5966"/>
                    <a:pt x="16323" y="8728"/>
                  </a:cubicBezTo>
                  <a:cubicBezTo>
                    <a:pt x="15709" y="11490"/>
                    <a:pt x="15586" y="14623"/>
                    <a:pt x="15586" y="16601"/>
                  </a:cubicBezTo>
                  <a:cubicBezTo>
                    <a:pt x="15586" y="18580"/>
                    <a:pt x="15709" y="19404"/>
                    <a:pt x="15955" y="20105"/>
                  </a:cubicBezTo>
                  <a:cubicBezTo>
                    <a:pt x="16200" y="20806"/>
                    <a:pt x="16568" y="21383"/>
                    <a:pt x="16752" y="21466"/>
                  </a:cubicBezTo>
                  <a:cubicBezTo>
                    <a:pt x="16936" y="21548"/>
                    <a:pt x="16936" y="21136"/>
                    <a:pt x="16875" y="20682"/>
                  </a:cubicBezTo>
                  <a:cubicBezTo>
                    <a:pt x="16814" y="20229"/>
                    <a:pt x="16691" y="19734"/>
                    <a:pt x="16568" y="19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7" name="Line"/>
            <p:cNvSpPr/>
            <p:nvPr/>
          </p:nvSpPr>
          <p:spPr>
            <a:xfrm>
              <a:off x="18680922" y="3584290"/>
              <a:ext cx="37362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8" name="Line"/>
            <p:cNvSpPr/>
            <p:nvPr/>
          </p:nvSpPr>
          <p:spPr>
            <a:xfrm>
              <a:off x="19707557" y="3404399"/>
              <a:ext cx="367516" cy="49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49" extrusionOk="0">
                  <a:moveTo>
                    <a:pt x="13977" y="1490"/>
                  </a:moveTo>
                  <a:cubicBezTo>
                    <a:pt x="10545" y="5810"/>
                    <a:pt x="7113" y="10130"/>
                    <a:pt x="5095" y="12588"/>
                  </a:cubicBezTo>
                  <a:cubicBezTo>
                    <a:pt x="3076" y="15046"/>
                    <a:pt x="2470" y="15641"/>
                    <a:pt x="1764" y="16237"/>
                  </a:cubicBezTo>
                  <a:cubicBezTo>
                    <a:pt x="1057" y="16833"/>
                    <a:pt x="250" y="17429"/>
                    <a:pt x="48" y="17354"/>
                  </a:cubicBezTo>
                  <a:cubicBezTo>
                    <a:pt x="-154" y="17280"/>
                    <a:pt x="250" y="16535"/>
                    <a:pt x="1966" y="14599"/>
                  </a:cubicBezTo>
                  <a:cubicBezTo>
                    <a:pt x="3682" y="12662"/>
                    <a:pt x="6710" y="9534"/>
                    <a:pt x="8728" y="7150"/>
                  </a:cubicBezTo>
                  <a:cubicBezTo>
                    <a:pt x="10747" y="4767"/>
                    <a:pt x="11756" y="3128"/>
                    <a:pt x="12362" y="1937"/>
                  </a:cubicBezTo>
                  <a:cubicBezTo>
                    <a:pt x="12968" y="745"/>
                    <a:pt x="13169" y="0"/>
                    <a:pt x="13371" y="0"/>
                  </a:cubicBezTo>
                  <a:cubicBezTo>
                    <a:pt x="13573" y="0"/>
                    <a:pt x="13775" y="745"/>
                    <a:pt x="14784" y="3575"/>
                  </a:cubicBezTo>
                  <a:cubicBezTo>
                    <a:pt x="15794" y="6406"/>
                    <a:pt x="17610" y="11321"/>
                    <a:pt x="19024" y="14748"/>
                  </a:cubicBezTo>
                  <a:cubicBezTo>
                    <a:pt x="20437" y="18174"/>
                    <a:pt x="21446" y="20110"/>
                    <a:pt x="21446" y="20855"/>
                  </a:cubicBezTo>
                  <a:cubicBezTo>
                    <a:pt x="21446" y="21600"/>
                    <a:pt x="20437" y="21153"/>
                    <a:pt x="19629" y="20632"/>
                  </a:cubicBezTo>
                  <a:cubicBezTo>
                    <a:pt x="18822" y="20110"/>
                    <a:pt x="18216" y="19514"/>
                    <a:pt x="17610" y="18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9" name="Line"/>
            <p:cNvSpPr/>
            <p:nvPr/>
          </p:nvSpPr>
          <p:spPr>
            <a:xfrm>
              <a:off x="19781021" y="3667316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0" name="Line"/>
            <p:cNvSpPr/>
            <p:nvPr/>
          </p:nvSpPr>
          <p:spPr>
            <a:xfrm>
              <a:off x="19791398" y="3262563"/>
              <a:ext cx="44626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8" y="3600"/>
                    <a:pt x="9377" y="7200"/>
                    <a:pt x="12977" y="10800"/>
                  </a:cubicBezTo>
                  <a:cubicBezTo>
                    <a:pt x="16577" y="14400"/>
                    <a:pt x="19088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1" name="Line"/>
            <p:cNvSpPr/>
            <p:nvPr/>
          </p:nvSpPr>
          <p:spPr>
            <a:xfrm>
              <a:off x="20611283" y="4030557"/>
              <a:ext cx="32057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3600"/>
                    <a:pt x="21600" y="7200"/>
                    <a:pt x="19440" y="10800"/>
                  </a:cubicBezTo>
                  <a:cubicBezTo>
                    <a:pt x="17280" y="14400"/>
                    <a:pt x="864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2" name="Line"/>
            <p:cNvSpPr/>
            <p:nvPr/>
          </p:nvSpPr>
          <p:spPr>
            <a:xfrm>
              <a:off x="3753157" y="4919095"/>
              <a:ext cx="553834" cy="56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91" extrusionOk="0">
                  <a:moveTo>
                    <a:pt x="5781" y="13111"/>
                  </a:moveTo>
                  <a:cubicBezTo>
                    <a:pt x="3903" y="13765"/>
                    <a:pt x="2025" y="14420"/>
                    <a:pt x="1018" y="15074"/>
                  </a:cubicBezTo>
                  <a:cubicBezTo>
                    <a:pt x="12" y="15729"/>
                    <a:pt x="-122" y="16384"/>
                    <a:pt x="79" y="16907"/>
                  </a:cubicBezTo>
                  <a:cubicBezTo>
                    <a:pt x="280" y="17431"/>
                    <a:pt x="817" y="17824"/>
                    <a:pt x="1756" y="18020"/>
                  </a:cubicBezTo>
                  <a:cubicBezTo>
                    <a:pt x="2695" y="18216"/>
                    <a:pt x="4037" y="18216"/>
                    <a:pt x="5177" y="17693"/>
                  </a:cubicBezTo>
                  <a:cubicBezTo>
                    <a:pt x="6318" y="17169"/>
                    <a:pt x="7257" y="16122"/>
                    <a:pt x="7726" y="13569"/>
                  </a:cubicBezTo>
                  <a:cubicBezTo>
                    <a:pt x="8196" y="11016"/>
                    <a:pt x="8196" y="6958"/>
                    <a:pt x="8062" y="4602"/>
                  </a:cubicBezTo>
                  <a:cubicBezTo>
                    <a:pt x="7928" y="2245"/>
                    <a:pt x="7659" y="1591"/>
                    <a:pt x="7324" y="1002"/>
                  </a:cubicBezTo>
                  <a:cubicBezTo>
                    <a:pt x="6989" y="413"/>
                    <a:pt x="6586" y="-111"/>
                    <a:pt x="6385" y="20"/>
                  </a:cubicBezTo>
                  <a:cubicBezTo>
                    <a:pt x="6184" y="151"/>
                    <a:pt x="6184" y="936"/>
                    <a:pt x="6385" y="3685"/>
                  </a:cubicBezTo>
                  <a:cubicBezTo>
                    <a:pt x="6586" y="6434"/>
                    <a:pt x="6989" y="11147"/>
                    <a:pt x="7324" y="14224"/>
                  </a:cubicBezTo>
                  <a:cubicBezTo>
                    <a:pt x="7659" y="17300"/>
                    <a:pt x="7928" y="18740"/>
                    <a:pt x="8330" y="19722"/>
                  </a:cubicBezTo>
                  <a:cubicBezTo>
                    <a:pt x="8733" y="20704"/>
                    <a:pt x="9269" y="21227"/>
                    <a:pt x="9940" y="21358"/>
                  </a:cubicBezTo>
                  <a:cubicBezTo>
                    <a:pt x="10611" y="21489"/>
                    <a:pt x="11416" y="21227"/>
                    <a:pt x="12288" y="20442"/>
                  </a:cubicBezTo>
                  <a:cubicBezTo>
                    <a:pt x="13160" y="19656"/>
                    <a:pt x="14099" y="18347"/>
                    <a:pt x="14703" y="17365"/>
                  </a:cubicBezTo>
                  <a:cubicBezTo>
                    <a:pt x="15307" y="16384"/>
                    <a:pt x="15575" y="15729"/>
                    <a:pt x="15642" y="15860"/>
                  </a:cubicBezTo>
                  <a:cubicBezTo>
                    <a:pt x="15709" y="15991"/>
                    <a:pt x="15575" y="16907"/>
                    <a:pt x="15709" y="17627"/>
                  </a:cubicBezTo>
                  <a:cubicBezTo>
                    <a:pt x="15843" y="18347"/>
                    <a:pt x="16246" y="18871"/>
                    <a:pt x="16782" y="19264"/>
                  </a:cubicBezTo>
                  <a:cubicBezTo>
                    <a:pt x="17319" y="19656"/>
                    <a:pt x="17990" y="19918"/>
                    <a:pt x="18728" y="19984"/>
                  </a:cubicBezTo>
                  <a:cubicBezTo>
                    <a:pt x="19466" y="20049"/>
                    <a:pt x="20271" y="19918"/>
                    <a:pt x="20740" y="19460"/>
                  </a:cubicBezTo>
                  <a:cubicBezTo>
                    <a:pt x="21210" y="19002"/>
                    <a:pt x="21344" y="18216"/>
                    <a:pt x="21478" y="17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3" name="Line"/>
            <p:cNvSpPr/>
            <p:nvPr/>
          </p:nvSpPr>
          <p:spPr>
            <a:xfrm>
              <a:off x="4109802" y="5141033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4" name="Line"/>
            <p:cNvSpPr/>
            <p:nvPr/>
          </p:nvSpPr>
          <p:spPr>
            <a:xfrm>
              <a:off x="4369260" y="5317464"/>
              <a:ext cx="33210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895"/>
                    <a:pt x="0" y="3789"/>
                    <a:pt x="225" y="5684"/>
                  </a:cubicBezTo>
                  <a:cubicBezTo>
                    <a:pt x="450" y="7579"/>
                    <a:pt x="900" y="9474"/>
                    <a:pt x="1575" y="9663"/>
                  </a:cubicBezTo>
                  <a:cubicBezTo>
                    <a:pt x="2250" y="9853"/>
                    <a:pt x="3150" y="8337"/>
                    <a:pt x="4162" y="7011"/>
                  </a:cubicBezTo>
                  <a:cubicBezTo>
                    <a:pt x="5175" y="5684"/>
                    <a:pt x="6300" y="4547"/>
                    <a:pt x="7200" y="4737"/>
                  </a:cubicBezTo>
                  <a:cubicBezTo>
                    <a:pt x="8100" y="4926"/>
                    <a:pt x="8775" y="6442"/>
                    <a:pt x="9112" y="8526"/>
                  </a:cubicBezTo>
                  <a:cubicBezTo>
                    <a:pt x="9450" y="10611"/>
                    <a:pt x="9450" y="13263"/>
                    <a:pt x="9787" y="13832"/>
                  </a:cubicBezTo>
                  <a:cubicBezTo>
                    <a:pt x="10125" y="14400"/>
                    <a:pt x="10800" y="12884"/>
                    <a:pt x="11587" y="11558"/>
                  </a:cubicBezTo>
                  <a:cubicBezTo>
                    <a:pt x="12375" y="10232"/>
                    <a:pt x="13275" y="9095"/>
                    <a:pt x="14287" y="8905"/>
                  </a:cubicBezTo>
                  <a:cubicBezTo>
                    <a:pt x="15300" y="8716"/>
                    <a:pt x="16425" y="9474"/>
                    <a:pt x="17662" y="11747"/>
                  </a:cubicBezTo>
                  <a:cubicBezTo>
                    <a:pt x="18900" y="14021"/>
                    <a:pt x="20250" y="1781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5" name="Line"/>
            <p:cNvSpPr/>
            <p:nvPr/>
          </p:nvSpPr>
          <p:spPr>
            <a:xfrm>
              <a:off x="5085334" y="5058007"/>
              <a:ext cx="15570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600" extrusionOk="0">
                  <a:moveTo>
                    <a:pt x="11033" y="0"/>
                  </a:moveTo>
                  <a:cubicBezTo>
                    <a:pt x="7356" y="1292"/>
                    <a:pt x="3680" y="2585"/>
                    <a:pt x="1612" y="4985"/>
                  </a:cubicBezTo>
                  <a:cubicBezTo>
                    <a:pt x="-456" y="7385"/>
                    <a:pt x="-916" y="10892"/>
                    <a:pt x="2531" y="13846"/>
                  </a:cubicBezTo>
                  <a:cubicBezTo>
                    <a:pt x="5978" y="16800"/>
                    <a:pt x="13331" y="19200"/>
                    <a:pt x="206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6" name="Line"/>
            <p:cNvSpPr/>
            <p:nvPr/>
          </p:nvSpPr>
          <p:spPr>
            <a:xfrm>
              <a:off x="5749572" y="5032573"/>
              <a:ext cx="620537" cy="45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260" extrusionOk="0">
                  <a:moveTo>
                    <a:pt x="0" y="2136"/>
                  </a:moveTo>
                  <a:cubicBezTo>
                    <a:pt x="600" y="6456"/>
                    <a:pt x="1200" y="10776"/>
                    <a:pt x="1560" y="13496"/>
                  </a:cubicBezTo>
                  <a:cubicBezTo>
                    <a:pt x="1920" y="16216"/>
                    <a:pt x="2040" y="17336"/>
                    <a:pt x="2220" y="18376"/>
                  </a:cubicBezTo>
                  <a:cubicBezTo>
                    <a:pt x="2400" y="19416"/>
                    <a:pt x="2640" y="20376"/>
                    <a:pt x="2700" y="20456"/>
                  </a:cubicBezTo>
                  <a:cubicBezTo>
                    <a:pt x="2760" y="20536"/>
                    <a:pt x="2640" y="19736"/>
                    <a:pt x="2280" y="17416"/>
                  </a:cubicBezTo>
                  <a:cubicBezTo>
                    <a:pt x="1920" y="15096"/>
                    <a:pt x="1320" y="11256"/>
                    <a:pt x="1260" y="8216"/>
                  </a:cubicBezTo>
                  <a:cubicBezTo>
                    <a:pt x="1200" y="5176"/>
                    <a:pt x="1680" y="2936"/>
                    <a:pt x="2640" y="1576"/>
                  </a:cubicBezTo>
                  <a:cubicBezTo>
                    <a:pt x="3600" y="216"/>
                    <a:pt x="5040" y="-264"/>
                    <a:pt x="6300" y="136"/>
                  </a:cubicBezTo>
                  <a:cubicBezTo>
                    <a:pt x="7560" y="536"/>
                    <a:pt x="8640" y="1816"/>
                    <a:pt x="9180" y="3176"/>
                  </a:cubicBezTo>
                  <a:cubicBezTo>
                    <a:pt x="9720" y="4536"/>
                    <a:pt x="9720" y="5976"/>
                    <a:pt x="9180" y="7176"/>
                  </a:cubicBezTo>
                  <a:cubicBezTo>
                    <a:pt x="8640" y="8376"/>
                    <a:pt x="7560" y="9336"/>
                    <a:pt x="6660" y="9976"/>
                  </a:cubicBezTo>
                  <a:cubicBezTo>
                    <a:pt x="5760" y="10616"/>
                    <a:pt x="5040" y="10936"/>
                    <a:pt x="4320" y="11176"/>
                  </a:cubicBezTo>
                  <a:cubicBezTo>
                    <a:pt x="3600" y="11416"/>
                    <a:pt x="2880" y="11576"/>
                    <a:pt x="2700" y="11336"/>
                  </a:cubicBezTo>
                  <a:cubicBezTo>
                    <a:pt x="2520" y="11096"/>
                    <a:pt x="2880" y="10456"/>
                    <a:pt x="3360" y="10216"/>
                  </a:cubicBezTo>
                  <a:cubicBezTo>
                    <a:pt x="3840" y="9976"/>
                    <a:pt x="4440" y="10136"/>
                    <a:pt x="5220" y="10856"/>
                  </a:cubicBezTo>
                  <a:cubicBezTo>
                    <a:pt x="6000" y="11576"/>
                    <a:pt x="6960" y="12856"/>
                    <a:pt x="7680" y="14296"/>
                  </a:cubicBezTo>
                  <a:cubicBezTo>
                    <a:pt x="8400" y="15736"/>
                    <a:pt x="8880" y="17336"/>
                    <a:pt x="9300" y="18536"/>
                  </a:cubicBezTo>
                  <a:cubicBezTo>
                    <a:pt x="9720" y="19736"/>
                    <a:pt x="10080" y="20536"/>
                    <a:pt x="10560" y="20936"/>
                  </a:cubicBezTo>
                  <a:cubicBezTo>
                    <a:pt x="11040" y="21336"/>
                    <a:pt x="11640" y="21336"/>
                    <a:pt x="12840" y="21096"/>
                  </a:cubicBezTo>
                  <a:cubicBezTo>
                    <a:pt x="14040" y="20856"/>
                    <a:pt x="15840" y="20376"/>
                    <a:pt x="17100" y="20056"/>
                  </a:cubicBezTo>
                  <a:cubicBezTo>
                    <a:pt x="18360" y="19736"/>
                    <a:pt x="19080" y="19576"/>
                    <a:pt x="19740" y="19416"/>
                  </a:cubicBezTo>
                  <a:cubicBezTo>
                    <a:pt x="20400" y="19256"/>
                    <a:pt x="21000" y="19096"/>
                    <a:pt x="21300" y="18616"/>
                  </a:cubicBezTo>
                  <a:cubicBezTo>
                    <a:pt x="21600" y="18136"/>
                    <a:pt x="21600" y="17336"/>
                    <a:pt x="21300" y="16856"/>
                  </a:cubicBezTo>
                  <a:cubicBezTo>
                    <a:pt x="21000" y="16376"/>
                    <a:pt x="20400" y="16216"/>
                    <a:pt x="19680" y="16136"/>
                  </a:cubicBezTo>
                  <a:cubicBezTo>
                    <a:pt x="18960" y="16056"/>
                    <a:pt x="18120" y="16056"/>
                    <a:pt x="17400" y="16456"/>
                  </a:cubicBezTo>
                  <a:cubicBezTo>
                    <a:pt x="16680" y="16856"/>
                    <a:pt x="16080" y="17656"/>
                    <a:pt x="15960" y="18376"/>
                  </a:cubicBezTo>
                  <a:cubicBezTo>
                    <a:pt x="15840" y="19096"/>
                    <a:pt x="16200" y="19736"/>
                    <a:pt x="16560" y="20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7" name="Line"/>
            <p:cNvSpPr/>
            <p:nvPr/>
          </p:nvSpPr>
          <p:spPr>
            <a:xfrm>
              <a:off x="6527944" y="5297652"/>
              <a:ext cx="425511" cy="213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1995"/>
                  </a:moveTo>
                  <a:cubicBezTo>
                    <a:pt x="878" y="2344"/>
                    <a:pt x="1756" y="2692"/>
                    <a:pt x="2634" y="4434"/>
                  </a:cubicBezTo>
                  <a:cubicBezTo>
                    <a:pt x="3512" y="6176"/>
                    <a:pt x="4390" y="9311"/>
                    <a:pt x="5005" y="11750"/>
                  </a:cubicBezTo>
                  <a:cubicBezTo>
                    <a:pt x="5620" y="14189"/>
                    <a:pt x="5971" y="15931"/>
                    <a:pt x="6498" y="17324"/>
                  </a:cubicBezTo>
                  <a:cubicBezTo>
                    <a:pt x="7024" y="18718"/>
                    <a:pt x="7727" y="19763"/>
                    <a:pt x="8078" y="19415"/>
                  </a:cubicBezTo>
                  <a:cubicBezTo>
                    <a:pt x="8429" y="19066"/>
                    <a:pt x="8429" y="17324"/>
                    <a:pt x="8341" y="14712"/>
                  </a:cubicBezTo>
                  <a:cubicBezTo>
                    <a:pt x="8254" y="12099"/>
                    <a:pt x="8078" y="8615"/>
                    <a:pt x="7902" y="6002"/>
                  </a:cubicBezTo>
                  <a:cubicBezTo>
                    <a:pt x="7727" y="3389"/>
                    <a:pt x="7551" y="1647"/>
                    <a:pt x="7727" y="1473"/>
                  </a:cubicBezTo>
                  <a:cubicBezTo>
                    <a:pt x="7902" y="1299"/>
                    <a:pt x="8429" y="2692"/>
                    <a:pt x="9307" y="5828"/>
                  </a:cubicBezTo>
                  <a:cubicBezTo>
                    <a:pt x="10185" y="8963"/>
                    <a:pt x="11415" y="13841"/>
                    <a:pt x="12293" y="16976"/>
                  </a:cubicBezTo>
                  <a:cubicBezTo>
                    <a:pt x="13171" y="20111"/>
                    <a:pt x="13698" y="21505"/>
                    <a:pt x="14224" y="21505"/>
                  </a:cubicBezTo>
                  <a:cubicBezTo>
                    <a:pt x="14751" y="21505"/>
                    <a:pt x="15278" y="20111"/>
                    <a:pt x="15541" y="17673"/>
                  </a:cubicBezTo>
                  <a:cubicBezTo>
                    <a:pt x="15805" y="15234"/>
                    <a:pt x="15805" y="11750"/>
                    <a:pt x="15893" y="8615"/>
                  </a:cubicBezTo>
                  <a:cubicBezTo>
                    <a:pt x="15980" y="5479"/>
                    <a:pt x="16156" y="2692"/>
                    <a:pt x="16683" y="1299"/>
                  </a:cubicBezTo>
                  <a:cubicBezTo>
                    <a:pt x="17210" y="-95"/>
                    <a:pt x="18088" y="-95"/>
                    <a:pt x="18966" y="79"/>
                  </a:cubicBezTo>
                  <a:cubicBezTo>
                    <a:pt x="19844" y="253"/>
                    <a:pt x="20722" y="602"/>
                    <a:pt x="21600" y="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8" name="Line"/>
            <p:cNvSpPr/>
            <p:nvPr/>
          </p:nvSpPr>
          <p:spPr>
            <a:xfrm>
              <a:off x="7282992" y="5082573"/>
              <a:ext cx="147864" cy="432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411" extrusionOk="0">
                  <a:moveTo>
                    <a:pt x="15844" y="840"/>
                  </a:moveTo>
                  <a:cubicBezTo>
                    <a:pt x="13966" y="325"/>
                    <a:pt x="12087" y="-189"/>
                    <a:pt x="9974" y="68"/>
                  </a:cubicBezTo>
                  <a:cubicBezTo>
                    <a:pt x="7861" y="325"/>
                    <a:pt x="5513" y="1354"/>
                    <a:pt x="3166" y="4011"/>
                  </a:cubicBezTo>
                  <a:cubicBezTo>
                    <a:pt x="818" y="6668"/>
                    <a:pt x="-1530" y="10954"/>
                    <a:pt x="1287" y="14125"/>
                  </a:cubicBezTo>
                  <a:cubicBezTo>
                    <a:pt x="4105" y="17297"/>
                    <a:pt x="12087" y="19354"/>
                    <a:pt x="20070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9" name="Line"/>
            <p:cNvSpPr/>
            <p:nvPr/>
          </p:nvSpPr>
          <p:spPr>
            <a:xfrm>
              <a:off x="7614204" y="5103450"/>
              <a:ext cx="273296" cy="342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12577" y="3643"/>
                  </a:moveTo>
                  <a:cubicBezTo>
                    <a:pt x="9843" y="7099"/>
                    <a:pt x="7109" y="10555"/>
                    <a:pt x="5195" y="13147"/>
                  </a:cubicBezTo>
                  <a:cubicBezTo>
                    <a:pt x="3281" y="15739"/>
                    <a:pt x="2187" y="17467"/>
                    <a:pt x="1367" y="18871"/>
                  </a:cubicBezTo>
                  <a:cubicBezTo>
                    <a:pt x="547" y="20275"/>
                    <a:pt x="0" y="21355"/>
                    <a:pt x="0" y="21355"/>
                  </a:cubicBezTo>
                  <a:cubicBezTo>
                    <a:pt x="0" y="21355"/>
                    <a:pt x="547" y="20275"/>
                    <a:pt x="2051" y="17035"/>
                  </a:cubicBezTo>
                  <a:cubicBezTo>
                    <a:pt x="3554" y="13795"/>
                    <a:pt x="6015" y="8395"/>
                    <a:pt x="7246" y="5047"/>
                  </a:cubicBezTo>
                  <a:cubicBezTo>
                    <a:pt x="8476" y="1699"/>
                    <a:pt x="8476" y="403"/>
                    <a:pt x="9023" y="79"/>
                  </a:cubicBezTo>
                  <a:cubicBezTo>
                    <a:pt x="9570" y="-245"/>
                    <a:pt x="10663" y="403"/>
                    <a:pt x="11894" y="2563"/>
                  </a:cubicBezTo>
                  <a:cubicBezTo>
                    <a:pt x="13124" y="4723"/>
                    <a:pt x="14491" y="8395"/>
                    <a:pt x="16132" y="11635"/>
                  </a:cubicBezTo>
                  <a:cubicBezTo>
                    <a:pt x="17772" y="14875"/>
                    <a:pt x="19686" y="17683"/>
                    <a:pt x="21600" y="20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0" name="Line"/>
            <p:cNvSpPr/>
            <p:nvPr/>
          </p:nvSpPr>
          <p:spPr>
            <a:xfrm>
              <a:off x="7679934" y="532784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1" name="Line"/>
            <p:cNvSpPr/>
            <p:nvPr/>
          </p:nvSpPr>
          <p:spPr>
            <a:xfrm>
              <a:off x="8012039" y="5109899"/>
              <a:ext cx="161659" cy="46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600" extrusionOk="0">
                  <a:moveTo>
                    <a:pt x="0" y="0"/>
                  </a:moveTo>
                  <a:cubicBezTo>
                    <a:pt x="5400" y="640"/>
                    <a:pt x="10800" y="1280"/>
                    <a:pt x="14850" y="3520"/>
                  </a:cubicBezTo>
                  <a:cubicBezTo>
                    <a:pt x="18900" y="5760"/>
                    <a:pt x="21600" y="9600"/>
                    <a:pt x="20925" y="12640"/>
                  </a:cubicBezTo>
                  <a:cubicBezTo>
                    <a:pt x="20250" y="15680"/>
                    <a:pt x="16200" y="17920"/>
                    <a:pt x="12150" y="19280"/>
                  </a:cubicBezTo>
                  <a:cubicBezTo>
                    <a:pt x="8100" y="20640"/>
                    <a:pt x="4050" y="211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2" name="Line"/>
            <p:cNvSpPr/>
            <p:nvPr/>
          </p:nvSpPr>
          <p:spPr>
            <a:xfrm>
              <a:off x="8323388" y="5047629"/>
              <a:ext cx="215368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600" extrusionOk="0">
                  <a:moveTo>
                    <a:pt x="6978" y="0"/>
                  </a:moveTo>
                  <a:cubicBezTo>
                    <a:pt x="11631" y="2090"/>
                    <a:pt x="16283" y="4181"/>
                    <a:pt x="18775" y="6677"/>
                  </a:cubicBezTo>
                  <a:cubicBezTo>
                    <a:pt x="21268" y="9174"/>
                    <a:pt x="21600" y="12077"/>
                    <a:pt x="18111" y="14632"/>
                  </a:cubicBezTo>
                  <a:cubicBezTo>
                    <a:pt x="14622" y="17187"/>
                    <a:pt x="7311" y="193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3" name="Line"/>
            <p:cNvSpPr/>
            <p:nvPr/>
          </p:nvSpPr>
          <p:spPr>
            <a:xfrm>
              <a:off x="9174408" y="5286330"/>
              <a:ext cx="342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6264" y="14400"/>
                    <a:pt x="12528" y="7200"/>
                    <a:pt x="16200" y="3600"/>
                  </a:cubicBezTo>
                  <a:cubicBezTo>
                    <a:pt x="19872" y="0"/>
                    <a:pt x="20952" y="0"/>
                    <a:pt x="21276" y="0"/>
                  </a:cubicBezTo>
                  <a:cubicBezTo>
                    <a:pt x="21600" y="0"/>
                    <a:pt x="21168" y="0"/>
                    <a:pt x="207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4" name="Line"/>
            <p:cNvSpPr/>
            <p:nvPr/>
          </p:nvSpPr>
          <p:spPr>
            <a:xfrm>
              <a:off x="9278190" y="5379734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5" name="Line"/>
            <p:cNvSpPr/>
            <p:nvPr/>
          </p:nvSpPr>
          <p:spPr>
            <a:xfrm>
              <a:off x="10347155" y="5203303"/>
              <a:ext cx="404754" cy="26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extrusionOk="0">
                  <a:moveTo>
                    <a:pt x="0" y="1662"/>
                  </a:moveTo>
                  <a:cubicBezTo>
                    <a:pt x="1108" y="831"/>
                    <a:pt x="2215" y="0"/>
                    <a:pt x="3138" y="0"/>
                  </a:cubicBezTo>
                  <a:cubicBezTo>
                    <a:pt x="4062" y="0"/>
                    <a:pt x="4800" y="831"/>
                    <a:pt x="5446" y="3738"/>
                  </a:cubicBezTo>
                  <a:cubicBezTo>
                    <a:pt x="6092" y="6646"/>
                    <a:pt x="6646" y="11631"/>
                    <a:pt x="6923" y="14815"/>
                  </a:cubicBezTo>
                  <a:cubicBezTo>
                    <a:pt x="7200" y="18000"/>
                    <a:pt x="7200" y="19385"/>
                    <a:pt x="7200" y="19385"/>
                  </a:cubicBezTo>
                  <a:cubicBezTo>
                    <a:pt x="7200" y="19385"/>
                    <a:pt x="7200" y="18000"/>
                    <a:pt x="7477" y="15646"/>
                  </a:cubicBezTo>
                  <a:cubicBezTo>
                    <a:pt x="7754" y="13292"/>
                    <a:pt x="8308" y="9969"/>
                    <a:pt x="9138" y="7338"/>
                  </a:cubicBezTo>
                  <a:cubicBezTo>
                    <a:pt x="9969" y="4708"/>
                    <a:pt x="11077" y="2769"/>
                    <a:pt x="12000" y="2215"/>
                  </a:cubicBezTo>
                  <a:cubicBezTo>
                    <a:pt x="12923" y="1662"/>
                    <a:pt x="13662" y="2492"/>
                    <a:pt x="14123" y="4431"/>
                  </a:cubicBezTo>
                  <a:cubicBezTo>
                    <a:pt x="14585" y="6369"/>
                    <a:pt x="14769" y="9415"/>
                    <a:pt x="14954" y="11631"/>
                  </a:cubicBezTo>
                  <a:cubicBezTo>
                    <a:pt x="15138" y="13846"/>
                    <a:pt x="15323" y="15231"/>
                    <a:pt x="15415" y="16892"/>
                  </a:cubicBezTo>
                  <a:cubicBezTo>
                    <a:pt x="15508" y="18554"/>
                    <a:pt x="15508" y="20492"/>
                    <a:pt x="15969" y="21046"/>
                  </a:cubicBezTo>
                  <a:cubicBezTo>
                    <a:pt x="16431" y="21600"/>
                    <a:pt x="17354" y="20769"/>
                    <a:pt x="18369" y="19523"/>
                  </a:cubicBezTo>
                  <a:cubicBezTo>
                    <a:pt x="19385" y="18277"/>
                    <a:pt x="20492" y="16615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6" name="Line"/>
            <p:cNvSpPr/>
            <p:nvPr/>
          </p:nvSpPr>
          <p:spPr>
            <a:xfrm>
              <a:off x="10772664" y="5296708"/>
              <a:ext cx="59156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3" y="3130"/>
                    <a:pt x="505" y="6261"/>
                    <a:pt x="884" y="8609"/>
                  </a:cubicBezTo>
                  <a:cubicBezTo>
                    <a:pt x="1263" y="10957"/>
                    <a:pt x="1768" y="12522"/>
                    <a:pt x="2337" y="13461"/>
                  </a:cubicBezTo>
                  <a:cubicBezTo>
                    <a:pt x="2905" y="14400"/>
                    <a:pt x="3537" y="14713"/>
                    <a:pt x="3979" y="14087"/>
                  </a:cubicBezTo>
                  <a:cubicBezTo>
                    <a:pt x="4421" y="13461"/>
                    <a:pt x="4674" y="11896"/>
                    <a:pt x="4800" y="10330"/>
                  </a:cubicBezTo>
                  <a:cubicBezTo>
                    <a:pt x="4926" y="8765"/>
                    <a:pt x="4926" y="7200"/>
                    <a:pt x="4863" y="5635"/>
                  </a:cubicBezTo>
                  <a:cubicBezTo>
                    <a:pt x="4800" y="4070"/>
                    <a:pt x="4674" y="2504"/>
                    <a:pt x="4611" y="2504"/>
                  </a:cubicBezTo>
                  <a:cubicBezTo>
                    <a:pt x="4547" y="2504"/>
                    <a:pt x="4547" y="4070"/>
                    <a:pt x="4800" y="6417"/>
                  </a:cubicBezTo>
                  <a:cubicBezTo>
                    <a:pt x="5053" y="8765"/>
                    <a:pt x="5558" y="11896"/>
                    <a:pt x="6126" y="13774"/>
                  </a:cubicBezTo>
                  <a:cubicBezTo>
                    <a:pt x="6695" y="15652"/>
                    <a:pt x="7326" y="16278"/>
                    <a:pt x="7895" y="15965"/>
                  </a:cubicBezTo>
                  <a:cubicBezTo>
                    <a:pt x="8463" y="15652"/>
                    <a:pt x="8968" y="14400"/>
                    <a:pt x="9347" y="12835"/>
                  </a:cubicBezTo>
                  <a:cubicBezTo>
                    <a:pt x="9726" y="11270"/>
                    <a:pt x="9979" y="9391"/>
                    <a:pt x="10168" y="7670"/>
                  </a:cubicBezTo>
                  <a:cubicBezTo>
                    <a:pt x="10358" y="5948"/>
                    <a:pt x="10484" y="4383"/>
                    <a:pt x="10611" y="4383"/>
                  </a:cubicBezTo>
                  <a:cubicBezTo>
                    <a:pt x="10737" y="4383"/>
                    <a:pt x="10863" y="5948"/>
                    <a:pt x="10989" y="7513"/>
                  </a:cubicBezTo>
                  <a:cubicBezTo>
                    <a:pt x="11116" y="9078"/>
                    <a:pt x="11242" y="10643"/>
                    <a:pt x="11432" y="12522"/>
                  </a:cubicBezTo>
                  <a:cubicBezTo>
                    <a:pt x="11621" y="14400"/>
                    <a:pt x="11874" y="16591"/>
                    <a:pt x="12063" y="16904"/>
                  </a:cubicBezTo>
                  <a:cubicBezTo>
                    <a:pt x="12253" y="17217"/>
                    <a:pt x="12379" y="15652"/>
                    <a:pt x="12568" y="14087"/>
                  </a:cubicBezTo>
                  <a:cubicBezTo>
                    <a:pt x="12758" y="12522"/>
                    <a:pt x="13011" y="10957"/>
                    <a:pt x="13389" y="9704"/>
                  </a:cubicBezTo>
                  <a:cubicBezTo>
                    <a:pt x="13768" y="8452"/>
                    <a:pt x="14274" y="7513"/>
                    <a:pt x="14779" y="7826"/>
                  </a:cubicBezTo>
                  <a:cubicBezTo>
                    <a:pt x="15284" y="8139"/>
                    <a:pt x="15789" y="9704"/>
                    <a:pt x="16105" y="11270"/>
                  </a:cubicBezTo>
                  <a:cubicBezTo>
                    <a:pt x="16421" y="12835"/>
                    <a:pt x="16547" y="14400"/>
                    <a:pt x="16611" y="15965"/>
                  </a:cubicBezTo>
                  <a:cubicBezTo>
                    <a:pt x="16674" y="17530"/>
                    <a:pt x="16674" y="19096"/>
                    <a:pt x="16611" y="19096"/>
                  </a:cubicBezTo>
                  <a:cubicBezTo>
                    <a:pt x="16547" y="19096"/>
                    <a:pt x="16421" y="17530"/>
                    <a:pt x="16547" y="15965"/>
                  </a:cubicBezTo>
                  <a:cubicBezTo>
                    <a:pt x="16674" y="14400"/>
                    <a:pt x="17053" y="12835"/>
                    <a:pt x="17558" y="11896"/>
                  </a:cubicBezTo>
                  <a:cubicBezTo>
                    <a:pt x="18063" y="10957"/>
                    <a:pt x="18695" y="10643"/>
                    <a:pt x="19200" y="11270"/>
                  </a:cubicBezTo>
                  <a:cubicBezTo>
                    <a:pt x="19705" y="11896"/>
                    <a:pt x="20084" y="13461"/>
                    <a:pt x="20463" y="15339"/>
                  </a:cubicBezTo>
                  <a:cubicBezTo>
                    <a:pt x="20842" y="17217"/>
                    <a:pt x="21221" y="194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7" name="Line"/>
            <p:cNvSpPr/>
            <p:nvPr/>
          </p:nvSpPr>
          <p:spPr>
            <a:xfrm>
              <a:off x="11478389" y="5161790"/>
              <a:ext cx="788750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4" y="2145"/>
                    <a:pt x="947" y="4289"/>
                    <a:pt x="1279" y="6587"/>
                  </a:cubicBezTo>
                  <a:cubicBezTo>
                    <a:pt x="1611" y="8885"/>
                    <a:pt x="1800" y="11336"/>
                    <a:pt x="1895" y="13021"/>
                  </a:cubicBezTo>
                  <a:cubicBezTo>
                    <a:pt x="1989" y="14706"/>
                    <a:pt x="1989" y="15626"/>
                    <a:pt x="1847" y="15779"/>
                  </a:cubicBezTo>
                  <a:cubicBezTo>
                    <a:pt x="1705" y="15932"/>
                    <a:pt x="1421" y="15319"/>
                    <a:pt x="1232" y="14630"/>
                  </a:cubicBezTo>
                  <a:cubicBezTo>
                    <a:pt x="1042" y="13940"/>
                    <a:pt x="947" y="13174"/>
                    <a:pt x="1279" y="12102"/>
                  </a:cubicBezTo>
                  <a:cubicBezTo>
                    <a:pt x="1611" y="11030"/>
                    <a:pt x="2368" y="9651"/>
                    <a:pt x="2984" y="8885"/>
                  </a:cubicBezTo>
                  <a:cubicBezTo>
                    <a:pt x="3600" y="8119"/>
                    <a:pt x="4074" y="7966"/>
                    <a:pt x="4547" y="7889"/>
                  </a:cubicBezTo>
                  <a:cubicBezTo>
                    <a:pt x="5021" y="7813"/>
                    <a:pt x="5495" y="7813"/>
                    <a:pt x="5826" y="8655"/>
                  </a:cubicBezTo>
                  <a:cubicBezTo>
                    <a:pt x="6158" y="9498"/>
                    <a:pt x="6347" y="11183"/>
                    <a:pt x="5968" y="12485"/>
                  </a:cubicBezTo>
                  <a:cubicBezTo>
                    <a:pt x="5589" y="13787"/>
                    <a:pt x="4642" y="14706"/>
                    <a:pt x="3742" y="15089"/>
                  </a:cubicBezTo>
                  <a:cubicBezTo>
                    <a:pt x="2842" y="15472"/>
                    <a:pt x="1989" y="15319"/>
                    <a:pt x="1800" y="15166"/>
                  </a:cubicBezTo>
                  <a:cubicBezTo>
                    <a:pt x="1611" y="15013"/>
                    <a:pt x="2084" y="14860"/>
                    <a:pt x="3647" y="14630"/>
                  </a:cubicBezTo>
                  <a:cubicBezTo>
                    <a:pt x="5211" y="14400"/>
                    <a:pt x="7863" y="14094"/>
                    <a:pt x="9426" y="13864"/>
                  </a:cubicBezTo>
                  <a:cubicBezTo>
                    <a:pt x="10989" y="13634"/>
                    <a:pt x="11463" y="13481"/>
                    <a:pt x="11795" y="13021"/>
                  </a:cubicBezTo>
                  <a:cubicBezTo>
                    <a:pt x="12126" y="12562"/>
                    <a:pt x="12316" y="11796"/>
                    <a:pt x="12268" y="11106"/>
                  </a:cubicBezTo>
                  <a:cubicBezTo>
                    <a:pt x="12221" y="10417"/>
                    <a:pt x="11937" y="9804"/>
                    <a:pt x="11558" y="9421"/>
                  </a:cubicBezTo>
                  <a:cubicBezTo>
                    <a:pt x="11179" y="9038"/>
                    <a:pt x="10705" y="8885"/>
                    <a:pt x="10421" y="9191"/>
                  </a:cubicBezTo>
                  <a:cubicBezTo>
                    <a:pt x="10137" y="9498"/>
                    <a:pt x="10042" y="10264"/>
                    <a:pt x="10184" y="11643"/>
                  </a:cubicBezTo>
                  <a:cubicBezTo>
                    <a:pt x="10326" y="13021"/>
                    <a:pt x="10705" y="15013"/>
                    <a:pt x="11132" y="16391"/>
                  </a:cubicBezTo>
                  <a:cubicBezTo>
                    <a:pt x="11558" y="17770"/>
                    <a:pt x="12032" y="18536"/>
                    <a:pt x="12553" y="18919"/>
                  </a:cubicBezTo>
                  <a:cubicBezTo>
                    <a:pt x="13074" y="19302"/>
                    <a:pt x="13642" y="19302"/>
                    <a:pt x="14305" y="18766"/>
                  </a:cubicBezTo>
                  <a:cubicBezTo>
                    <a:pt x="14968" y="18230"/>
                    <a:pt x="15726" y="17157"/>
                    <a:pt x="16295" y="16315"/>
                  </a:cubicBezTo>
                  <a:cubicBezTo>
                    <a:pt x="16863" y="15472"/>
                    <a:pt x="17242" y="14860"/>
                    <a:pt x="17668" y="14477"/>
                  </a:cubicBezTo>
                  <a:cubicBezTo>
                    <a:pt x="18095" y="14094"/>
                    <a:pt x="18568" y="13940"/>
                    <a:pt x="19232" y="15166"/>
                  </a:cubicBezTo>
                  <a:cubicBezTo>
                    <a:pt x="19895" y="16391"/>
                    <a:pt x="20747" y="189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8" name="Line"/>
            <p:cNvSpPr/>
            <p:nvPr/>
          </p:nvSpPr>
          <p:spPr>
            <a:xfrm>
              <a:off x="12715785" y="5058682"/>
              <a:ext cx="647993" cy="78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06" extrusionOk="0">
                  <a:moveTo>
                    <a:pt x="607" y="11251"/>
                  </a:moveTo>
                  <a:cubicBezTo>
                    <a:pt x="1864" y="11721"/>
                    <a:pt x="3121" y="12191"/>
                    <a:pt x="4036" y="12425"/>
                  </a:cubicBezTo>
                  <a:cubicBezTo>
                    <a:pt x="4950" y="12660"/>
                    <a:pt x="5521" y="12660"/>
                    <a:pt x="6150" y="12613"/>
                  </a:cubicBezTo>
                  <a:cubicBezTo>
                    <a:pt x="6778" y="12566"/>
                    <a:pt x="7464" y="12472"/>
                    <a:pt x="7864" y="12191"/>
                  </a:cubicBezTo>
                  <a:cubicBezTo>
                    <a:pt x="8264" y="11909"/>
                    <a:pt x="8378" y="11439"/>
                    <a:pt x="7750" y="11064"/>
                  </a:cubicBezTo>
                  <a:cubicBezTo>
                    <a:pt x="7121" y="10688"/>
                    <a:pt x="5750" y="10406"/>
                    <a:pt x="4721" y="10265"/>
                  </a:cubicBezTo>
                  <a:cubicBezTo>
                    <a:pt x="3693" y="10125"/>
                    <a:pt x="3007" y="10125"/>
                    <a:pt x="2207" y="10171"/>
                  </a:cubicBezTo>
                  <a:cubicBezTo>
                    <a:pt x="1407" y="10218"/>
                    <a:pt x="493" y="10312"/>
                    <a:pt x="150" y="10594"/>
                  </a:cubicBezTo>
                  <a:cubicBezTo>
                    <a:pt x="-193" y="10876"/>
                    <a:pt x="36" y="11345"/>
                    <a:pt x="1007" y="11674"/>
                  </a:cubicBezTo>
                  <a:cubicBezTo>
                    <a:pt x="1978" y="12003"/>
                    <a:pt x="3693" y="12191"/>
                    <a:pt x="6207" y="11768"/>
                  </a:cubicBezTo>
                  <a:cubicBezTo>
                    <a:pt x="8721" y="11345"/>
                    <a:pt x="12036" y="10312"/>
                    <a:pt x="14607" y="8998"/>
                  </a:cubicBezTo>
                  <a:cubicBezTo>
                    <a:pt x="17178" y="7683"/>
                    <a:pt x="19007" y="6086"/>
                    <a:pt x="20036" y="4771"/>
                  </a:cubicBezTo>
                  <a:cubicBezTo>
                    <a:pt x="21064" y="3457"/>
                    <a:pt x="21293" y="2424"/>
                    <a:pt x="21236" y="1719"/>
                  </a:cubicBezTo>
                  <a:cubicBezTo>
                    <a:pt x="21178" y="1015"/>
                    <a:pt x="20836" y="639"/>
                    <a:pt x="20378" y="358"/>
                  </a:cubicBezTo>
                  <a:cubicBezTo>
                    <a:pt x="19921" y="76"/>
                    <a:pt x="19350" y="-112"/>
                    <a:pt x="18950" y="76"/>
                  </a:cubicBezTo>
                  <a:cubicBezTo>
                    <a:pt x="18550" y="264"/>
                    <a:pt x="18321" y="827"/>
                    <a:pt x="18093" y="2424"/>
                  </a:cubicBezTo>
                  <a:cubicBezTo>
                    <a:pt x="17864" y="4020"/>
                    <a:pt x="17636" y="6650"/>
                    <a:pt x="17807" y="9232"/>
                  </a:cubicBezTo>
                  <a:cubicBezTo>
                    <a:pt x="17978" y="11815"/>
                    <a:pt x="18550" y="14351"/>
                    <a:pt x="18950" y="16135"/>
                  </a:cubicBezTo>
                  <a:cubicBezTo>
                    <a:pt x="19350" y="17919"/>
                    <a:pt x="19578" y="18952"/>
                    <a:pt x="19921" y="19798"/>
                  </a:cubicBezTo>
                  <a:cubicBezTo>
                    <a:pt x="20264" y="20643"/>
                    <a:pt x="20721" y="21300"/>
                    <a:pt x="21007" y="21394"/>
                  </a:cubicBezTo>
                  <a:cubicBezTo>
                    <a:pt x="21293" y="21488"/>
                    <a:pt x="21407" y="21018"/>
                    <a:pt x="21407" y="20408"/>
                  </a:cubicBezTo>
                  <a:cubicBezTo>
                    <a:pt x="21407" y="19798"/>
                    <a:pt x="21293" y="19046"/>
                    <a:pt x="21178" y="18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9" name="Line"/>
            <p:cNvSpPr/>
            <p:nvPr/>
          </p:nvSpPr>
          <p:spPr>
            <a:xfrm>
              <a:off x="13232320" y="5525030"/>
              <a:ext cx="2905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0" name="Line"/>
            <p:cNvSpPr/>
            <p:nvPr/>
          </p:nvSpPr>
          <p:spPr>
            <a:xfrm>
              <a:off x="14373932" y="5367380"/>
              <a:ext cx="902912" cy="282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1731"/>
                  </a:moveTo>
                  <a:cubicBezTo>
                    <a:pt x="331" y="941"/>
                    <a:pt x="662" y="150"/>
                    <a:pt x="1034" y="19"/>
                  </a:cubicBezTo>
                  <a:cubicBezTo>
                    <a:pt x="1407" y="-113"/>
                    <a:pt x="1821" y="414"/>
                    <a:pt x="2276" y="2785"/>
                  </a:cubicBezTo>
                  <a:cubicBezTo>
                    <a:pt x="2731" y="5155"/>
                    <a:pt x="3228" y="9370"/>
                    <a:pt x="3434" y="12136"/>
                  </a:cubicBezTo>
                  <a:cubicBezTo>
                    <a:pt x="3641" y="14902"/>
                    <a:pt x="3559" y="16219"/>
                    <a:pt x="3517" y="16219"/>
                  </a:cubicBezTo>
                  <a:cubicBezTo>
                    <a:pt x="3476" y="16219"/>
                    <a:pt x="3476" y="14902"/>
                    <a:pt x="3683" y="12926"/>
                  </a:cubicBezTo>
                  <a:cubicBezTo>
                    <a:pt x="3890" y="10950"/>
                    <a:pt x="4303" y="8316"/>
                    <a:pt x="4800" y="6472"/>
                  </a:cubicBezTo>
                  <a:cubicBezTo>
                    <a:pt x="5297" y="4628"/>
                    <a:pt x="5876" y="3575"/>
                    <a:pt x="6248" y="3970"/>
                  </a:cubicBezTo>
                  <a:cubicBezTo>
                    <a:pt x="6621" y="4365"/>
                    <a:pt x="6786" y="6209"/>
                    <a:pt x="7117" y="8316"/>
                  </a:cubicBezTo>
                  <a:cubicBezTo>
                    <a:pt x="7448" y="10424"/>
                    <a:pt x="7945" y="12794"/>
                    <a:pt x="8648" y="14507"/>
                  </a:cubicBezTo>
                  <a:cubicBezTo>
                    <a:pt x="9352" y="16219"/>
                    <a:pt x="10262" y="17272"/>
                    <a:pt x="10924" y="17668"/>
                  </a:cubicBezTo>
                  <a:cubicBezTo>
                    <a:pt x="11586" y="18063"/>
                    <a:pt x="12000" y="17799"/>
                    <a:pt x="12372" y="17272"/>
                  </a:cubicBezTo>
                  <a:cubicBezTo>
                    <a:pt x="12745" y="16746"/>
                    <a:pt x="13076" y="15955"/>
                    <a:pt x="13283" y="14770"/>
                  </a:cubicBezTo>
                  <a:cubicBezTo>
                    <a:pt x="13490" y="13585"/>
                    <a:pt x="13572" y="12004"/>
                    <a:pt x="13407" y="10950"/>
                  </a:cubicBezTo>
                  <a:cubicBezTo>
                    <a:pt x="13241" y="9897"/>
                    <a:pt x="12828" y="9370"/>
                    <a:pt x="12331" y="8975"/>
                  </a:cubicBezTo>
                  <a:cubicBezTo>
                    <a:pt x="11834" y="8580"/>
                    <a:pt x="11255" y="8316"/>
                    <a:pt x="10759" y="8316"/>
                  </a:cubicBezTo>
                  <a:cubicBezTo>
                    <a:pt x="10262" y="8316"/>
                    <a:pt x="9848" y="8580"/>
                    <a:pt x="9766" y="9370"/>
                  </a:cubicBezTo>
                  <a:cubicBezTo>
                    <a:pt x="9683" y="10160"/>
                    <a:pt x="9931" y="11477"/>
                    <a:pt x="10593" y="12531"/>
                  </a:cubicBezTo>
                  <a:cubicBezTo>
                    <a:pt x="11255" y="13585"/>
                    <a:pt x="12331" y="14375"/>
                    <a:pt x="13076" y="14770"/>
                  </a:cubicBezTo>
                  <a:cubicBezTo>
                    <a:pt x="13821" y="15165"/>
                    <a:pt x="14234" y="15165"/>
                    <a:pt x="14607" y="14770"/>
                  </a:cubicBezTo>
                  <a:cubicBezTo>
                    <a:pt x="14979" y="14375"/>
                    <a:pt x="15310" y="13585"/>
                    <a:pt x="15517" y="12531"/>
                  </a:cubicBezTo>
                  <a:cubicBezTo>
                    <a:pt x="15724" y="11477"/>
                    <a:pt x="15807" y="10160"/>
                    <a:pt x="15890" y="8843"/>
                  </a:cubicBezTo>
                  <a:cubicBezTo>
                    <a:pt x="15972" y="7526"/>
                    <a:pt x="16055" y="6209"/>
                    <a:pt x="16303" y="5946"/>
                  </a:cubicBezTo>
                  <a:cubicBezTo>
                    <a:pt x="16552" y="5682"/>
                    <a:pt x="16966" y="6472"/>
                    <a:pt x="17214" y="8185"/>
                  </a:cubicBezTo>
                  <a:cubicBezTo>
                    <a:pt x="17462" y="9897"/>
                    <a:pt x="17545" y="12531"/>
                    <a:pt x="17586" y="14507"/>
                  </a:cubicBezTo>
                  <a:cubicBezTo>
                    <a:pt x="17628" y="16482"/>
                    <a:pt x="17628" y="17799"/>
                    <a:pt x="17669" y="17799"/>
                  </a:cubicBezTo>
                  <a:cubicBezTo>
                    <a:pt x="17710" y="17799"/>
                    <a:pt x="17793" y="16482"/>
                    <a:pt x="17917" y="15165"/>
                  </a:cubicBezTo>
                  <a:cubicBezTo>
                    <a:pt x="18041" y="13848"/>
                    <a:pt x="18207" y="12531"/>
                    <a:pt x="18414" y="11346"/>
                  </a:cubicBezTo>
                  <a:cubicBezTo>
                    <a:pt x="18621" y="10160"/>
                    <a:pt x="18869" y="9107"/>
                    <a:pt x="19200" y="8448"/>
                  </a:cubicBezTo>
                  <a:cubicBezTo>
                    <a:pt x="19531" y="7789"/>
                    <a:pt x="19945" y="7526"/>
                    <a:pt x="20234" y="8185"/>
                  </a:cubicBezTo>
                  <a:cubicBezTo>
                    <a:pt x="20524" y="8843"/>
                    <a:pt x="20690" y="10424"/>
                    <a:pt x="20897" y="12794"/>
                  </a:cubicBezTo>
                  <a:cubicBezTo>
                    <a:pt x="21103" y="15165"/>
                    <a:pt x="21352" y="18326"/>
                    <a:pt x="21600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1" name="Line"/>
            <p:cNvSpPr/>
            <p:nvPr/>
          </p:nvSpPr>
          <p:spPr>
            <a:xfrm>
              <a:off x="15520588" y="5327843"/>
              <a:ext cx="948112" cy="408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56" extrusionOk="0">
                  <a:moveTo>
                    <a:pt x="357" y="0"/>
                  </a:moveTo>
                  <a:cubicBezTo>
                    <a:pt x="1142" y="726"/>
                    <a:pt x="1928" y="1452"/>
                    <a:pt x="2674" y="1997"/>
                  </a:cubicBezTo>
                  <a:cubicBezTo>
                    <a:pt x="3420" y="2541"/>
                    <a:pt x="4127" y="2904"/>
                    <a:pt x="4205" y="3449"/>
                  </a:cubicBezTo>
                  <a:cubicBezTo>
                    <a:pt x="4284" y="3993"/>
                    <a:pt x="3734" y="4719"/>
                    <a:pt x="3027" y="5990"/>
                  </a:cubicBezTo>
                  <a:cubicBezTo>
                    <a:pt x="2320" y="7261"/>
                    <a:pt x="1456" y="9076"/>
                    <a:pt x="867" y="10346"/>
                  </a:cubicBezTo>
                  <a:cubicBezTo>
                    <a:pt x="278" y="11617"/>
                    <a:pt x="-36" y="12343"/>
                    <a:pt x="3" y="12797"/>
                  </a:cubicBezTo>
                  <a:cubicBezTo>
                    <a:pt x="43" y="13250"/>
                    <a:pt x="435" y="13432"/>
                    <a:pt x="1653" y="13976"/>
                  </a:cubicBezTo>
                  <a:cubicBezTo>
                    <a:pt x="2870" y="14521"/>
                    <a:pt x="4912" y="15429"/>
                    <a:pt x="6130" y="15882"/>
                  </a:cubicBezTo>
                  <a:cubicBezTo>
                    <a:pt x="7347" y="16336"/>
                    <a:pt x="7740" y="16336"/>
                    <a:pt x="8133" y="16245"/>
                  </a:cubicBezTo>
                  <a:cubicBezTo>
                    <a:pt x="8525" y="16155"/>
                    <a:pt x="8918" y="15973"/>
                    <a:pt x="9193" y="15429"/>
                  </a:cubicBezTo>
                  <a:cubicBezTo>
                    <a:pt x="9468" y="14884"/>
                    <a:pt x="9625" y="13976"/>
                    <a:pt x="9547" y="13250"/>
                  </a:cubicBezTo>
                  <a:cubicBezTo>
                    <a:pt x="9468" y="12524"/>
                    <a:pt x="9154" y="11980"/>
                    <a:pt x="8800" y="11708"/>
                  </a:cubicBezTo>
                  <a:cubicBezTo>
                    <a:pt x="8447" y="11435"/>
                    <a:pt x="8054" y="11435"/>
                    <a:pt x="7701" y="11708"/>
                  </a:cubicBezTo>
                  <a:cubicBezTo>
                    <a:pt x="7347" y="11980"/>
                    <a:pt x="7033" y="12524"/>
                    <a:pt x="6915" y="13250"/>
                  </a:cubicBezTo>
                  <a:cubicBezTo>
                    <a:pt x="6797" y="13976"/>
                    <a:pt x="6876" y="14884"/>
                    <a:pt x="7465" y="15882"/>
                  </a:cubicBezTo>
                  <a:cubicBezTo>
                    <a:pt x="8054" y="16881"/>
                    <a:pt x="9154" y="17970"/>
                    <a:pt x="9900" y="18514"/>
                  </a:cubicBezTo>
                  <a:cubicBezTo>
                    <a:pt x="10646" y="19059"/>
                    <a:pt x="11039" y="19059"/>
                    <a:pt x="11667" y="18060"/>
                  </a:cubicBezTo>
                  <a:cubicBezTo>
                    <a:pt x="12296" y="17062"/>
                    <a:pt x="13160" y="15066"/>
                    <a:pt x="13788" y="13795"/>
                  </a:cubicBezTo>
                  <a:cubicBezTo>
                    <a:pt x="14416" y="12524"/>
                    <a:pt x="14809" y="11980"/>
                    <a:pt x="15084" y="12161"/>
                  </a:cubicBezTo>
                  <a:cubicBezTo>
                    <a:pt x="15359" y="12343"/>
                    <a:pt x="15516" y="13250"/>
                    <a:pt x="15712" y="14612"/>
                  </a:cubicBezTo>
                  <a:cubicBezTo>
                    <a:pt x="15909" y="15973"/>
                    <a:pt x="16144" y="17788"/>
                    <a:pt x="16773" y="19059"/>
                  </a:cubicBezTo>
                  <a:cubicBezTo>
                    <a:pt x="17401" y="20329"/>
                    <a:pt x="18422" y="21055"/>
                    <a:pt x="19168" y="21328"/>
                  </a:cubicBezTo>
                  <a:cubicBezTo>
                    <a:pt x="19915" y="21600"/>
                    <a:pt x="20386" y="21418"/>
                    <a:pt x="20739" y="20965"/>
                  </a:cubicBezTo>
                  <a:cubicBezTo>
                    <a:pt x="21093" y="20511"/>
                    <a:pt x="21328" y="19785"/>
                    <a:pt x="21446" y="18968"/>
                  </a:cubicBezTo>
                  <a:cubicBezTo>
                    <a:pt x="21564" y="18151"/>
                    <a:pt x="21564" y="17244"/>
                    <a:pt x="21368" y="16699"/>
                  </a:cubicBezTo>
                  <a:cubicBezTo>
                    <a:pt x="21171" y="16155"/>
                    <a:pt x="20779" y="15973"/>
                    <a:pt x="20347" y="15882"/>
                  </a:cubicBezTo>
                  <a:cubicBezTo>
                    <a:pt x="19915" y="15792"/>
                    <a:pt x="19443" y="15792"/>
                    <a:pt x="19247" y="16336"/>
                  </a:cubicBezTo>
                  <a:cubicBezTo>
                    <a:pt x="19051" y="16881"/>
                    <a:pt x="19129" y="17970"/>
                    <a:pt x="19208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2" name="Line"/>
            <p:cNvSpPr/>
            <p:nvPr/>
          </p:nvSpPr>
          <p:spPr>
            <a:xfrm>
              <a:off x="17124178" y="5348600"/>
              <a:ext cx="522597" cy="27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272" extrusionOk="0">
                  <a:moveTo>
                    <a:pt x="0" y="0"/>
                  </a:moveTo>
                  <a:cubicBezTo>
                    <a:pt x="853" y="6322"/>
                    <a:pt x="1705" y="12644"/>
                    <a:pt x="2274" y="16463"/>
                  </a:cubicBezTo>
                  <a:cubicBezTo>
                    <a:pt x="2842" y="20283"/>
                    <a:pt x="3126" y="21600"/>
                    <a:pt x="3197" y="21205"/>
                  </a:cubicBezTo>
                  <a:cubicBezTo>
                    <a:pt x="3268" y="20810"/>
                    <a:pt x="3126" y="18702"/>
                    <a:pt x="3126" y="16200"/>
                  </a:cubicBezTo>
                  <a:cubicBezTo>
                    <a:pt x="3126" y="13698"/>
                    <a:pt x="3268" y="10800"/>
                    <a:pt x="3624" y="8824"/>
                  </a:cubicBezTo>
                  <a:cubicBezTo>
                    <a:pt x="3979" y="6849"/>
                    <a:pt x="4547" y="5795"/>
                    <a:pt x="5258" y="5137"/>
                  </a:cubicBezTo>
                  <a:cubicBezTo>
                    <a:pt x="5968" y="4478"/>
                    <a:pt x="6821" y="4215"/>
                    <a:pt x="8455" y="5663"/>
                  </a:cubicBezTo>
                  <a:cubicBezTo>
                    <a:pt x="10089" y="7112"/>
                    <a:pt x="12505" y="10273"/>
                    <a:pt x="14495" y="11985"/>
                  </a:cubicBezTo>
                  <a:cubicBezTo>
                    <a:pt x="16484" y="13698"/>
                    <a:pt x="18047" y="13961"/>
                    <a:pt x="19113" y="13698"/>
                  </a:cubicBezTo>
                  <a:cubicBezTo>
                    <a:pt x="20179" y="13434"/>
                    <a:pt x="20747" y="12644"/>
                    <a:pt x="21103" y="11327"/>
                  </a:cubicBezTo>
                  <a:cubicBezTo>
                    <a:pt x="21458" y="10010"/>
                    <a:pt x="21600" y="8166"/>
                    <a:pt x="21316" y="6849"/>
                  </a:cubicBezTo>
                  <a:cubicBezTo>
                    <a:pt x="21032" y="5532"/>
                    <a:pt x="20321" y="4741"/>
                    <a:pt x="19611" y="4346"/>
                  </a:cubicBezTo>
                  <a:cubicBezTo>
                    <a:pt x="18900" y="3951"/>
                    <a:pt x="18189" y="3951"/>
                    <a:pt x="17479" y="4083"/>
                  </a:cubicBezTo>
                  <a:cubicBezTo>
                    <a:pt x="16768" y="4215"/>
                    <a:pt x="16058" y="4478"/>
                    <a:pt x="15561" y="5268"/>
                  </a:cubicBezTo>
                  <a:cubicBezTo>
                    <a:pt x="15063" y="6058"/>
                    <a:pt x="14779" y="7376"/>
                    <a:pt x="15134" y="9088"/>
                  </a:cubicBezTo>
                  <a:cubicBezTo>
                    <a:pt x="15489" y="10800"/>
                    <a:pt x="16484" y="12907"/>
                    <a:pt x="17479" y="15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3" name="Line"/>
            <p:cNvSpPr/>
            <p:nvPr/>
          </p:nvSpPr>
          <p:spPr>
            <a:xfrm>
              <a:off x="17746877" y="5400491"/>
              <a:ext cx="536377" cy="31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71" extrusionOk="0">
                  <a:moveTo>
                    <a:pt x="0" y="0"/>
                  </a:moveTo>
                  <a:cubicBezTo>
                    <a:pt x="692" y="2090"/>
                    <a:pt x="1385" y="4181"/>
                    <a:pt x="1869" y="5923"/>
                  </a:cubicBezTo>
                  <a:cubicBezTo>
                    <a:pt x="2354" y="7665"/>
                    <a:pt x="2631" y="9058"/>
                    <a:pt x="3046" y="10684"/>
                  </a:cubicBezTo>
                  <a:cubicBezTo>
                    <a:pt x="3461" y="12310"/>
                    <a:pt x="4015" y="14168"/>
                    <a:pt x="4292" y="14516"/>
                  </a:cubicBezTo>
                  <a:cubicBezTo>
                    <a:pt x="4569" y="14864"/>
                    <a:pt x="4569" y="13703"/>
                    <a:pt x="4708" y="11961"/>
                  </a:cubicBezTo>
                  <a:cubicBezTo>
                    <a:pt x="4846" y="10219"/>
                    <a:pt x="5123" y="7897"/>
                    <a:pt x="5331" y="6155"/>
                  </a:cubicBezTo>
                  <a:cubicBezTo>
                    <a:pt x="5538" y="4413"/>
                    <a:pt x="5677" y="3252"/>
                    <a:pt x="5954" y="3252"/>
                  </a:cubicBezTo>
                  <a:cubicBezTo>
                    <a:pt x="6231" y="3252"/>
                    <a:pt x="6646" y="4413"/>
                    <a:pt x="7200" y="6619"/>
                  </a:cubicBezTo>
                  <a:cubicBezTo>
                    <a:pt x="7754" y="8826"/>
                    <a:pt x="8446" y="12077"/>
                    <a:pt x="9000" y="14168"/>
                  </a:cubicBezTo>
                  <a:cubicBezTo>
                    <a:pt x="9554" y="16258"/>
                    <a:pt x="9969" y="17187"/>
                    <a:pt x="10177" y="17071"/>
                  </a:cubicBezTo>
                  <a:cubicBezTo>
                    <a:pt x="10385" y="16955"/>
                    <a:pt x="10385" y="15794"/>
                    <a:pt x="10731" y="13471"/>
                  </a:cubicBezTo>
                  <a:cubicBezTo>
                    <a:pt x="11077" y="11148"/>
                    <a:pt x="11769" y="7664"/>
                    <a:pt x="12392" y="5110"/>
                  </a:cubicBezTo>
                  <a:cubicBezTo>
                    <a:pt x="13015" y="2555"/>
                    <a:pt x="13569" y="929"/>
                    <a:pt x="14192" y="697"/>
                  </a:cubicBezTo>
                  <a:cubicBezTo>
                    <a:pt x="14815" y="465"/>
                    <a:pt x="15508" y="1626"/>
                    <a:pt x="16754" y="4761"/>
                  </a:cubicBezTo>
                  <a:cubicBezTo>
                    <a:pt x="18000" y="7897"/>
                    <a:pt x="19800" y="13006"/>
                    <a:pt x="20700" y="16142"/>
                  </a:cubicBezTo>
                  <a:cubicBezTo>
                    <a:pt x="21600" y="19277"/>
                    <a:pt x="21600" y="20439"/>
                    <a:pt x="21254" y="21019"/>
                  </a:cubicBezTo>
                  <a:cubicBezTo>
                    <a:pt x="20908" y="21600"/>
                    <a:pt x="20215" y="21600"/>
                    <a:pt x="19246" y="21135"/>
                  </a:cubicBezTo>
                  <a:cubicBezTo>
                    <a:pt x="18277" y="20671"/>
                    <a:pt x="17031" y="19742"/>
                    <a:pt x="16062" y="18464"/>
                  </a:cubicBezTo>
                  <a:cubicBezTo>
                    <a:pt x="15092" y="17187"/>
                    <a:pt x="14400" y="15561"/>
                    <a:pt x="13708" y="13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4" name="Line"/>
            <p:cNvSpPr/>
            <p:nvPr/>
          </p:nvSpPr>
          <p:spPr>
            <a:xfrm>
              <a:off x="19005474" y="5067961"/>
              <a:ext cx="551036" cy="79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54" extrusionOk="0">
                  <a:moveTo>
                    <a:pt x="1097" y="12915"/>
                  </a:moveTo>
                  <a:cubicBezTo>
                    <a:pt x="1366" y="13383"/>
                    <a:pt x="1634" y="13850"/>
                    <a:pt x="2104" y="14131"/>
                  </a:cubicBezTo>
                  <a:cubicBezTo>
                    <a:pt x="2573" y="14412"/>
                    <a:pt x="3244" y="14505"/>
                    <a:pt x="3982" y="14552"/>
                  </a:cubicBezTo>
                  <a:cubicBezTo>
                    <a:pt x="4720" y="14599"/>
                    <a:pt x="5525" y="14599"/>
                    <a:pt x="6196" y="14224"/>
                  </a:cubicBezTo>
                  <a:cubicBezTo>
                    <a:pt x="6866" y="13850"/>
                    <a:pt x="7403" y="13102"/>
                    <a:pt x="6933" y="12495"/>
                  </a:cubicBezTo>
                  <a:cubicBezTo>
                    <a:pt x="6464" y="11887"/>
                    <a:pt x="4988" y="11419"/>
                    <a:pt x="3915" y="11139"/>
                  </a:cubicBezTo>
                  <a:cubicBezTo>
                    <a:pt x="2842" y="10858"/>
                    <a:pt x="2171" y="10765"/>
                    <a:pt x="1500" y="10718"/>
                  </a:cubicBezTo>
                  <a:cubicBezTo>
                    <a:pt x="829" y="10671"/>
                    <a:pt x="158" y="10671"/>
                    <a:pt x="24" y="10858"/>
                  </a:cubicBezTo>
                  <a:cubicBezTo>
                    <a:pt x="-110" y="11045"/>
                    <a:pt x="292" y="11419"/>
                    <a:pt x="1567" y="11653"/>
                  </a:cubicBezTo>
                  <a:cubicBezTo>
                    <a:pt x="2842" y="11887"/>
                    <a:pt x="4988" y="11980"/>
                    <a:pt x="7537" y="11653"/>
                  </a:cubicBezTo>
                  <a:cubicBezTo>
                    <a:pt x="10086" y="11326"/>
                    <a:pt x="13038" y="10578"/>
                    <a:pt x="15386" y="9269"/>
                  </a:cubicBezTo>
                  <a:cubicBezTo>
                    <a:pt x="17733" y="7960"/>
                    <a:pt x="19478" y="6089"/>
                    <a:pt x="20417" y="4687"/>
                  </a:cubicBezTo>
                  <a:cubicBezTo>
                    <a:pt x="21356" y="3284"/>
                    <a:pt x="21490" y="2349"/>
                    <a:pt x="21289" y="1554"/>
                  </a:cubicBezTo>
                  <a:cubicBezTo>
                    <a:pt x="21088" y="760"/>
                    <a:pt x="20551" y="105"/>
                    <a:pt x="20014" y="12"/>
                  </a:cubicBezTo>
                  <a:cubicBezTo>
                    <a:pt x="19478" y="-82"/>
                    <a:pt x="18941" y="386"/>
                    <a:pt x="18606" y="1788"/>
                  </a:cubicBezTo>
                  <a:cubicBezTo>
                    <a:pt x="18270" y="3191"/>
                    <a:pt x="18136" y="5528"/>
                    <a:pt x="18203" y="8380"/>
                  </a:cubicBezTo>
                  <a:cubicBezTo>
                    <a:pt x="18270" y="11232"/>
                    <a:pt x="18538" y="14599"/>
                    <a:pt x="18874" y="16749"/>
                  </a:cubicBezTo>
                  <a:cubicBezTo>
                    <a:pt x="19209" y="18900"/>
                    <a:pt x="19612" y="19835"/>
                    <a:pt x="20014" y="20489"/>
                  </a:cubicBezTo>
                  <a:cubicBezTo>
                    <a:pt x="20417" y="21144"/>
                    <a:pt x="20819" y="21518"/>
                    <a:pt x="20819" y="21284"/>
                  </a:cubicBezTo>
                  <a:cubicBezTo>
                    <a:pt x="20819" y="21050"/>
                    <a:pt x="20417" y="20209"/>
                    <a:pt x="20014" y="19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5" name="Line"/>
            <p:cNvSpPr/>
            <p:nvPr/>
          </p:nvSpPr>
          <p:spPr>
            <a:xfrm>
              <a:off x="19469672" y="5545787"/>
              <a:ext cx="30097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9200"/>
                    <a:pt x="11917" y="16800"/>
                    <a:pt x="15517" y="13200"/>
                  </a:cubicBezTo>
                  <a:cubicBezTo>
                    <a:pt x="19117" y="9600"/>
                    <a:pt x="20359" y="4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6" name="Line"/>
            <p:cNvSpPr/>
            <p:nvPr/>
          </p:nvSpPr>
          <p:spPr>
            <a:xfrm>
              <a:off x="20365025" y="5317464"/>
              <a:ext cx="406102" cy="51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32" extrusionOk="0">
                  <a:moveTo>
                    <a:pt x="13465" y="0"/>
                  </a:moveTo>
                  <a:cubicBezTo>
                    <a:pt x="10198" y="3357"/>
                    <a:pt x="6931" y="6714"/>
                    <a:pt x="5025" y="8830"/>
                  </a:cubicBezTo>
                  <a:cubicBezTo>
                    <a:pt x="3119" y="10946"/>
                    <a:pt x="2575" y="11822"/>
                    <a:pt x="1849" y="12770"/>
                  </a:cubicBezTo>
                  <a:cubicBezTo>
                    <a:pt x="1123" y="13719"/>
                    <a:pt x="215" y="14741"/>
                    <a:pt x="34" y="14886"/>
                  </a:cubicBezTo>
                  <a:cubicBezTo>
                    <a:pt x="-148" y="15032"/>
                    <a:pt x="397" y="14303"/>
                    <a:pt x="1939" y="12478"/>
                  </a:cubicBezTo>
                  <a:cubicBezTo>
                    <a:pt x="3482" y="10654"/>
                    <a:pt x="6023" y="7735"/>
                    <a:pt x="7657" y="5765"/>
                  </a:cubicBezTo>
                  <a:cubicBezTo>
                    <a:pt x="9291" y="3795"/>
                    <a:pt x="10017" y="2773"/>
                    <a:pt x="10380" y="1897"/>
                  </a:cubicBezTo>
                  <a:cubicBezTo>
                    <a:pt x="10743" y="1022"/>
                    <a:pt x="10743" y="292"/>
                    <a:pt x="11015" y="219"/>
                  </a:cubicBezTo>
                  <a:cubicBezTo>
                    <a:pt x="11287" y="146"/>
                    <a:pt x="11832" y="730"/>
                    <a:pt x="13193" y="3430"/>
                  </a:cubicBezTo>
                  <a:cubicBezTo>
                    <a:pt x="14555" y="6130"/>
                    <a:pt x="16733" y="10946"/>
                    <a:pt x="18185" y="14084"/>
                  </a:cubicBezTo>
                  <a:cubicBezTo>
                    <a:pt x="19637" y="17222"/>
                    <a:pt x="20363" y="18681"/>
                    <a:pt x="20817" y="19776"/>
                  </a:cubicBezTo>
                  <a:cubicBezTo>
                    <a:pt x="21270" y="20870"/>
                    <a:pt x="21452" y="21600"/>
                    <a:pt x="21180" y="21527"/>
                  </a:cubicBezTo>
                  <a:cubicBezTo>
                    <a:pt x="20907" y="21454"/>
                    <a:pt x="20181" y="20578"/>
                    <a:pt x="19455" y="197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7" name="Line"/>
            <p:cNvSpPr/>
            <p:nvPr/>
          </p:nvSpPr>
          <p:spPr>
            <a:xfrm>
              <a:off x="20434854" y="5566544"/>
              <a:ext cx="29059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14" y="16800"/>
                    <a:pt x="11829" y="12000"/>
                    <a:pt x="15429" y="8400"/>
                  </a:cubicBezTo>
                  <a:cubicBezTo>
                    <a:pt x="19029" y="4800"/>
                    <a:pt x="20314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8" name="Line"/>
            <p:cNvSpPr/>
            <p:nvPr/>
          </p:nvSpPr>
          <p:spPr>
            <a:xfrm>
              <a:off x="20455609" y="5141033"/>
              <a:ext cx="373620" cy="3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0"/>
                  </a:moveTo>
                  <a:cubicBezTo>
                    <a:pt x="5000" y="7200"/>
                    <a:pt x="10000" y="14400"/>
                    <a:pt x="13100" y="18000"/>
                  </a:cubicBezTo>
                  <a:cubicBezTo>
                    <a:pt x="16200" y="21600"/>
                    <a:pt x="17400" y="21600"/>
                    <a:pt x="18500" y="20400"/>
                  </a:cubicBezTo>
                  <a:cubicBezTo>
                    <a:pt x="19600" y="19200"/>
                    <a:pt x="20600" y="16800"/>
                    <a:pt x="21100" y="15600"/>
                  </a:cubicBezTo>
                  <a:cubicBezTo>
                    <a:pt x="21600" y="14400"/>
                    <a:pt x="21600" y="144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9" name="Line"/>
            <p:cNvSpPr/>
            <p:nvPr/>
          </p:nvSpPr>
          <p:spPr>
            <a:xfrm>
              <a:off x="14591875" y="4290014"/>
              <a:ext cx="31136" cy="333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4800" y="5122"/>
                    <a:pt x="9600" y="10243"/>
                    <a:pt x="12000" y="13361"/>
                  </a:cubicBezTo>
                  <a:cubicBezTo>
                    <a:pt x="14400" y="16478"/>
                    <a:pt x="14400" y="17592"/>
                    <a:pt x="15600" y="18816"/>
                  </a:cubicBezTo>
                  <a:cubicBezTo>
                    <a:pt x="16800" y="20041"/>
                    <a:pt x="19200" y="21377"/>
                    <a:pt x="20400" y="21489"/>
                  </a:cubicBezTo>
                  <a:cubicBezTo>
                    <a:pt x="21600" y="21600"/>
                    <a:pt x="21600" y="20487"/>
                    <a:pt x="21600" y="193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0" name="Line"/>
            <p:cNvSpPr/>
            <p:nvPr/>
          </p:nvSpPr>
          <p:spPr>
            <a:xfrm>
              <a:off x="14747550" y="4310770"/>
              <a:ext cx="41514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643"/>
                    <a:pt x="7200" y="11286"/>
                    <a:pt x="10800" y="14886"/>
                  </a:cubicBezTo>
                  <a:cubicBezTo>
                    <a:pt x="14400" y="18486"/>
                    <a:pt x="18000" y="200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1" name="Line"/>
            <p:cNvSpPr/>
            <p:nvPr/>
          </p:nvSpPr>
          <p:spPr>
            <a:xfrm>
              <a:off x="810423" y="6843073"/>
              <a:ext cx="808591" cy="24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271" extrusionOk="0">
                  <a:moveTo>
                    <a:pt x="3561" y="0"/>
                  </a:moveTo>
                  <a:cubicBezTo>
                    <a:pt x="2458" y="1217"/>
                    <a:pt x="1355" y="2434"/>
                    <a:pt x="711" y="3803"/>
                  </a:cubicBezTo>
                  <a:cubicBezTo>
                    <a:pt x="68" y="5172"/>
                    <a:pt x="-116" y="6693"/>
                    <a:pt x="68" y="8670"/>
                  </a:cubicBezTo>
                  <a:cubicBezTo>
                    <a:pt x="252" y="10648"/>
                    <a:pt x="803" y="13082"/>
                    <a:pt x="1538" y="14603"/>
                  </a:cubicBezTo>
                  <a:cubicBezTo>
                    <a:pt x="2274" y="16124"/>
                    <a:pt x="3193" y="16732"/>
                    <a:pt x="3882" y="16732"/>
                  </a:cubicBezTo>
                  <a:cubicBezTo>
                    <a:pt x="4572" y="16732"/>
                    <a:pt x="5031" y="16124"/>
                    <a:pt x="5307" y="14299"/>
                  </a:cubicBezTo>
                  <a:cubicBezTo>
                    <a:pt x="5583" y="12473"/>
                    <a:pt x="5675" y="9431"/>
                    <a:pt x="5537" y="6997"/>
                  </a:cubicBezTo>
                  <a:cubicBezTo>
                    <a:pt x="5399" y="4563"/>
                    <a:pt x="5031" y="2738"/>
                    <a:pt x="4618" y="1673"/>
                  </a:cubicBezTo>
                  <a:cubicBezTo>
                    <a:pt x="4204" y="608"/>
                    <a:pt x="3744" y="304"/>
                    <a:pt x="3561" y="913"/>
                  </a:cubicBezTo>
                  <a:cubicBezTo>
                    <a:pt x="3377" y="1521"/>
                    <a:pt x="3469" y="3042"/>
                    <a:pt x="4066" y="5628"/>
                  </a:cubicBezTo>
                  <a:cubicBezTo>
                    <a:pt x="4664" y="8214"/>
                    <a:pt x="5767" y="11865"/>
                    <a:pt x="6778" y="13842"/>
                  </a:cubicBezTo>
                  <a:cubicBezTo>
                    <a:pt x="7789" y="15820"/>
                    <a:pt x="8708" y="16124"/>
                    <a:pt x="9351" y="15668"/>
                  </a:cubicBezTo>
                  <a:cubicBezTo>
                    <a:pt x="9995" y="15211"/>
                    <a:pt x="10362" y="13994"/>
                    <a:pt x="10776" y="11865"/>
                  </a:cubicBezTo>
                  <a:cubicBezTo>
                    <a:pt x="11190" y="9735"/>
                    <a:pt x="11649" y="6693"/>
                    <a:pt x="11971" y="5932"/>
                  </a:cubicBezTo>
                  <a:cubicBezTo>
                    <a:pt x="12293" y="5172"/>
                    <a:pt x="12476" y="6693"/>
                    <a:pt x="12660" y="8214"/>
                  </a:cubicBezTo>
                  <a:cubicBezTo>
                    <a:pt x="12844" y="9735"/>
                    <a:pt x="13028" y="11256"/>
                    <a:pt x="13166" y="12777"/>
                  </a:cubicBezTo>
                  <a:cubicBezTo>
                    <a:pt x="13304" y="14299"/>
                    <a:pt x="13395" y="15820"/>
                    <a:pt x="13579" y="15516"/>
                  </a:cubicBezTo>
                  <a:cubicBezTo>
                    <a:pt x="13763" y="15211"/>
                    <a:pt x="14039" y="13082"/>
                    <a:pt x="14315" y="11408"/>
                  </a:cubicBezTo>
                  <a:cubicBezTo>
                    <a:pt x="14590" y="9735"/>
                    <a:pt x="14866" y="8518"/>
                    <a:pt x="15188" y="7454"/>
                  </a:cubicBezTo>
                  <a:cubicBezTo>
                    <a:pt x="15510" y="6389"/>
                    <a:pt x="15877" y="5476"/>
                    <a:pt x="16245" y="5476"/>
                  </a:cubicBezTo>
                  <a:cubicBezTo>
                    <a:pt x="16613" y="5476"/>
                    <a:pt x="16980" y="6389"/>
                    <a:pt x="17302" y="8366"/>
                  </a:cubicBezTo>
                  <a:cubicBezTo>
                    <a:pt x="17624" y="10344"/>
                    <a:pt x="17899" y="13386"/>
                    <a:pt x="18175" y="15668"/>
                  </a:cubicBezTo>
                  <a:cubicBezTo>
                    <a:pt x="18451" y="17949"/>
                    <a:pt x="18727" y="19470"/>
                    <a:pt x="19140" y="20383"/>
                  </a:cubicBezTo>
                  <a:cubicBezTo>
                    <a:pt x="19554" y="21296"/>
                    <a:pt x="20105" y="21600"/>
                    <a:pt x="20519" y="20839"/>
                  </a:cubicBezTo>
                  <a:cubicBezTo>
                    <a:pt x="20933" y="20079"/>
                    <a:pt x="21208" y="18254"/>
                    <a:pt x="21484" y="16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2" name="Line"/>
            <p:cNvSpPr/>
            <p:nvPr/>
          </p:nvSpPr>
          <p:spPr>
            <a:xfrm>
              <a:off x="1749937" y="6706308"/>
              <a:ext cx="253074" cy="35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106" extrusionOk="0">
                  <a:moveTo>
                    <a:pt x="10845" y="16773"/>
                  </a:moveTo>
                  <a:cubicBezTo>
                    <a:pt x="9677" y="16155"/>
                    <a:pt x="8510" y="15538"/>
                    <a:pt x="7050" y="15127"/>
                  </a:cubicBezTo>
                  <a:cubicBezTo>
                    <a:pt x="5591" y="14715"/>
                    <a:pt x="3839" y="14510"/>
                    <a:pt x="2380" y="14715"/>
                  </a:cubicBezTo>
                  <a:cubicBezTo>
                    <a:pt x="921" y="14921"/>
                    <a:pt x="-247" y="15538"/>
                    <a:pt x="45" y="16670"/>
                  </a:cubicBezTo>
                  <a:cubicBezTo>
                    <a:pt x="337" y="17801"/>
                    <a:pt x="2088" y="19447"/>
                    <a:pt x="3839" y="20373"/>
                  </a:cubicBezTo>
                  <a:cubicBezTo>
                    <a:pt x="5591" y="21298"/>
                    <a:pt x="7342" y="21504"/>
                    <a:pt x="8948" y="20064"/>
                  </a:cubicBezTo>
                  <a:cubicBezTo>
                    <a:pt x="10553" y="18624"/>
                    <a:pt x="12012" y="15538"/>
                    <a:pt x="12596" y="12247"/>
                  </a:cubicBezTo>
                  <a:cubicBezTo>
                    <a:pt x="13180" y="8955"/>
                    <a:pt x="12888" y="5458"/>
                    <a:pt x="12304" y="3195"/>
                  </a:cubicBezTo>
                  <a:cubicBezTo>
                    <a:pt x="11721" y="933"/>
                    <a:pt x="10845" y="-96"/>
                    <a:pt x="10553" y="7"/>
                  </a:cubicBezTo>
                  <a:cubicBezTo>
                    <a:pt x="10261" y="110"/>
                    <a:pt x="10553" y="1344"/>
                    <a:pt x="11429" y="4635"/>
                  </a:cubicBezTo>
                  <a:cubicBezTo>
                    <a:pt x="12304" y="7927"/>
                    <a:pt x="13764" y="13275"/>
                    <a:pt x="14931" y="16361"/>
                  </a:cubicBezTo>
                  <a:cubicBezTo>
                    <a:pt x="16099" y="19447"/>
                    <a:pt x="16975" y="20270"/>
                    <a:pt x="17996" y="20270"/>
                  </a:cubicBezTo>
                  <a:cubicBezTo>
                    <a:pt x="19018" y="20270"/>
                    <a:pt x="20185" y="19447"/>
                    <a:pt x="21353" y="18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3" name="Line"/>
            <p:cNvSpPr/>
            <p:nvPr/>
          </p:nvSpPr>
          <p:spPr>
            <a:xfrm>
              <a:off x="2849273" y="6863830"/>
              <a:ext cx="625527" cy="289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296" extrusionOk="0">
                  <a:moveTo>
                    <a:pt x="3012" y="0"/>
                  </a:moveTo>
                  <a:cubicBezTo>
                    <a:pt x="4317" y="4574"/>
                    <a:pt x="5623" y="9148"/>
                    <a:pt x="6394" y="12071"/>
                  </a:cubicBezTo>
                  <a:cubicBezTo>
                    <a:pt x="7166" y="14993"/>
                    <a:pt x="7403" y="16264"/>
                    <a:pt x="7462" y="17661"/>
                  </a:cubicBezTo>
                  <a:cubicBezTo>
                    <a:pt x="7522" y="19059"/>
                    <a:pt x="7403" y="20584"/>
                    <a:pt x="6275" y="21092"/>
                  </a:cubicBezTo>
                  <a:cubicBezTo>
                    <a:pt x="5148" y="21600"/>
                    <a:pt x="3012" y="21092"/>
                    <a:pt x="1766" y="20329"/>
                  </a:cubicBezTo>
                  <a:cubicBezTo>
                    <a:pt x="519" y="19567"/>
                    <a:pt x="163" y="18551"/>
                    <a:pt x="45" y="17407"/>
                  </a:cubicBezTo>
                  <a:cubicBezTo>
                    <a:pt x="-74" y="16264"/>
                    <a:pt x="45" y="14993"/>
                    <a:pt x="401" y="14358"/>
                  </a:cubicBezTo>
                  <a:cubicBezTo>
                    <a:pt x="757" y="13722"/>
                    <a:pt x="1350" y="13722"/>
                    <a:pt x="2893" y="13214"/>
                  </a:cubicBezTo>
                  <a:cubicBezTo>
                    <a:pt x="4436" y="12706"/>
                    <a:pt x="6928" y="11689"/>
                    <a:pt x="8471" y="10927"/>
                  </a:cubicBezTo>
                  <a:cubicBezTo>
                    <a:pt x="10014" y="10165"/>
                    <a:pt x="10607" y="9656"/>
                    <a:pt x="11201" y="9275"/>
                  </a:cubicBezTo>
                  <a:cubicBezTo>
                    <a:pt x="11794" y="8894"/>
                    <a:pt x="12388" y="8640"/>
                    <a:pt x="12862" y="9021"/>
                  </a:cubicBezTo>
                  <a:cubicBezTo>
                    <a:pt x="13337" y="9402"/>
                    <a:pt x="13693" y="10419"/>
                    <a:pt x="14464" y="11308"/>
                  </a:cubicBezTo>
                  <a:cubicBezTo>
                    <a:pt x="15236" y="12198"/>
                    <a:pt x="16423" y="12960"/>
                    <a:pt x="17372" y="13341"/>
                  </a:cubicBezTo>
                  <a:cubicBezTo>
                    <a:pt x="18322" y="13722"/>
                    <a:pt x="19034" y="13722"/>
                    <a:pt x="19686" y="13468"/>
                  </a:cubicBezTo>
                  <a:cubicBezTo>
                    <a:pt x="20339" y="13214"/>
                    <a:pt x="20933" y="12706"/>
                    <a:pt x="21229" y="11816"/>
                  </a:cubicBezTo>
                  <a:cubicBezTo>
                    <a:pt x="21526" y="10927"/>
                    <a:pt x="21526" y="9656"/>
                    <a:pt x="21289" y="8640"/>
                  </a:cubicBezTo>
                  <a:cubicBezTo>
                    <a:pt x="21051" y="7624"/>
                    <a:pt x="20577" y="6861"/>
                    <a:pt x="19686" y="6226"/>
                  </a:cubicBezTo>
                  <a:cubicBezTo>
                    <a:pt x="18796" y="5591"/>
                    <a:pt x="17491" y="5082"/>
                    <a:pt x="16541" y="4828"/>
                  </a:cubicBezTo>
                  <a:cubicBezTo>
                    <a:pt x="15592" y="4574"/>
                    <a:pt x="14999" y="4574"/>
                    <a:pt x="14583" y="5336"/>
                  </a:cubicBezTo>
                  <a:cubicBezTo>
                    <a:pt x="14168" y="6099"/>
                    <a:pt x="13930" y="7624"/>
                    <a:pt x="13693" y="9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4" name="Line"/>
            <p:cNvSpPr/>
            <p:nvPr/>
          </p:nvSpPr>
          <p:spPr>
            <a:xfrm>
              <a:off x="5151662" y="6782434"/>
              <a:ext cx="597911" cy="557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70" extrusionOk="0">
                  <a:moveTo>
                    <a:pt x="4696" y="13537"/>
                  </a:moveTo>
                  <a:cubicBezTo>
                    <a:pt x="4076" y="13404"/>
                    <a:pt x="3455" y="13270"/>
                    <a:pt x="2648" y="13337"/>
                  </a:cubicBezTo>
                  <a:cubicBezTo>
                    <a:pt x="1841" y="13404"/>
                    <a:pt x="848" y="13670"/>
                    <a:pt x="352" y="14137"/>
                  </a:cubicBezTo>
                  <a:cubicBezTo>
                    <a:pt x="-145" y="14604"/>
                    <a:pt x="-145" y="15270"/>
                    <a:pt x="538" y="15804"/>
                  </a:cubicBezTo>
                  <a:cubicBezTo>
                    <a:pt x="1221" y="16337"/>
                    <a:pt x="2586" y="16737"/>
                    <a:pt x="3889" y="16804"/>
                  </a:cubicBezTo>
                  <a:cubicBezTo>
                    <a:pt x="5193" y="16870"/>
                    <a:pt x="6434" y="16604"/>
                    <a:pt x="7179" y="15470"/>
                  </a:cubicBezTo>
                  <a:cubicBezTo>
                    <a:pt x="7924" y="14337"/>
                    <a:pt x="8172" y="12337"/>
                    <a:pt x="8110" y="9937"/>
                  </a:cubicBezTo>
                  <a:cubicBezTo>
                    <a:pt x="8048" y="7537"/>
                    <a:pt x="7676" y="4737"/>
                    <a:pt x="7303" y="2870"/>
                  </a:cubicBezTo>
                  <a:cubicBezTo>
                    <a:pt x="6931" y="1004"/>
                    <a:pt x="6558" y="70"/>
                    <a:pt x="6434" y="4"/>
                  </a:cubicBezTo>
                  <a:cubicBezTo>
                    <a:pt x="6310" y="-63"/>
                    <a:pt x="6434" y="737"/>
                    <a:pt x="6745" y="3137"/>
                  </a:cubicBezTo>
                  <a:cubicBezTo>
                    <a:pt x="7055" y="5537"/>
                    <a:pt x="7552" y="9537"/>
                    <a:pt x="8172" y="12604"/>
                  </a:cubicBezTo>
                  <a:cubicBezTo>
                    <a:pt x="8793" y="15670"/>
                    <a:pt x="9538" y="17804"/>
                    <a:pt x="10096" y="19137"/>
                  </a:cubicBezTo>
                  <a:cubicBezTo>
                    <a:pt x="10655" y="20470"/>
                    <a:pt x="11027" y="21004"/>
                    <a:pt x="11524" y="21270"/>
                  </a:cubicBezTo>
                  <a:cubicBezTo>
                    <a:pt x="12021" y="21537"/>
                    <a:pt x="12641" y="21537"/>
                    <a:pt x="13138" y="21270"/>
                  </a:cubicBezTo>
                  <a:cubicBezTo>
                    <a:pt x="13634" y="21004"/>
                    <a:pt x="14007" y="20470"/>
                    <a:pt x="14503" y="19604"/>
                  </a:cubicBezTo>
                  <a:cubicBezTo>
                    <a:pt x="15000" y="18737"/>
                    <a:pt x="15621" y="17537"/>
                    <a:pt x="15993" y="16604"/>
                  </a:cubicBezTo>
                  <a:cubicBezTo>
                    <a:pt x="16365" y="15670"/>
                    <a:pt x="16489" y="15004"/>
                    <a:pt x="16614" y="15004"/>
                  </a:cubicBezTo>
                  <a:cubicBezTo>
                    <a:pt x="16738" y="15004"/>
                    <a:pt x="16862" y="15670"/>
                    <a:pt x="17110" y="16270"/>
                  </a:cubicBezTo>
                  <a:cubicBezTo>
                    <a:pt x="17358" y="16870"/>
                    <a:pt x="17731" y="17404"/>
                    <a:pt x="18289" y="17804"/>
                  </a:cubicBezTo>
                  <a:cubicBezTo>
                    <a:pt x="18848" y="18204"/>
                    <a:pt x="19593" y="18470"/>
                    <a:pt x="20152" y="18337"/>
                  </a:cubicBezTo>
                  <a:cubicBezTo>
                    <a:pt x="20710" y="18204"/>
                    <a:pt x="21083" y="17670"/>
                    <a:pt x="21455" y="17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5" name="Line"/>
            <p:cNvSpPr/>
            <p:nvPr/>
          </p:nvSpPr>
          <p:spPr>
            <a:xfrm>
              <a:off x="5573141" y="6977991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6" name="Line"/>
            <p:cNvSpPr/>
            <p:nvPr/>
          </p:nvSpPr>
          <p:spPr>
            <a:xfrm>
              <a:off x="5780707" y="7112908"/>
              <a:ext cx="40475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4235"/>
                    <a:pt x="1108" y="8471"/>
                    <a:pt x="1569" y="12071"/>
                  </a:cubicBezTo>
                  <a:cubicBezTo>
                    <a:pt x="2031" y="15671"/>
                    <a:pt x="2400" y="18635"/>
                    <a:pt x="2769" y="18847"/>
                  </a:cubicBezTo>
                  <a:cubicBezTo>
                    <a:pt x="3138" y="19059"/>
                    <a:pt x="3508" y="16518"/>
                    <a:pt x="3969" y="14400"/>
                  </a:cubicBezTo>
                  <a:cubicBezTo>
                    <a:pt x="4431" y="12282"/>
                    <a:pt x="4985" y="10588"/>
                    <a:pt x="5631" y="9106"/>
                  </a:cubicBezTo>
                  <a:cubicBezTo>
                    <a:pt x="6277" y="7624"/>
                    <a:pt x="7015" y="6353"/>
                    <a:pt x="7754" y="6353"/>
                  </a:cubicBezTo>
                  <a:cubicBezTo>
                    <a:pt x="8492" y="6353"/>
                    <a:pt x="9231" y="7624"/>
                    <a:pt x="9692" y="9318"/>
                  </a:cubicBezTo>
                  <a:cubicBezTo>
                    <a:pt x="10154" y="11012"/>
                    <a:pt x="10338" y="13129"/>
                    <a:pt x="10523" y="15247"/>
                  </a:cubicBezTo>
                  <a:cubicBezTo>
                    <a:pt x="10708" y="17365"/>
                    <a:pt x="10892" y="19482"/>
                    <a:pt x="11077" y="19482"/>
                  </a:cubicBezTo>
                  <a:cubicBezTo>
                    <a:pt x="11262" y="19482"/>
                    <a:pt x="11446" y="17365"/>
                    <a:pt x="11815" y="15459"/>
                  </a:cubicBezTo>
                  <a:cubicBezTo>
                    <a:pt x="12185" y="13553"/>
                    <a:pt x="12738" y="11859"/>
                    <a:pt x="13385" y="10376"/>
                  </a:cubicBezTo>
                  <a:cubicBezTo>
                    <a:pt x="14031" y="8894"/>
                    <a:pt x="14769" y="7624"/>
                    <a:pt x="15508" y="7624"/>
                  </a:cubicBezTo>
                  <a:cubicBezTo>
                    <a:pt x="16246" y="7624"/>
                    <a:pt x="16985" y="8894"/>
                    <a:pt x="18000" y="11435"/>
                  </a:cubicBezTo>
                  <a:cubicBezTo>
                    <a:pt x="19015" y="13976"/>
                    <a:pt x="20308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7" name="Line"/>
            <p:cNvSpPr/>
            <p:nvPr/>
          </p:nvSpPr>
          <p:spPr>
            <a:xfrm>
              <a:off x="6573491" y="6874208"/>
              <a:ext cx="141263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1600" extrusionOk="0">
                  <a:moveTo>
                    <a:pt x="15991" y="0"/>
                  </a:moveTo>
                  <a:cubicBezTo>
                    <a:pt x="10968" y="1096"/>
                    <a:pt x="5945" y="2191"/>
                    <a:pt x="2931" y="4461"/>
                  </a:cubicBezTo>
                  <a:cubicBezTo>
                    <a:pt x="-83" y="6730"/>
                    <a:pt x="-1088" y="10174"/>
                    <a:pt x="1424" y="12913"/>
                  </a:cubicBezTo>
                  <a:cubicBezTo>
                    <a:pt x="3935" y="15652"/>
                    <a:pt x="9963" y="17687"/>
                    <a:pt x="13731" y="19017"/>
                  </a:cubicBezTo>
                  <a:cubicBezTo>
                    <a:pt x="17498" y="20348"/>
                    <a:pt x="19005" y="20974"/>
                    <a:pt x="205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8" name="Line"/>
            <p:cNvSpPr/>
            <p:nvPr/>
          </p:nvSpPr>
          <p:spPr>
            <a:xfrm>
              <a:off x="7214378" y="6990466"/>
              <a:ext cx="404130" cy="30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105" extrusionOk="0">
                  <a:moveTo>
                    <a:pt x="10724" y="4222"/>
                  </a:moveTo>
                  <a:cubicBezTo>
                    <a:pt x="10364" y="2765"/>
                    <a:pt x="10004" y="1309"/>
                    <a:pt x="9194" y="581"/>
                  </a:cubicBezTo>
                  <a:cubicBezTo>
                    <a:pt x="8384" y="-147"/>
                    <a:pt x="7124" y="-147"/>
                    <a:pt x="5504" y="338"/>
                  </a:cubicBezTo>
                  <a:cubicBezTo>
                    <a:pt x="3884" y="824"/>
                    <a:pt x="1904" y="1795"/>
                    <a:pt x="824" y="4100"/>
                  </a:cubicBezTo>
                  <a:cubicBezTo>
                    <a:pt x="-256" y="6406"/>
                    <a:pt x="-436" y="10046"/>
                    <a:pt x="1274" y="13201"/>
                  </a:cubicBezTo>
                  <a:cubicBezTo>
                    <a:pt x="2984" y="16356"/>
                    <a:pt x="6584" y="19026"/>
                    <a:pt x="9914" y="20240"/>
                  </a:cubicBezTo>
                  <a:cubicBezTo>
                    <a:pt x="13244" y="21453"/>
                    <a:pt x="16304" y="21210"/>
                    <a:pt x="18194" y="20604"/>
                  </a:cubicBezTo>
                  <a:cubicBezTo>
                    <a:pt x="20084" y="19997"/>
                    <a:pt x="20804" y="19026"/>
                    <a:pt x="20984" y="17934"/>
                  </a:cubicBezTo>
                  <a:cubicBezTo>
                    <a:pt x="21164" y="16842"/>
                    <a:pt x="20804" y="15628"/>
                    <a:pt x="19634" y="14900"/>
                  </a:cubicBezTo>
                  <a:cubicBezTo>
                    <a:pt x="18464" y="14172"/>
                    <a:pt x="16484" y="13929"/>
                    <a:pt x="15044" y="14051"/>
                  </a:cubicBezTo>
                  <a:cubicBezTo>
                    <a:pt x="13604" y="14172"/>
                    <a:pt x="12704" y="14658"/>
                    <a:pt x="12614" y="15264"/>
                  </a:cubicBezTo>
                  <a:cubicBezTo>
                    <a:pt x="12524" y="15871"/>
                    <a:pt x="13244" y="16599"/>
                    <a:pt x="14234" y="17206"/>
                  </a:cubicBezTo>
                  <a:cubicBezTo>
                    <a:pt x="15224" y="17813"/>
                    <a:pt x="16484" y="18298"/>
                    <a:pt x="17744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9" name="Line"/>
            <p:cNvSpPr/>
            <p:nvPr/>
          </p:nvSpPr>
          <p:spPr>
            <a:xfrm>
              <a:off x="7804473" y="6749669"/>
              <a:ext cx="145297" cy="53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0" y="0"/>
                  </a:moveTo>
                  <a:cubicBezTo>
                    <a:pt x="514" y="4431"/>
                    <a:pt x="1029" y="8862"/>
                    <a:pt x="1286" y="12115"/>
                  </a:cubicBezTo>
                  <a:cubicBezTo>
                    <a:pt x="1543" y="15369"/>
                    <a:pt x="1543" y="17446"/>
                    <a:pt x="2057" y="18969"/>
                  </a:cubicBezTo>
                  <a:cubicBezTo>
                    <a:pt x="2571" y="20492"/>
                    <a:pt x="3600" y="21462"/>
                    <a:pt x="6943" y="21531"/>
                  </a:cubicBezTo>
                  <a:cubicBezTo>
                    <a:pt x="10286" y="21600"/>
                    <a:pt x="15943" y="20769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0" name="Line"/>
            <p:cNvSpPr/>
            <p:nvPr/>
          </p:nvSpPr>
          <p:spPr>
            <a:xfrm>
              <a:off x="8320821" y="6915721"/>
              <a:ext cx="147864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600" extrusionOk="0">
                  <a:moveTo>
                    <a:pt x="10209" y="0"/>
                  </a:moveTo>
                  <a:cubicBezTo>
                    <a:pt x="7861" y="185"/>
                    <a:pt x="5513" y="369"/>
                    <a:pt x="3166" y="2400"/>
                  </a:cubicBezTo>
                  <a:cubicBezTo>
                    <a:pt x="818" y="4431"/>
                    <a:pt x="-1530" y="8308"/>
                    <a:pt x="1287" y="11815"/>
                  </a:cubicBezTo>
                  <a:cubicBezTo>
                    <a:pt x="4105" y="15323"/>
                    <a:pt x="12087" y="18462"/>
                    <a:pt x="200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1" name="Line"/>
            <p:cNvSpPr/>
            <p:nvPr/>
          </p:nvSpPr>
          <p:spPr>
            <a:xfrm>
              <a:off x="8727292" y="6902596"/>
              <a:ext cx="322577" cy="410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175" extrusionOk="0">
                  <a:moveTo>
                    <a:pt x="11776" y="2284"/>
                  </a:moveTo>
                  <a:cubicBezTo>
                    <a:pt x="8559" y="6568"/>
                    <a:pt x="5342" y="10853"/>
                    <a:pt x="3274" y="13709"/>
                  </a:cubicBezTo>
                  <a:cubicBezTo>
                    <a:pt x="1206" y="16565"/>
                    <a:pt x="287" y="17993"/>
                    <a:pt x="57" y="18261"/>
                  </a:cubicBezTo>
                  <a:cubicBezTo>
                    <a:pt x="-173" y="18529"/>
                    <a:pt x="287" y="17636"/>
                    <a:pt x="1665" y="15316"/>
                  </a:cubicBezTo>
                  <a:cubicBezTo>
                    <a:pt x="3044" y="12995"/>
                    <a:pt x="5342" y="9246"/>
                    <a:pt x="6721" y="6925"/>
                  </a:cubicBezTo>
                  <a:cubicBezTo>
                    <a:pt x="8099" y="4605"/>
                    <a:pt x="8559" y="3712"/>
                    <a:pt x="8789" y="2641"/>
                  </a:cubicBezTo>
                  <a:cubicBezTo>
                    <a:pt x="9019" y="1570"/>
                    <a:pt x="9019" y="321"/>
                    <a:pt x="9363" y="53"/>
                  </a:cubicBezTo>
                  <a:cubicBezTo>
                    <a:pt x="9708" y="-215"/>
                    <a:pt x="10397" y="499"/>
                    <a:pt x="12006" y="3177"/>
                  </a:cubicBezTo>
                  <a:cubicBezTo>
                    <a:pt x="13614" y="5854"/>
                    <a:pt x="16142" y="10496"/>
                    <a:pt x="17636" y="13352"/>
                  </a:cubicBezTo>
                  <a:cubicBezTo>
                    <a:pt x="19129" y="16208"/>
                    <a:pt x="19589" y="17279"/>
                    <a:pt x="20048" y="18440"/>
                  </a:cubicBezTo>
                  <a:cubicBezTo>
                    <a:pt x="20508" y="19600"/>
                    <a:pt x="20967" y="20849"/>
                    <a:pt x="21197" y="21117"/>
                  </a:cubicBezTo>
                  <a:cubicBezTo>
                    <a:pt x="21427" y="21385"/>
                    <a:pt x="21427" y="20671"/>
                    <a:pt x="21427" y="19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2" name="Line"/>
            <p:cNvSpPr/>
            <p:nvPr/>
          </p:nvSpPr>
          <p:spPr>
            <a:xfrm>
              <a:off x="8790411" y="7133665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3" name="Line"/>
            <p:cNvSpPr/>
            <p:nvPr/>
          </p:nvSpPr>
          <p:spPr>
            <a:xfrm>
              <a:off x="9205542" y="6946856"/>
              <a:ext cx="203639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2125" y="0"/>
                  </a:moveTo>
                  <a:cubicBezTo>
                    <a:pt x="7436" y="584"/>
                    <a:pt x="12748" y="1168"/>
                    <a:pt x="16289" y="3114"/>
                  </a:cubicBezTo>
                  <a:cubicBezTo>
                    <a:pt x="19830" y="5059"/>
                    <a:pt x="21600" y="8368"/>
                    <a:pt x="20538" y="11676"/>
                  </a:cubicBezTo>
                  <a:cubicBezTo>
                    <a:pt x="19475" y="14984"/>
                    <a:pt x="15580" y="18292"/>
                    <a:pt x="11685" y="19946"/>
                  </a:cubicBezTo>
                  <a:cubicBezTo>
                    <a:pt x="7790" y="21600"/>
                    <a:pt x="3895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4" name="Line"/>
            <p:cNvSpPr/>
            <p:nvPr/>
          </p:nvSpPr>
          <p:spPr>
            <a:xfrm>
              <a:off x="9548026" y="6874208"/>
              <a:ext cx="199302" cy="66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1" h="21600" extrusionOk="0">
                  <a:moveTo>
                    <a:pt x="0" y="0"/>
                  </a:moveTo>
                  <a:cubicBezTo>
                    <a:pt x="5574" y="1125"/>
                    <a:pt x="11148" y="2250"/>
                    <a:pt x="15155" y="4556"/>
                  </a:cubicBezTo>
                  <a:cubicBezTo>
                    <a:pt x="19161" y="6862"/>
                    <a:pt x="21600" y="10350"/>
                    <a:pt x="18987" y="13387"/>
                  </a:cubicBezTo>
                  <a:cubicBezTo>
                    <a:pt x="16374" y="16425"/>
                    <a:pt x="8710" y="19012"/>
                    <a:pt x="10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5" name="Line"/>
            <p:cNvSpPr/>
            <p:nvPr/>
          </p:nvSpPr>
          <p:spPr>
            <a:xfrm>
              <a:off x="10326398" y="7092152"/>
              <a:ext cx="36723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0" y="0"/>
                  </a:moveTo>
                  <a:cubicBezTo>
                    <a:pt x="6258" y="10800"/>
                    <a:pt x="12516" y="21600"/>
                    <a:pt x="16250" y="21600"/>
                  </a:cubicBezTo>
                  <a:cubicBezTo>
                    <a:pt x="19985" y="21600"/>
                    <a:pt x="21196" y="10800"/>
                    <a:pt x="21398" y="5400"/>
                  </a:cubicBezTo>
                  <a:cubicBezTo>
                    <a:pt x="21600" y="0"/>
                    <a:pt x="20793" y="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6" name="Line"/>
            <p:cNvSpPr/>
            <p:nvPr/>
          </p:nvSpPr>
          <p:spPr>
            <a:xfrm>
              <a:off x="10388668" y="7237448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7" name="Line"/>
            <p:cNvSpPr/>
            <p:nvPr/>
          </p:nvSpPr>
          <p:spPr>
            <a:xfrm>
              <a:off x="11401761" y="6758197"/>
              <a:ext cx="605920" cy="556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34" extrusionOk="0">
                  <a:moveTo>
                    <a:pt x="4560" y="16471"/>
                  </a:moveTo>
                  <a:cubicBezTo>
                    <a:pt x="4069" y="16071"/>
                    <a:pt x="3578" y="15671"/>
                    <a:pt x="2841" y="15538"/>
                  </a:cubicBezTo>
                  <a:cubicBezTo>
                    <a:pt x="2105" y="15405"/>
                    <a:pt x="1123" y="15538"/>
                    <a:pt x="571" y="15938"/>
                  </a:cubicBezTo>
                  <a:cubicBezTo>
                    <a:pt x="19" y="16338"/>
                    <a:pt x="-104" y="17005"/>
                    <a:pt x="80" y="17538"/>
                  </a:cubicBezTo>
                  <a:cubicBezTo>
                    <a:pt x="264" y="18071"/>
                    <a:pt x="755" y="18471"/>
                    <a:pt x="1921" y="18671"/>
                  </a:cubicBezTo>
                  <a:cubicBezTo>
                    <a:pt x="3087" y="18871"/>
                    <a:pt x="4928" y="18871"/>
                    <a:pt x="6278" y="17738"/>
                  </a:cubicBezTo>
                  <a:cubicBezTo>
                    <a:pt x="7628" y="16605"/>
                    <a:pt x="8487" y="14338"/>
                    <a:pt x="8916" y="11738"/>
                  </a:cubicBezTo>
                  <a:cubicBezTo>
                    <a:pt x="9346" y="9138"/>
                    <a:pt x="9346" y="6205"/>
                    <a:pt x="9223" y="4405"/>
                  </a:cubicBezTo>
                  <a:cubicBezTo>
                    <a:pt x="9101" y="2605"/>
                    <a:pt x="8855" y="1938"/>
                    <a:pt x="8610" y="1271"/>
                  </a:cubicBezTo>
                  <a:cubicBezTo>
                    <a:pt x="8364" y="605"/>
                    <a:pt x="8119" y="-62"/>
                    <a:pt x="7996" y="5"/>
                  </a:cubicBezTo>
                  <a:cubicBezTo>
                    <a:pt x="7873" y="71"/>
                    <a:pt x="7873" y="871"/>
                    <a:pt x="8057" y="3205"/>
                  </a:cubicBezTo>
                  <a:cubicBezTo>
                    <a:pt x="8241" y="5538"/>
                    <a:pt x="8610" y="9405"/>
                    <a:pt x="9223" y="12471"/>
                  </a:cubicBezTo>
                  <a:cubicBezTo>
                    <a:pt x="9837" y="15538"/>
                    <a:pt x="10696" y="17805"/>
                    <a:pt x="11371" y="19138"/>
                  </a:cubicBezTo>
                  <a:cubicBezTo>
                    <a:pt x="12046" y="20471"/>
                    <a:pt x="12537" y="20871"/>
                    <a:pt x="13089" y="21138"/>
                  </a:cubicBezTo>
                  <a:cubicBezTo>
                    <a:pt x="13641" y="21405"/>
                    <a:pt x="14255" y="21538"/>
                    <a:pt x="14746" y="21338"/>
                  </a:cubicBezTo>
                  <a:cubicBezTo>
                    <a:pt x="15237" y="21138"/>
                    <a:pt x="15605" y="20605"/>
                    <a:pt x="15912" y="20005"/>
                  </a:cubicBezTo>
                  <a:cubicBezTo>
                    <a:pt x="16219" y="19405"/>
                    <a:pt x="16464" y="18738"/>
                    <a:pt x="16648" y="18071"/>
                  </a:cubicBezTo>
                  <a:cubicBezTo>
                    <a:pt x="16832" y="17405"/>
                    <a:pt x="16955" y="16738"/>
                    <a:pt x="17201" y="16738"/>
                  </a:cubicBezTo>
                  <a:cubicBezTo>
                    <a:pt x="17446" y="16738"/>
                    <a:pt x="17814" y="17405"/>
                    <a:pt x="18244" y="17938"/>
                  </a:cubicBezTo>
                  <a:cubicBezTo>
                    <a:pt x="18673" y="18471"/>
                    <a:pt x="19164" y="18871"/>
                    <a:pt x="19716" y="18938"/>
                  </a:cubicBezTo>
                  <a:cubicBezTo>
                    <a:pt x="20269" y="19005"/>
                    <a:pt x="20882" y="18738"/>
                    <a:pt x="21496" y="18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8" name="Line"/>
            <p:cNvSpPr/>
            <p:nvPr/>
          </p:nvSpPr>
          <p:spPr>
            <a:xfrm>
              <a:off x="11862385" y="694685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9" name="Line"/>
            <p:cNvSpPr/>
            <p:nvPr/>
          </p:nvSpPr>
          <p:spPr>
            <a:xfrm>
              <a:off x="12069951" y="7123287"/>
              <a:ext cx="39437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9" y="2250"/>
                    <a:pt x="758" y="4500"/>
                    <a:pt x="1137" y="6750"/>
                  </a:cubicBezTo>
                  <a:cubicBezTo>
                    <a:pt x="1516" y="9000"/>
                    <a:pt x="1895" y="11250"/>
                    <a:pt x="2558" y="11925"/>
                  </a:cubicBezTo>
                  <a:cubicBezTo>
                    <a:pt x="3221" y="12600"/>
                    <a:pt x="4168" y="11700"/>
                    <a:pt x="5116" y="9900"/>
                  </a:cubicBezTo>
                  <a:cubicBezTo>
                    <a:pt x="6063" y="8100"/>
                    <a:pt x="7010" y="5400"/>
                    <a:pt x="7768" y="4950"/>
                  </a:cubicBezTo>
                  <a:cubicBezTo>
                    <a:pt x="8526" y="4500"/>
                    <a:pt x="9095" y="6300"/>
                    <a:pt x="9474" y="8325"/>
                  </a:cubicBezTo>
                  <a:cubicBezTo>
                    <a:pt x="9853" y="10350"/>
                    <a:pt x="10042" y="12600"/>
                    <a:pt x="10611" y="13050"/>
                  </a:cubicBezTo>
                  <a:cubicBezTo>
                    <a:pt x="11179" y="13500"/>
                    <a:pt x="12126" y="12150"/>
                    <a:pt x="12884" y="10575"/>
                  </a:cubicBezTo>
                  <a:cubicBezTo>
                    <a:pt x="13642" y="9000"/>
                    <a:pt x="14211" y="7200"/>
                    <a:pt x="14968" y="6075"/>
                  </a:cubicBezTo>
                  <a:cubicBezTo>
                    <a:pt x="15726" y="4950"/>
                    <a:pt x="16674" y="4500"/>
                    <a:pt x="17811" y="7200"/>
                  </a:cubicBezTo>
                  <a:cubicBezTo>
                    <a:pt x="18947" y="9900"/>
                    <a:pt x="20274" y="157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0" name="Line"/>
            <p:cNvSpPr/>
            <p:nvPr/>
          </p:nvSpPr>
          <p:spPr>
            <a:xfrm>
              <a:off x="12804019" y="6832695"/>
              <a:ext cx="179222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2555" y="0"/>
                  </a:moveTo>
                  <a:cubicBezTo>
                    <a:pt x="10518" y="0"/>
                    <a:pt x="8480" y="0"/>
                    <a:pt x="6035" y="861"/>
                  </a:cubicBezTo>
                  <a:cubicBezTo>
                    <a:pt x="3589" y="1722"/>
                    <a:pt x="737" y="3443"/>
                    <a:pt x="125" y="6183"/>
                  </a:cubicBezTo>
                  <a:cubicBezTo>
                    <a:pt x="-486" y="8922"/>
                    <a:pt x="1144" y="12678"/>
                    <a:pt x="5016" y="15417"/>
                  </a:cubicBezTo>
                  <a:cubicBezTo>
                    <a:pt x="8888" y="18157"/>
                    <a:pt x="15001" y="19878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1" name="Line"/>
            <p:cNvSpPr/>
            <p:nvPr/>
          </p:nvSpPr>
          <p:spPr>
            <a:xfrm>
              <a:off x="13481399" y="6841332"/>
              <a:ext cx="670751" cy="47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55" extrusionOk="0">
                  <a:moveTo>
                    <a:pt x="0" y="3318"/>
                  </a:moveTo>
                  <a:cubicBezTo>
                    <a:pt x="332" y="6404"/>
                    <a:pt x="665" y="9489"/>
                    <a:pt x="886" y="11958"/>
                  </a:cubicBezTo>
                  <a:cubicBezTo>
                    <a:pt x="1108" y="14426"/>
                    <a:pt x="1218" y="16278"/>
                    <a:pt x="1274" y="17589"/>
                  </a:cubicBezTo>
                  <a:cubicBezTo>
                    <a:pt x="1329" y="18901"/>
                    <a:pt x="1329" y="19672"/>
                    <a:pt x="1329" y="19672"/>
                  </a:cubicBezTo>
                  <a:cubicBezTo>
                    <a:pt x="1329" y="19672"/>
                    <a:pt x="1329" y="18901"/>
                    <a:pt x="1108" y="16355"/>
                  </a:cubicBezTo>
                  <a:cubicBezTo>
                    <a:pt x="886" y="13809"/>
                    <a:pt x="443" y="9489"/>
                    <a:pt x="388" y="6558"/>
                  </a:cubicBezTo>
                  <a:cubicBezTo>
                    <a:pt x="332" y="3626"/>
                    <a:pt x="665" y="2084"/>
                    <a:pt x="1772" y="1081"/>
                  </a:cubicBezTo>
                  <a:cubicBezTo>
                    <a:pt x="2880" y="78"/>
                    <a:pt x="4763" y="-385"/>
                    <a:pt x="6258" y="386"/>
                  </a:cubicBezTo>
                  <a:cubicBezTo>
                    <a:pt x="7754" y="1158"/>
                    <a:pt x="8862" y="3164"/>
                    <a:pt x="8972" y="5169"/>
                  </a:cubicBezTo>
                  <a:cubicBezTo>
                    <a:pt x="9083" y="7175"/>
                    <a:pt x="8197" y="9181"/>
                    <a:pt x="7145" y="10338"/>
                  </a:cubicBezTo>
                  <a:cubicBezTo>
                    <a:pt x="6092" y="11495"/>
                    <a:pt x="4874" y="11804"/>
                    <a:pt x="3822" y="11958"/>
                  </a:cubicBezTo>
                  <a:cubicBezTo>
                    <a:pt x="2769" y="12112"/>
                    <a:pt x="1883" y="12112"/>
                    <a:pt x="1606" y="11804"/>
                  </a:cubicBezTo>
                  <a:cubicBezTo>
                    <a:pt x="1329" y="11495"/>
                    <a:pt x="1662" y="10878"/>
                    <a:pt x="2105" y="10569"/>
                  </a:cubicBezTo>
                  <a:cubicBezTo>
                    <a:pt x="2548" y="10261"/>
                    <a:pt x="3102" y="10261"/>
                    <a:pt x="4043" y="11109"/>
                  </a:cubicBezTo>
                  <a:cubicBezTo>
                    <a:pt x="4985" y="11958"/>
                    <a:pt x="6314" y="13655"/>
                    <a:pt x="7366" y="15429"/>
                  </a:cubicBezTo>
                  <a:cubicBezTo>
                    <a:pt x="8418" y="17204"/>
                    <a:pt x="9194" y="19055"/>
                    <a:pt x="9858" y="20058"/>
                  </a:cubicBezTo>
                  <a:cubicBezTo>
                    <a:pt x="10523" y="21061"/>
                    <a:pt x="11077" y="21215"/>
                    <a:pt x="11631" y="21138"/>
                  </a:cubicBezTo>
                  <a:cubicBezTo>
                    <a:pt x="12185" y="21061"/>
                    <a:pt x="12738" y="20752"/>
                    <a:pt x="13514" y="20289"/>
                  </a:cubicBezTo>
                  <a:cubicBezTo>
                    <a:pt x="14289" y="19826"/>
                    <a:pt x="15286" y="19209"/>
                    <a:pt x="16228" y="18901"/>
                  </a:cubicBezTo>
                  <a:cubicBezTo>
                    <a:pt x="17169" y="18592"/>
                    <a:pt x="18055" y="18592"/>
                    <a:pt x="18831" y="18592"/>
                  </a:cubicBezTo>
                  <a:cubicBezTo>
                    <a:pt x="19606" y="18592"/>
                    <a:pt x="20271" y="18592"/>
                    <a:pt x="20769" y="18284"/>
                  </a:cubicBezTo>
                  <a:cubicBezTo>
                    <a:pt x="21268" y="17975"/>
                    <a:pt x="21600" y="17358"/>
                    <a:pt x="21434" y="16895"/>
                  </a:cubicBezTo>
                  <a:cubicBezTo>
                    <a:pt x="21268" y="16432"/>
                    <a:pt x="20603" y="16124"/>
                    <a:pt x="19329" y="15892"/>
                  </a:cubicBezTo>
                  <a:cubicBezTo>
                    <a:pt x="18055" y="15661"/>
                    <a:pt x="16172" y="15506"/>
                    <a:pt x="15065" y="15738"/>
                  </a:cubicBezTo>
                  <a:cubicBezTo>
                    <a:pt x="13957" y="15969"/>
                    <a:pt x="13625" y="16586"/>
                    <a:pt x="13680" y="17126"/>
                  </a:cubicBezTo>
                  <a:cubicBezTo>
                    <a:pt x="13735" y="17666"/>
                    <a:pt x="14178" y="18129"/>
                    <a:pt x="14622" y="18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2" name="Line"/>
            <p:cNvSpPr/>
            <p:nvPr/>
          </p:nvSpPr>
          <p:spPr>
            <a:xfrm>
              <a:off x="14290905" y="7107209"/>
              <a:ext cx="404754" cy="206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1" extrusionOk="0">
                  <a:moveTo>
                    <a:pt x="0" y="1646"/>
                  </a:moveTo>
                  <a:cubicBezTo>
                    <a:pt x="923" y="2354"/>
                    <a:pt x="1846" y="3062"/>
                    <a:pt x="2677" y="5187"/>
                  </a:cubicBezTo>
                  <a:cubicBezTo>
                    <a:pt x="3508" y="7311"/>
                    <a:pt x="4246" y="10852"/>
                    <a:pt x="4985" y="13508"/>
                  </a:cubicBezTo>
                  <a:cubicBezTo>
                    <a:pt x="5723" y="16164"/>
                    <a:pt x="6462" y="17934"/>
                    <a:pt x="6923" y="17934"/>
                  </a:cubicBezTo>
                  <a:cubicBezTo>
                    <a:pt x="7385" y="17934"/>
                    <a:pt x="7569" y="16164"/>
                    <a:pt x="7662" y="14393"/>
                  </a:cubicBezTo>
                  <a:cubicBezTo>
                    <a:pt x="7754" y="12623"/>
                    <a:pt x="7754" y="10852"/>
                    <a:pt x="7662" y="9082"/>
                  </a:cubicBezTo>
                  <a:cubicBezTo>
                    <a:pt x="7569" y="7311"/>
                    <a:pt x="7385" y="5541"/>
                    <a:pt x="7754" y="5187"/>
                  </a:cubicBezTo>
                  <a:cubicBezTo>
                    <a:pt x="8123" y="4832"/>
                    <a:pt x="9046" y="5895"/>
                    <a:pt x="10062" y="8196"/>
                  </a:cubicBezTo>
                  <a:cubicBezTo>
                    <a:pt x="11077" y="10498"/>
                    <a:pt x="12185" y="14039"/>
                    <a:pt x="13108" y="16695"/>
                  </a:cubicBezTo>
                  <a:cubicBezTo>
                    <a:pt x="14031" y="19351"/>
                    <a:pt x="14769" y="21121"/>
                    <a:pt x="15138" y="21121"/>
                  </a:cubicBezTo>
                  <a:cubicBezTo>
                    <a:pt x="15508" y="21121"/>
                    <a:pt x="15508" y="19351"/>
                    <a:pt x="15415" y="16518"/>
                  </a:cubicBezTo>
                  <a:cubicBezTo>
                    <a:pt x="15323" y="13685"/>
                    <a:pt x="15138" y="9790"/>
                    <a:pt x="15138" y="6603"/>
                  </a:cubicBezTo>
                  <a:cubicBezTo>
                    <a:pt x="15138" y="3416"/>
                    <a:pt x="15323" y="937"/>
                    <a:pt x="16431" y="229"/>
                  </a:cubicBezTo>
                  <a:cubicBezTo>
                    <a:pt x="17538" y="-479"/>
                    <a:pt x="19569" y="583"/>
                    <a:pt x="21600" y="1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3" name="Line"/>
            <p:cNvSpPr/>
            <p:nvPr/>
          </p:nvSpPr>
          <p:spPr>
            <a:xfrm>
              <a:off x="14959667" y="6905343"/>
              <a:ext cx="171880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9" h="21600" extrusionOk="0">
                  <a:moveTo>
                    <a:pt x="8023" y="0"/>
                  </a:moveTo>
                  <a:cubicBezTo>
                    <a:pt x="5985" y="185"/>
                    <a:pt x="3947" y="369"/>
                    <a:pt x="2113" y="2215"/>
                  </a:cubicBezTo>
                  <a:cubicBezTo>
                    <a:pt x="279" y="4062"/>
                    <a:pt x="-1351" y="7569"/>
                    <a:pt x="1706" y="11077"/>
                  </a:cubicBezTo>
                  <a:cubicBezTo>
                    <a:pt x="4762" y="14585"/>
                    <a:pt x="12506" y="18092"/>
                    <a:pt x="20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4" name="Line"/>
            <p:cNvSpPr/>
            <p:nvPr/>
          </p:nvSpPr>
          <p:spPr>
            <a:xfrm>
              <a:off x="15334427" y="6893116"/>
              <a:ext cx="289529" cy="40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430" extrusionOk="0">
                  <a:moveTo>
                    <a:pt x="10255" y="3422"/>
                  </a:moveTo>
                  <a:cubicBezTo>
                    <a:pt x="8730" y="5083"/>
                    <a:pt x="7205" y="6745"/>
                    <a:pt x="5808" y="8776"/>
                  </a:cubicBezTo>
                  <a:cubicBezTo>
                    <a:pt x="4410" y="10806"/>
                    <a:pt x="3140" y="13206"/>
                    <a:pt x="2123" y="14960"/>
                  </a:cubicBezTo>
                  <a:cubicBezTo>
                    <a:pt x="1107" y="16714"/>
                    <a:pt x="344" y="17822"/>
                    <a:pt x="90" y="17914"/>
                  </a:cubicBezTo>
                  <a:cubicBezTo>
                    <a:pt x="-164" y="18006"/>
                    <a:pt x="90" y="17083"/>
                    <a:pt x="1234" y="15329"/>
                  </a:cubicBezTo>
                  <a:cubicBezTo>
                    <a:pt x="2377" y="13576"/>
                    <a:pt x="4410" y="10991"/>
                    <a:pt x="6062" y="8591"/>
                  </a:cubicBezTo>
                  <a:cubicBezTo>
                    <a:pt x="7714" y="6191"/>
                    <a:pt x="8984" y="3976"/>
                    <a:pt x="9747" y="2406"/>
                  </a:cubicBezTo>
                  <a:cubicBezTo>
                    <a:pt x="10509" y="837"/>
                    <a:pt x="10763" y="-86"/>
                    <a:pt x="11144" y="6"/>
                  </a:cubicBezTo>
                  <a:cubicBezTo>
                    <a:pt x="11525" y="99"/>
                    <a:pt x="12034" y="1206"/>
                    <a:pt x="13685" y="4622"/>
                  </a:cubicBezTo>
                  <a:cubicBezTo>
                    <a:pt x="15337" y="8037"/>
                    <a:pt x="18132" y="13760"/>
                    <a:pt x="19657" y="17083"/>
                  </a:cubicBezTo>
                  <a:cubicBezTo>
                    <a:pt x="21182" y="20406"/>
                    <a:pt x="21436" y="21329"/>
                    <a:pt x="21182" y="21422"/>
                  </a:cubicBezTo>
                  <a:cubicBezTo>
                    <a:pt x="20928" y="21514"/>
                    <a:pt x="20165" y="20776"/>
                    <a:pt x="19403" y="20129"/>
                  </a:cubicBezTo>
                  <a:cubicBezTo>
                    <a:pt x="18641" y="19483"/>
                    <a:pt x="17878" y="18929"/>
                    <a:pt x="17116" y="18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5" name="Line"/>
            <p:cNvSpPr/>
            <p:nvPr/>
          </p:nvSpPr>
          <p:spPr>
            <a:xfrm>
              <a:off x="15370248" y="7102531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6" name="Line"/>
            <p:cNvSpPr/>
            <p:nvPr/>
          </p:nvSpPr>
          <p:spPr>
            <a:xfrm>
              <a:off x="15681597" y="6881971"/>
              <a:ext cx="244126" cy="42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385" extrusionOk="0">
                  <a:moveTo>
                    <a:pt x="9000" y="131"/>
                  </a:moveTo>
                  <a:cubicBezTo>
                    <a:pt x="11400" y="-42"/>
                    <a:pt x="13800" y="-215"/>
                    <a:pt x="16050" y="822"/>
                  </a:cubicBezTo>
                  <a:cubicBezTo>
                    <a:pt x="18300" y="1859"/>
                    <a:pt x="20400" y="4105"/>
                    <a:pt x="21000" y="7129"/>
                  </a:cubicBezTo>
                  <a:cubicBezTo>
                    <a:pt x="21600" y="10153"/>
                    <a:pt x="20700" y="13955"/>
                    <a:pt x="16950" y="16460"/>
                  </a:cubicBezTo>
                  <a:cubicBezTo>
                    <a:pt x="13200" y="18966"/>
                    <a:pt x="6600" y="20175"/>
                    <a:pt x="0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7" name="Line"/>
            <p:cNvSpPr/>
            <p:nvPr/>
          </p:nvSpPr>
          <p:spPr>
            <a:xfrm>
              <a:off x="16117485" y="6801560"/>
              <a:ext cx="198144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1600" extrusionOk="0">
                  <a:moveTo>
                    <a:pt x="0" y="0"/>
                  </a:moveTo>
                  <a:cubicBezTo>
                    <a:pt x="5311" y="1342"/>
                    <a:pt x="10623" y="2685"/>
                    <a:pt x="14695" y="5125"/>
                  </a:cubicBezTo>
                  <a:cubicBezTo>
                    <a:pt x="18767" y="7566"/>
                    <a:pt x="21600" y="11105"/>
                    <a:pt x="19652" y="14034"/>
                  </a:cubicBezTo>
                  <a:cubicBezTo>
                    <a:pt x="17705" y="16963"/>
                    <a:pt x="10977" y="19281"/>
                    <a:pt x="4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8" name="Line"/>
            <p:cNvSpPr/>
            <p:nvPr/>
          </p:nvSpPr>
          <p:spPr>
            <a:xfrm>
              <a:off x="16646778" y="7351609"/>
              <a:ext cx="2075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9" name="Line"/>
            <p:cNvSpPr/>
            <p:nvPr/>
          </p:nvSpPr>
          <p:spPr>
            <a:xfrm>
              <a:off x="830263" y="8194179"/>
              <a:ext cx="335565" cy="405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2622"/>
                  </a:moveTo>
                  <a:cubicBezTo>
                    <a:pt x="445" y="1714"/>
                    <a:pt x="891" y="807"/>
                    <a:pt x="2672" y="353"/>
                  </a:cubicBezTo>
                  <a:cubicBezTo>
                    <a:pt x="4454" y="-101"/>
                    <a:pt x="7571" y="-101"/>
                    <a:pt x="10577" y="262"/>
                  </a:cubicBezTo>
                  <a:cubicBezTo>
                    <a:pt x="13584" y="625"/>
                    <a:pt x="16478" y="1351"/>
                    <a:pt x="18482" y="1986"/>
                  </a:cubicBezTo>
                  <a:cubicBezTo>
                    <a:pt x="20487" y="2622"/>
                    <a:pt x="21600" y="3166"/>
                    <a:pt x="21600" y="3438"/>
                  </a:cubicBezTo>
                  <a:cubicBezTo>
                    <a:pt x="21600" y="3711"/>
                    <a:pt x="20487" y="3711"/>
                    <a:pt x="19151" y="3801"/>
                  </a:cubicBezTo>
                  <a:cubicBezTo>
                    <a:pt x="17814" y="3892"/>
                    <a:pt x="16256" y="4074"/>
                    <a:pt x="15254" y="4618"/>
                  </a:cubicBezTo>
                  <a:cubicBezTo>
                    <a:pt x="14252" y="5163"/>
                    <a:pt x="13806" y="6070"/>
                    <a:pt x="14029" y="8430"/>
                  </a:cubicBezTo>
                  <a:cubicBezTo>
                    <a:pt x="14252" y="10790"/>
                    <a:pt x="15142" y="14602"/>
                    <a:pt x="15588" y="16961"/>
                  </a:cubicBezTo>
                  <a:cubicBezTo>
                    <a:pt x="16033" y="19321"/>
                    <a:pt x="16033" y="20228"/>
                    <a:pt x="15476" y="20773"/>
                  </a:cubicBezTo>
                  <a:cubicBezTo>
                    <a:pt x="14920" y="21317"/>
                    <a:pt x="13806" y="21499"/>
                    <a:pt x="12025" y="21045"/>
                  </a:cubicBezTo>
                  <a:cubicBezTo>
                    <a:pt x="10243" y="20591"/>
                    <a:pt x="7794" y="19502"/>
                    <a:pt x="6458" y="18504"/>
                  </a:cubicBezTo>
                  <a:cubicBezTo>
                    <a:pt x="5122" y="17506"/>
                    <a:pt x="4899" y="16598"/>
                    <a:pt x="4676" y="15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0" name="Line"/>
            <p:cNvSpPr/>
            <p:nvPr/>
          </p:nvSpPr>
          <p:spPr>
            <a:xfrm>
              <a:off x="1302004" y="8026198"/>
              <a:ext cx="576467" cy="58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2" extrusionOk="0">
                  <a:moveTo>
                    <a:pt x="1764" y="0"/>
                  </a:moveTo>
                  <a:cubicBezTo>
                    <a:pt x="1376" y="2414"/>
                    <a:pt x="988" y="4828"/>
                    <a:pt x="729" y="7560"/>
                  </a:cubicBezTo>
                  <a:cubicBezTo>
                    <a:pt x="470" y="10292"/>
                    <a:pt x="341" y="13341"/>
                    <a:pt x="276" y="15184"/>
                  </a:cubicBezTo>
                  <a:cubicBezTo>
                    <a:pt x="212" y="17026"/>
                    <a:pt x="212" y="17661"/>
                    <a:pt x="147" y="17661"/>
                  </a:cubicBezTo>
                  <a:cubicBezTo>
                    <a:pt x="82" y="17661"/>
                    <a:pt x="-47" y="17026"/>
                    <a:pt x="18" y="16391"/>
                  </a:cubicBezTo>
                  <a:cubicBezTo>
                    <a:pt x="82" y="15755"/>
                    <a:pt x="341" y="15120"/>
                    <a:pt x="858" y="14485"/>
                  </a:cubicBezTo>
                  <a:cubicBezTo>
                    <a:pt x="1376" y="13849"/>
                    <a:pt x="2152" y="13214"/>
                    <a:pt x="2734" y="13278"/>
                  </a:cubicBezTo>
                  <a:cubicBezTo>
                    <a:pt x="3316" y="13341"/>
                    <a:pt x="3704" y="14104"/>
                    <a:pt x="4286" y="15438"/>
                  </a:cubicBezTo>
                  <a:cubicBezTo>
                    <a:pt x="4868" y="16772"/>
                    <a:pt x="5644" y="18678"/>
                    <a:pt x="6808" y="19885"/>
                  </a:cubicBezTo>
                  <a:cubicBezTo>
                    <a:pt x="7972" y="21092"/>
                    <a:pt x="9524" y="21600"/>
                    <a:pt x="10882" y="21536"/>
                  </a:cubicBezTo>
                  <a:cubicBezTo>
                    <a:pt x="12240" y="21473"/>
                    <a:pt x="13404" y="20838"/>
                    <a:pt x="14245" y="20266"/>
                  </a:cubicBezTo>
                  <a:cubicBezTo>
                    <a:pt x="15086" y="19694"/>
                    <a:pt x="15603" y="19186"/>
                    <a:pt x="15991" y="18614"/>
                  </a:cubicBezTo>
                  <a:cubicBezTo>
                    <a:pt x="16379" y="18042"/>
                    <a:pt x="16638" y="17407"/>
                    <a:pt x="16573" y="16835"/>
                  </a:cubicBezTo>
                  <a:cubicBezTo>
                    <a:pt x="16509" y="16264"/>
                    <a:pt x="16121" y="15755"/>
                    <a:pt x="15603" y="15501"/>
                  </a:cubicBezTo>
                  <a:cubicBezTo>
                    <a:pt x="15086" y="15247"/>
                    <a:pt x="14439" y="15247"/>
                    <a:pt x="13793" y="15374"/>
                  </a:cubicBezTo>
                  <a:cubicBezTo>
                    <a:pt x="13146" y="15501"/>
                    <a:pt x="12499" y="15755"/>
                    <a:pt x="12111" y="16200"/>
                  </a:cubicBezTo>
                  <a:cubicBezTo>
                    <a:pt x="11723" y="16645"/>
                    <a:pt x="11594" y="17280"/>
                    <a:pt x="11788" y="17788"/>
                  </a:cubicBezTo>
                  <a:cubicBezTo>
                    <a:pt x="11982" y="18296"/>
                    <a:pt x="12499" y="18678"/>
                    <a:pt x="14181" y="19186"/>
                  </a:cubicBezTo>
                  <a:cubicBezTo>
                    <a:pt x="15862" y="19694"/>
                    <a:pt x="18707" y="20329"/>
                    <a:pt x="21553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1" name="Line"/>
            <p:cNvSpPr/>
            <p:nvPr/>
          </p:nvSpPr>
          <p:spPr>
            <a:xfrm>
              <a:off x="2337709" y="8347925"/>
              <a:ext cx="630483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3806" y="0"/>
                  </a:moveTo>
                  <a:cubicBezTo>
                    <a:pt x="5459" y="2571"/>
                    <a:pt x="7111" y="5143"/>
                    <a:pt x="8114" y="7200"/>
                  </a:cubicBezTo>
                  <a:cubicBezTo>
                    <a:pt x="9118" y="9257"/>
                    <a:pt x="9472" y="10800"/>
                    <a:pt x="9354" y="12600"/>
                  </a:cubicBezTo>
                  <a:cubicBezTo>
                    <a:pt x="9236" y="14400"/>
                    <a:pt x="8645" y="16457"/>
                    <a:pt x="7347" y="17871"/>
                  </a:cubicBezTo>
                  <a:cubicBezTo>
                    <a:pt x="6049" y="19286"/>
                    <a:pt x="4042" y="20057"/>
                    <a:pt x="2685" y="20057"/>
                  </a:cubicBezTo>
                  <a:cubicBezTo>
                    <a:pt x="1327" y="20057"/>
                    <a:pt x="619" y="19286"/>
                    <a:pt x="265" y="18257"/>
                  </a:cubicBezTo>
                  <a:cubicBezTo>
                    <a:pt x="-89" y="17229"/>
                    <a:pt x="-89" y="15943"/>
                    <a:pt x="265" y="14914"/>
                  </a:cubicBezTo>
                  <a:cubicBezTo>
                    <a:pt x="619" y="13886"/>
                    <a:pt x="1327" y="13114"/>
                    <a:pt x="3452" y="12600"/>
                  </a:cubicBezTo>
                  <a:cubicBezTo>
                    <a:pt x="5577" y="12086"/>
                    <a:pt x="9118" y="11829"/>
                    <a:pt x="11832" y="11571"/>
                  </a:cubicBezTo>
                  <a:cubicBezTo>
                    <a:pt x="14547" y="11314"/>
                    <a:pt x="16436" y="11057"/>
                    <a:pt x="17675" y="10800"/>
                  </a:cubicBezTo>
                  <a:cubicBezTo>
                    <a:pt x="18914" y="10543"/>
                    <a:pt x="19504" y="10286"/>
                    <a:pt x="19977" y="9643"/>
                  </a:cubicBezTo>
                  <a:cubicBezTo>
                    <a:pt x="20449" y="9000"/>
                    <a:pt x="20803" y="7971"/>
                    <a:pt x="20685" y="7200"/>
                  </a:cubicBezTo>
                  <a:cubicBezTo>
                    <a:pt x="20567" y="6429"/>
                    <a:pt x="19977" y="5914"/>
                    <a:pt x="18973" y="5400"/>
                  </a:cubicBezTo>
                  <a:cubicBezTo>
                    <a:pt x="17970" y="4886"/>
                    <a:pt x="16554" y="4371"/>
                    <a:pt x="15727" y="4757"/>
                  </a:cubicBezTo>
                  <a:cubicBezTo>
                    <a:pt x="14901" y="5143"/>
                    <a:pt x="14665" y="6429"/>
                    <a:pt x="14842" y="8229"/>
                  </a:cubicBezTo>
                  <a:cubicBezTo>
                    <a:pt x="15019" y="10029"/>
                    <a:pt x="15609" y="12343"/>
                    <a:pt x="16790" y="14657"/>
                  </a:cubicBezTo>
                  <a:cubicBezTo>
                    <a:pt x="17970" y="16971"/>
                    <a:pt x="19741" y="19286"/>
                    <a:pt x="215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2" name="Line"/>
            <p:cNvSpPr/>
            <p:nvPr/>
          </p:nvSpPr>
          <p:spPr>
            <a:xfrm>
              <a:off x="3222317" y="8428953"/>
              <a:ext cx="814838" cy="2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80" extrusionOk="0">
                  <a:moveTo>
                    <a:pt x="4534" y="1017"/>
                  </a:moveTo>
                  <a:cubicBezTo>
                    <a:pt x="3344" y="448"/>
                    <a:pt x="2155" y="-120"/>
                    <a:pt x="1331" y="22"/>
                  </a:cubicBezTo>
                  <a:cubicBezTo>
                    <a:pt x="507" y="164"/>
                    <a:pt x="50" y="1017"/>
                    <a:pt x="4" y="3575"/>
                  </a:cubicBezTo>
                  <a:cubicBezTo>
                    <a:pt x="-42" y="6133"/>
                    <a:pt x="324" y="10396"/>
                    <a:pt x="1560" y="13664"/>
                  </a:cubicBezTo>
                  <a:cubicBezTo>
                    <a:pt x="2795" y="16933"/>
                    <a:pt x="4900" y="19206"/>
                    <a:pt x="6411" y="19633"/>
                  </a:cubicBezTo>
                  <a:cubicBezTo>
                    <a:pt x="7921" y="20059"/>
                    <a:pt x="8836" y="18638"/>
                    <a:pt x="9431" y="17359"/>
                  </a:cubicBezTo>
                  <a:cubicBezTo>
                    <a:pt x="10026" y="16080"/>
                    <a:pt x="10300" y="14943"/>
                    <a:pt x="10072" y="13380"/>
                  </a:cubicBezTo>
                  <a:cubicBezTo>
                    <a:pt x="9843" y="11817"/>
                    <a:pt x="9111" y="9827"/>
                    <a:pt x="8516" y="8833"/>
                  </a:cubicBezTo>
                  <a:cubicBezTo>
                    <a:pt x="7921" y="7838"/>
                    <a:pt x="7463" y="7838"/>
                    <a:pt x="7051" y="8264"/>
                  </a:cubicBezTo>
                  <a:cubicBezTo>
                    <a:pt x="6639" y="8691"/>
                    <a:pt x="6273" y="9543"/>
                    <a:pt x="6319" y="10396"/>
                  </a:cubicBezTo>
                  <a:cubicBezTo>
                    <a:pt x="6365" y="11248"/>
                    <a:pt x="6822" y="12101"/>
                    <a:pt x="7555" y="13096"/>
                  </a:cubicBezTo>
                  <a:cubicBezTo>
                    <a:pt x="8287" y="14091"/>
                    <a:pt x="9294" y="15227"/>
                    <a:pt x="10026" y="15654"/>
                  </a:cubicBezTo>
                  <a:cubicBezTo>
                    <a:pt x="10758" y="16080"/>
                    <a:pt x="11216" y="15796"/>
                    <a:pt x="11765" y="14517"/>
                  </a:cubicBezTo>
                  <a:cubicBezTo>
                    <a:pt x="12314" y="13238"/>
                    <a:pt x="12955" y="10964"/>
                    <a:pt x="13458" y="9259"/>
                  </a:cubicBezTo>
                  <a:cubicBezTo>
                    <a:pt x="13961" y="7554"/>
                    <a:pt x="14327" y="6417"/>
                    <a:pt x="14739" y="5991"/>
                  </a:cubicBezTo>
                  <a:cubicBezTo>
                    <a:pt x="15151" y="5564"/>
                    <a:pt x="15609" y="5848"/>
                    <a:pt x="15883" y="6701"/>
                  </a:cubicBezTo>
                  <a:cubicBezTo>
                    <a:pt x="16158" y="7554"/>
                    <a:pt x="16250" y="8975"/>
                    <a:pt x="16295" y="10396"/>
                  </a:cubicBezTo>
                  <a:cubicBezTo>
                    <a:pt x="16341" y="11817"/>
                    <a:pt x="16341" y="13238"/>
                    <a:pt x="16295" y="14659"/>
                  </a:cubicBezTo>
                  <a:cubicBezTo>
                    <a:pt x="16250" y="16080"/>
                    <a:pt x="16158" y="17501"/>
                    <a:pt x="16158" y="17501"/>
                  </a:cubicBezTo>
                  <a:cubicBezTo>
                    <a:pt x="16158" y="17501"/>
                    <a:pt x="16250" y="16080"/>
                    <a:pt x="16433" y="14801"/>
                  </a:cubicBezTo>
                  <a:cubicBezTo>
                    <a:pt x="16616" y="13522"/>
                    <a:pt x="16890" y="12385"/>
                    <a:pt x="17211" y="11391"/>
                  </a:cubicBezTo>
                  <a:cubicBezTo>
                    <a:pt x="17531" y="10396"/>
                    <a:pt x="17897" y="9543"/>
                    <a:pt x="18400" y="10112"/>
                  </a:cubicBezTo>
                  <a:cubicBezTo>
                    <a:pt x="18904" y="10680"/>
                    <a:pt x="19544" y="12669"/>
                    <a:pt x="20094" y="14801"/>
                  </a:cubicBezTo>
                  <a:cubicBezTo>
                    <a:pt x="20643" y="16933"/>
                    <a:pt x="21100" y="19206"/>
                    <a:pt x="21558" y="2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3" name="Line"/>
            <p:cNvSpPr/>
            <p:nvPr/>
          </p:nvSpPr>
          <p:spPr>
            <a:xfrm>
              <a:off x="4117424" y="8198848"/>
              <a:ext cx="334863" cy="450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289" extrusionOk="0">
                  <a:moveTo>
                    <a:pt x="10094" y="19325"/>
                  </a:moveTo>
                  <a:cubicBezTo>
                    <a:pt x="9213" y="18670"/>
                    <a:pt x="8331" y="18016"/>
                    <a:pt x="7229" y="17607"/>
                  </a:cubicBezTo>
                  <a:cubicBezTo>
                    <a:pt x="6127" y="17197"/>
                    <a:pt x="4804" y="17034"/>
                    <a:pt x="3482" y="17197"/>
                  </a:cubicBezTo>
                  <a:cubicBezTo>
                    <a:pt x="2159" y="17361"/>
                    <a:pt x="837" y="17852"/>
                    <a:pt x="286" y="18507"/>
                  </a:cubicBezTo>
                  <a:cubicBezTo>
                    <a:pt x="-265" y="19161"/>
                    <a:pt x="-45" y="19979"/>
                    <a:pt x="1168" y="20552"/>
                  </a:cubicBezTo>
                  <a:cubicBezTo>
                    <a:pt x="2380" y="21125"/>
                    <a:pt x="4584" y="21452"/>
                    <a:pt x="6568" y="21207"/>
                  </a:cubicBezTo>
                  <a:cubicBezTo>
                    <a:pt x="8551" y="20961"/>
                    <a:pt x="10315" y="20143"/>
                    <a:pt x="11306" y="17852"/>
                  </a:cubicBezTo>
                  <a:cubicBezTo>
                    <a:pt x="12298" y="15561"/>
                    <a:pt x="12519" y="11797"/>
                    <a:pt x="12519" y="9097"/>
                  </a:cubicBezTo>
                  <a:cubicBezTo>
                    <a:pt x="12519" y="6397"/>
                    <a:pt x="12298" y="4761"/>
                    <a:pt x="12078" y="3207"/>
                  </a:cubicBezTo>
                  <a:cubicBezTo>
                    <a:pt x="11857" y="1652"/>
                    <a:pt x="11637" y="179"/>
                    <a:pt x="11857" y="16"/>
                  </a:cubicBezTo>
                  <a:cubicBezTo>
                    <a:pt x="12078" y="-148"/>
                    <a:pt x="12739" y="997"/>
                    <a:pt x="13400" y="3861"/>
                  </a:cubicBezTo>
                  <a:cubicBezTo>
                    <a:pt x="14062" y="6725"/>
                    <a:pt x="14723" y="11307"/>
                    <a:pt x="15164" y="14088"/>
                  </a:cubicBezTo>
                  <a:cubicBezTo>
                    <a:pt x="15604" y="16870"/>
                    <a:pt x="15825" y="17852"/>
                    <a:pt x="16266" y="18752"/>
                  </a:cubicBezTo>
                  <a:cubicBezTo>
                    <a:pt x="16706" y="19652"/>
                    <a:pt x="17368" y="20470"/>
                    <a:pt x="18249" y="20797"/>
                  </a:cubicBezTo>
                  <a:cubicBezTo>
                    <a:pt x="19131" y="21125"/>
                    <a:pt x="20233" y="20961"/>
                    <a:pt x="21335" y="20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4" name="Line"/>
            <p:cNvSpPr/>
            <p:nvPr/>
          </p:nvSpPr>
          <p:spPr>
            <a:xfrm>
              <a:off x="5057523" y="8402962"/>
              <a:ext cx="854643" cy="30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92" extrusionOk="0">
                  <a:moveTo>
                    <a:pt x="2791" y="7060"/>
                  </a:moveTo>
                  <a:cubicBezTo>
                    <a:pt x="2356" y="6575"/>
                    <a:pt x="1920" y="6089"/>
                    <a:pt x="1441" y="6453"/>
                  </a:cubicBezTo>
                  <a:cubicBezTo>
                    <a:pt x="962" y="6817"/>
                    <a:pt x="440" y="8031"/>
                    <a:pt x="178" y="9244"/>
                  </a:cubicBezTo>
                  <a:cubicBezTo>
                    <a:pt x="-83" y="10458"/>
                    <a:pt x="-83" y="11671"/>
                    <a:pt x="352" y="13006"/>
                  </a:cubicBezTo>
                  <a:cubicBezTo>
                    <a:pt x="788" y="14341"/>
                    <a:pt x="1659" y="15797"/>
                    <a:pt x="2312" y="16525"/>
                  </a:cubicBezTo>
                  <a:cubicBezTo>
                    <a:pt x="2965" y="17253"/>
                    <a:pt x="3401" y="17253"/>
                    <a:pt x="3706" y="16646"/>
                  </a:cubicBezTo>
                  <a:cubicBezTo>
                    <a:pt x="4011" y="16040"/>
                    <a:pt x="4185" y="14826"/>
                    <a:pt x="4272" y="13613"/>
                  </a:cubicBezTo>
                  <a:cubicBezTo>
                    <a:pt x="4359" y="12399"/>
                    <a:pt x="4359" y="11186"/>
                    <a:pt x="4228" y="9730"/>
                  </a:cubicBezTo>
                  <a:cubicBezTo>
                    <a:pt x="4098" y="8273"/>
                    <a:pt x="3836" y="6575"/>
                    <a:pt x="3836" y="6332"/>
                  </a:cubicBezTo>
                  <a:cubicBezTo>
                    <a:pt x="3836" y="6089"/>
                    <a:pt x="4098" y="7303"/>
                    <a:pt x="4490" y="8880"/>
                  </a:cubicBezTo>
                  <a:cubicBezTo>
                    <a:pt x="4882" y="10458"/>
                    <a:pt x="5404" y="12399"/>
                    <a:pt x="5840" y="13734"/>
                  </a:cubicBezTo>
                  <a:cubicBezTo>
                    <a:pt x="6275" y="15069"/>
                    <a:pt x="6623" y="15797"/>
                    <a:pt x="7102" y="15312"/>
                  </a:cubicBezTo>
                  <a:cubicBezTo>
                    <a:pt x="7582" y="14826"/>
                    <a:pt x="8191" y="13127"/>
                    <a:pt x="8670" y="11064"/>
                  </a:cubicBezTo>
                  <a:cubicBezTo>
                    <a:pt x="9149" y="9001"/>
                    <a:pt x="9498" y="6575"/>
                    <a:pt x="9672" y="4633"/>
                  </a:cubicBezTo>
                  <a:cubicBezTo>
                    <a:pt x="9846" y="2691"/>
                    <a:pt x="9846" y="1235"/>
                    <a:pt x="10064" y="507"/>
                  </a:cubicBezTo>
                  <a:cubicBezTo>
                    <a:pt x="10282" y="-221"/>
                    <a:pt x="10717" y="-221"/>
                    <a:pt x="11240" y="871"/>
                  </a:cubicBezTo>
                  <a:cubicBezTo>
                    <a:pt x="11762" y="1963"/>
                    <a:pt x="12372" y="4148"/>
                    <a:pt x="12851" y="6574"/>
                  </a:cubicBezTo>
                  <a:cubicBezTo>
                    <a:pt x="13330" y="9001"/>
                    <a:pt x="13678" y="11671"/>
                    <a:pt x="13809" y="14098"/>
                  </a:cubicBezTo>
                  <a:cubicBezTo>
                    <a:pt x="13940" y="16525"/>
                    <a:pt x="13852" y="18709"/>
                    <a:pt x="13591" y="19923"/>
                  </a:cubicBezTo>
                  <a:cubicBezTo>
                    <a:pt x="13330" y="21136"/>
                    <a:pt x="12894" y="21379"/>
                    <a:pt x="12633" y="20772"/>
                  </a:cubicBezTo>
                  <a:cubicBezTo>
                    <a:pt x="12372" y="20166"/>
                    <a:pt x="12285" y="18709"/>
                    <a:pt x="12459" y="16889"/>
                  </a:cubicBezTo>
                  <a:cubicBezTo>
                    <a:pt x="12633" y="15069"/>
                    <a:pt x="13069" y="12885"/>
                    <a:pt x="13940" y="10579"/>
                  </a:cubicBezTo>
                  <a:cubicBezTo>
                    <a:pt x="14811" y="8273"/>
                    <a:pt x="16117" y="5846"/>
                    <a:pt x="17162" y="4633"/>
                  </a:cubicBezTo>
                  <a:cubicBezTo>
                    <a:pt x="18207" y="3419"/>
                    <a:pt x="18991" y="3419"/>
                    <a:pt x="19644" y="4390"/>
                  </a:cubicBezTo>
                  <a:cubicBezTo>
                    <a:pt x="20298" y="5361"/>
                    <a:pt x="20820" y="7303"/>
                    <a:pt x="21125" y="9001"/>
                  </a:cubicBezTo>
                  <a:cubicBezTo>
                    <a:pt x="21430" y="10700"/>
                    <a:pt x="21517" y="12157"/>
                    <a:pt x="21517" y="13613"/>
                  </a:cubicBezTo>
                  <a:cubicBezTo>
                    <a:pt x="21517" y="15069"/>
                    <a:pt x="21430" y="16525"/>
                    <a:pt x="20864" y="17617"/>
                  </a:cubicBezTo>
                  <a:cubicBezTo>
                    <a:pt x="20298" y="18709"/>
                    <a:pt x="19252" y="19437"/>
                    <a:pt x="18207" y="19559"/>
                  </a:cubicBezTo>
                  <a:cubicBezTo>
                    <a:pt x="17162" y="19680"/>
                    <a:pt x="16117" y="19195"/>
                    <a:pt x="15072" y="18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5" name="Line"/>
            <p:cNvSpPr/>
            <p:nvPr/>
          </p:nvSpPr>
          <p:spPr>
            <a:xfrm>
              <a:off x="6050543" y="8178413"/>
              <a:ext cx="1100100" cy="52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16450"/>
                  </a:moveTo>
                  <a:cubicBezTo>
                    <a:pt x="679" y="15735"/>
                    <a:pt x="1358" y="15020"/>
                    <a:pt x="1868" y="14376"/>
                  </a:cubicBezTo>
                  <a:cubicBezTo>
                    <a:pt x="2377" y="13732"/>
                    <a:pt x="2717" y="13160"/>
                    <a:pt x="2717" y="12731"/>
                  </a:cubicBezTo>
                  <a:cubicBezTo>
                    <a:pt x="2717" y="12302"/>
                    <a:pt x="2377" y="12016"/>
                    <a:pt x="2038" y="11873"/>
                  </a:cubicBezTo>
                  <a:cubicBezTo>
                    <a:pt x="1698" y="11730"/>
                    <a:pt x="1358" y="11730"/>
                    <a:pt x="1019" y="11801"/>
                  </a:cubicBezTo>
                  <a:cubicBezTo>
                    <a:pt x="679" y="11873"/>
                    <a:pt x="340" y="12016"/>
                    <a:pt x="204" y="12803"/>
                  </a:cubicBezTo>
                  <a:cubicBezTo>
                    <a:pt x="68" y="13589"/>
                    <a:pt x="136" y="15020"/>
                    <a:pt x="475" y="16307"/>
                  </a:cubicBezTo>
                  <a:cubicBezTo>
                    <a:pt x="815" y="17595"/>
                    <a:pt x="1426" y="18739"/>
                    <a:pt x="2004" y="19383"/>
                  </a:cubicBezTo>
                  <a:cubicBezTo>
                    <a:pt x="2581" y="20026"/>
                    <a:pt x="3125" y="20170"/>
                    <a:pt x="3702" y="19526"/>
                  </a:cubicBezTo>
                  <a:cubicBezTo>
                    <a:pt x="4279" y="18882"/>
                    <a:pt x="4891" y="17452"/>
                    <a:pt x="5434" y="16093"/>
                  </a:cubicBezTo>
                  <a:cubicBezTo>
                    <a:pt x="5977" y="14734"/>
                    <a:pt x="6453" y="13446"/>
                    <a:pt x="6860" y="12731"/>
                  </a:cubicBezTo>
                  <a:cubicBezTo>
                    <a:pt x="7268" y="12016"/>
                    <a:pt x="7608" y="11873"/>
                    <a:pt x="7845" y="12302"/>
                  </a:cubicBezTo>
                  <a:cubicBezTo>
                    <a:pt x="8083" y="12731"/>
                    <a:pt x="8219" y="13732"/>
                    <a:pt x="8355" y="15091"/>
                  </a:cubicBezTo>
                  <a:cubicBezTo>
                    <a:pt x="8491" y="16450"/>
                    <a:pt x="8626" y="18167"/>
                    <a:pt x="8796" y="19311"/>
                  </a:cubicBezTo>
                  <a:cubicBezTo>
                    <a:pt x="8966" y="20456"/>
                    <a:pt x="9170" y="21028"/>
                    <a:pt x="9543" y="21314"/>
                  </a:cubicBezTo>
                  <a:cubicBezTo>
                    <a:pt x="9917" y="21600"/>
                    <a:pt x="10460" y="21600"/>
                    <a:pt x="11038" y="21028"/>
                  </a:cubicBezTo>
                  <a:cubicBezTo>
                    <a:pt x="11615" y="20456"/>
                    <a:pt x="12226" y="19311"/>
                    <a:pt x="12702" y="16736"/>
                  </a:cubicBezTo>
                  <a:cubicBezTo>
                    <a:pt x="13177" y="14162"/>
                    <a:pt x="13517" y="10156"/>
                    <a:pt x="13653" y="7367"/>
                  </a:cubicBezTo>
                  <a:cubicBezTo>
                    <a:pt x="13789" y="4577"/>
                    <a:pt x="13721" y="3004"/>
                    <a:pt x="13653" y="1860"/>
                  </a:cubicBezTo>
                  <a:cubicBezTo>
                    <a:pt x="13585" y="715"/>
                    <a:pt x="13517" y="0"/>
                    <a:pt x="13517" y="0"/>
                  </a:cubicBezTo>
                  <a:cubicBezTo>
                    <a:pt x="13517" y="0"/>
                    <a:pt x="13585" y="715"/>
                    <a:pt x="13653" y="3147"/>
                  </a:cubicBezTo>
                  <a:cubicBezTo>
                    <a:pt x="13721" y="5579"/>
                    <a:pt x="13789" y="9727"/>
                    <a:pt x="13789" y="12588"/>
                  </a:cubicBezTo>
                  <a:cubicBezTo>
                    <a:pt x="13789" y="15449"/>
                    <a:pt x="13721" y="17023"/>
                    <a:pt x="13755" y="18238"/>
                  </a:cubicBezTo>
                  <a:cubicBezTo>
                    <a:pt x="13789" y="19454"/>
                    <a:pt x="13925" y="20313"/>
                    <a:pt x="14162" y="20742"/>
                  </a:cubicBezTo>
                  <a:cubicBezTo>
                    <a:pt x="14400" y="21171"/>
                    <a:pt x="14740" y="21171"/>
                    <a:pt x="15147" y="20670"/>
                  </a:cubicBezTo>
                  <a:cubicBezTo>
                    <a:pt x="15555" y="20170"/>
                    <a:pt x="16030" y="19168"/>
                    <a:pt x="16336" y="18310"/>
                  </a:cubicBezTo>
                  <a:cubicBezTo>
                    <a:pt x="16642" y="17452"/>
                    <a:pt x="16777" y="16736"/>
                    <a:pt x="16947" y="16093"/>
                  </a:cubicBezTo>
                  <a:cubicBezTo>
                    <a:pt x="17117" y="15449"/>
                    <a:pt x="17321" y="14877"/>
                    <a:pt x="17525" y="14877"/>
                  </a:cubicBezTo>
                  <a:cubicBezTo>
                    <a:pt x="17728" y="14877"/>
                    <a:pt x="17932" y="15449"/>
                    <a:pt x="18136" y="16236"/>
                  </a:cubicBezTo>
                  <a:cubicBezTo>
                    <a:pt x="18340" y="17023"/>
                    <a:pt x="18543" y="18024"/>
                    <a:pt x="18951" y="18739"/>
                  </a:cubicBezTo>
                  <a:cubicBezTo>
                    <a:pt x="19358" y="19454"/>
                    <a:pt x="19970" y="19883"/>
                    <a:pt x="20445" y="19597"/>
                  </a:cubicBezTo>
                  <a:cubicBezTo>
                    <a:pt x="20921" y="19311"/>
                    <a:pt x="21260" y="18310"/>
                    <a:pt x="21600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6" name="Line"/>
            <p:cNvSpPr/>
            <p:nvPr/>
          </p:nvSpPr>
          <p:spPr>
            <a:xfrm>
              <a:off x="7026102" y="8244142"/>
              <a:ext cx="7264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7" name="Line"/>
            <p:cNvSpPr/>
            <p:nvPr/>
          </p:nvSpPr>
          <p:spPr>
            <a:xfrm>
              <a:off x="6662862" y="8451708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8" name="Line"/>
            <p:cNvSpPr/>
            <p:nvPr/>
          </p:nvSpPr>
          <p:spPr>
            <a:xfrm>
              <a:off x="7188134" y="8472407"/>
              <a:ext cx="772015" cy="183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0507" extrusionOk="0">
                  <a:moveTo>
                    <a:pt x="980" y="5792"/>
                  </a:moveTo>
                  <a:cubicBezTo>
                    <a:pt x="594" y="6950"/>
                    <a:pt x="208" y="8107"/>
                    <a:pt x="64" y="9650"/>
                  </a:cubicBezTo>
                  <a:cubicBezTo>
                    <a:pt x="-81" y="11192"/>
                    <a:pt x="15" y="13121"/>
                    <a:pt x="401" y="14664"/>
                  </a:cubicBezTo>
                  <a:cubicBezTo>
                    <a:pt x="787" y="16207"/>
                    <a:pt x="1462" y="17364"/>
                    <a:pt x="2040" y="17942"/>
                  </a:cubicBezTo>
                  <a:cubicBezTo>
                    <a:pt x="2619" y="18521"/>
                    <a:pt x="3101" y="18521"/>
                    <a:pt x="3487" y="17750"/>
                  </a:cubicBezTo>
                  <a:cubicBezTo>
                    <a:pt x="3873" y="16978"/>
                    <a:pt x="4162" y="15435"/>
                    <a:pt x="3969" y="13314"/>
                  </a:cubicBezTo>
                  <a:cubicBezTo>
                    <a:pt x="3776" y="11192"/>
                    <a:pt x="3101" y="8492"/>
                    <a:pt x="2426" y="6757"/>
                  </a:cubicBezTo>
                  <a:cubicBezTo>
                    <a:pt x="1751" y="5021"/>
                    <a:pt x="1076" y="4250"/>
                    <a:pt x="1028" y="4057"/>
                  </a:cubicBezTo>
                  <a:cubicBezTo>
                    <a:pt x="980" y="3864"/>
                    <a:pt x="1558" y="4250"/>
                    <a:pt x="2957" y="3864"/>
                  </a:cubicBezTo>
                  <a:cubicBezTo>
                    <a:pt x="4355" y="3478"/>
                    <a:pt x="6573" y="2321"/>
                    <a:pt x="7923" y="1357"/>
                  </a:cubicBezTo>
                  <a:cubicBezTo>
                    <a:pt x="9273" y="392"/>
                    <a:pt x="9755" y="-379"/>
                    <a:pt x="10044" y="200"/>
                  </a:cubicBezTo>
                  <a:cubicBezTo>
                    <a:pt x="10333" y="778"/>
                    <a:pt x="10430" y="2707"/>
                    <a:pt x="10478" y="4828"/>
                  </a:cubicBezTo>
                  <a:cubicBezTo>
                    <a:pt x="10526" y="6950"/>
                    <a:pt x="10526" y="9264"/>
                    <a:pt x="10526" y="12350"/>
                  </a:cubicBezTo>
                  <a:cubicBezTo>
                    <a:pt x="10526" y="15435"/>
                    <a:pt x="10526" y="19292"/>
                    <a:pt x="10574" y="20257"/>
                  </a:cubicBezTo>
                  <a:cubicBezTo>
                    <a:pt x="10623" y="21221"/>
                    <a:pt x="10719" y="19292"/>
                    <a:pt x="11105" y="16400"/>
                  </a:cubicBezTo>
                  <a:cubicBezTo>
                    <a:pt x="11490" y="13507"/>
                    <a:pt x="12165" y="9650"/>
                    <a:pt x="12648" y="6950"/>
                  </a:cubicBezTo>
                  <a:cubicBezTo>
                    <a:pt x="13130" y="4250"/>
                    <a:pt x="13419" y="2707"/>
                    <a:pt x="13805" y="2707"/>
                  </a:cubicBezTo>
                  <a:cubicBezTo>
                    <a:pt x="14190" y="2707"/>
                    <a:pt x="14673" y="4250"/>
                    <a:pt x="15106" y="6950"/>
                  </a:cubicBezTo>
                  <a:cubicBezTo>
                    <a:pt x="15540" y="9650"/>
                    <a:pt x="15926" y="13507"/>
                    <a:pt x="16553" y="16014"/>
                  </a:cubicBezTo>
                  <a:cubicBezTo>
                    <a:pt x="17180" y="18521"/>
                    <a:pt x="18048" y="19678"/>
                    <a:pt x="18915" y="19292"/>
                  </a:cubicBezTo>
                  <a:cubicBezTo>
                    <a:pt x="19783" y="18907"/>
                    <a:pt x="20651" y="16978"/>
                    <a:pt x="21519" y="15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9" name="Line"/>
            <p:cNvSpPr/>
            <p:nvPr/>
          </p:nvSpPr>
          <p:spPr>
            <a:xfrm>
              <a:off x="8553638" y="8042969"/>
              <a:ext cx="1355139" cy="824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65" extrusionOk="0">
                  <a:moveTo>
                    <a:pt x="6400" y="6556"/>
                  </a:moveTo>
                  <a:cubicBezTo>
                    <a:pt x="6345" y="6019"/>
                    <a:pt x="6290" y="5481"/>
                    <a:pt x="6125" y="5212"/>
                  </a:cubicBezTo>
                  <a:cubicBezTo>
                    <a:pt x="5960" y="4943"/>
                    <a:pt x="5685" y="4943"/>
                    <a:pt x="5438" y="5570"/>
                  </a:cubicBezTo>
                  <a:cubicBezTo>
                    <a:pt x="5190" y="6198"/>
                    <a:pt x="4971" y="7453"/>
                    <a:pt x="4998" y="9424"/>
                  </a:cubicBezTo>
                  <a:cubicBezTo>
                    <a:pt x="5025" y="11396"/>
                    <a:pt x="5300" y="14085"/>
                    <a:pt x="5410" y="16102"/>
                  </a:cubicBezTo>
                  <a:cubicBezTo>
                    <a:pt x="5520" y="18118"/>
                    <a:pt x="5465" y="19463"/>
                    <a:pt x="5025" y="20314"/>
                  </a:cubicBezTo>
                  <a:cubicBezTo>
                    <a:pt x="4586" y="21165"/>
                    <a:pt x="3761" y="21524"/>
                    <a:pt x="2964" y="21300"/>
                  </a:cubicBezTo>
                  <a:cubicBezTo>
                    <a:pt x="2167" y="21076"/>
                    <a:pt x="1398" y="20269"/>
                    <a:pt x="903" y="19328"/>
                  </a:cubicBezTo>
                  <a:cubicBezTo>
                    <a:pt x="409" y="18387"/>
                    <a:pt x="189" y="17312"/>
                    <a:pt x="79" y="16460"/>
                  </a:cubicBezTo>
                  <a:cubicBezTo>
                    <a:pt x="-31" y="15609"/>
                    <a:pt x="-31" y="14981"/>
                    <a:pt x="106" y="14623"/>
                  </a:cubicBezTo>
                  <a:cubicBezTo>
                    <a:pt x="244" y="14264"/>
                    <a:pt x="519" y="14175"/>
                    <a:pt x="1343" y="14219"/>
                  </a:cubicBezTo>
                  <a:cubicBezTo>
                    <a:pt x="2167" y="14264"/>
                    <a:pt x="3542" y="14444"/>
                    <a:pt x="4668" y="14533"/>
                  </a:cubicBezTo>
                  <a:cubicBezTo>
                    <a:pt x="5795" y="14623"/>
                    <a:pt x="6674" y="14623"/>
                    <a:pt x="7251" y="14578"/>
                  </a:cubicBezTo>
                  <a:cubicBezTo>
                    <a:pt x="7829" y="14533"/>
                    <a:pt x="8103" y="14443"/>
                    <a:pt x="8103" y="14309"/>
                  </a:cubicBezTo>
                  <a:cubicBezTo>
                    <a:pt x="8103" y="14175"/>
                    <a:pt x="7829" y="13995"/>
                    <a:pt x="7719" y="14130"/>
                  </a:cubicBezTo>
                  <a:cubicBezTo>
                    <a:pt x="7609" y="14264"/>
                    <a:pt x="7664" y="14712"/>
                    <a:pt x="7801" y="15205"/>
                  </a:cubicBezTo>
                  <a:cubicBezTo>
                    <a:pt x="7938" y="15698"/>
                    <a:pt x="8158" y="16236"/>
                    <a:pt x="8406" y="16550"/>
                  </a:cubicBezTo>
                  <a:cubicBezTo>
                    <a:pt x="8653" y="16863"/>
                    <a:pt x="8928" y="16953"/>
                    <a:pt x="9203" y="16998"/>
                  </a:cubicBezTo>
                  <a:cubicBezTo>
                    <a:pt x="9477" y="17043"/>
                    <a:pt x="9752" y="17043"/>
                    <a:pt x="10000" y="16908"/>
                  </a:cubicBezTo>
                  <a:cubicBezTo>
                    <a:pt x="10247" y="16774"/>
                    <a:pt x="10467" y="16505"/>
                    <a:pt x="10577" y="16146"/>
                  </a:cubicBezTo>
                  <a:cubicBezTo>
                    <a:pt x="10687" y="15788"/>
                    <a:pt x="10687" y="15340"/>
                    <a:pt x="10577" y="14981"/>
                  </a:cubicBezTo>
                  <a:cubicBezTo>
                    <a:pt x="10467" y="14623"/>
                    <a:pt x="10247" y="14354"/>
                    <a:pt x="10000" y="14130"/>
                  </a:cubicBezTo>
                  <a:cubicBezTo>
                    <a:pt x="9752" y="13906"/>
                    <a:pt x="9477" y="13726"/>
                    <a:pt x="9120" y="13637"/>
                  </a:cubicBezTo>
                  <a:cubicBezTo>
                    <a:pt x="8763" y="13547"/>
                    <a:pt x="8323" y="13547"/>
                    <a:pt x="8186" y="13726"/>
                  </a:cubicBezTo>
                  <a:cubicBezTo>
                    <a:pt x="8048" y="13906"/>
                    <a:pt x="8213" y="14264"/>
                    <a:pt x="8598" y="14533"/>
                  </a:cubicBezTo>
                  <a:cubicBezTo>
                    <a:pt x="8983" y="14802"/>
                    <a:pt x="9587" y="14981"/>
                    <a:pt x="10192" y="14847"/>
                  </a:cubicBezTo>
                  <a:cubicBezTo>
                    <a:pt x="10796" y="14712"/>
                    <a:pt x="11401" y="14264"/>
                    <a:pt x="12006" y="13502"/>
                  </a:cubicBezTo>
                  <a:cubicBezTo>
                    <a:pt x="12610" y="12741"/>
                    <a:pt x="13215" y="11665"/>
                    <a:pt x="13764" y="10097"/>
                  </a:cubicBezTo>
                  <a:cubicBezTo>
                    <a:pt x="14314" y="8528"/>
                    <a:pt x="14809" y="6467"/>
                    <a:pt x="15056" y="5212"/>
                  </a:cubicBezTo>
                  <a:cubicBezTo>
                    <a:pt x="15303" y="3957"/>
                    <a:pt x="15303" y="3509"/>
                    <a:pt x="15138" y="3061"/>
                  </a:cubicBezTo>
                  <a:cubicBezTo>
                    <a:pt x="14974" y="2613"/>
                    <a:pt x="14644" y="2165"/>
                    <a:pt x="14369" y="2299"/>
                  </a:cubicBezTo>
                  <a:cubicBezTo>
                    <a:pt x="14094" y="2434"/>
                    <a:pt x="13874" y="3151"/>
                    <a:pt x="13654" y="4809"/>
                  </a:cubicBezTo>
                  <a:cubicBezTo>
                    <a:pt x="13435" y="6467"/>
                    <a:pt x="13215" y="9066"/>
                    <a:pt x="13105" y="11083"/>
                  </a:cubicBezTo>
                  <a:cubicBezTo>
                    <a:pt x="12995" y="13099"/>
                    <a:pt x="12995" y="14533"/>
                    <a:pt x="13077" y="15564"/>
                  </a:cubicBezTo>
                  <a:cubicBezTo>
                    <a:pt x="13160" y="16595"/>
                    <a:pt x="13325" y="17222"/>
                    <a:pt x="13545" y="17580"/>
                  </a:cubicBezTo>
                  <a:cubicBezTo>
                    <a:pt x="13764" y="17939"/>
                    <a:pt x="14039" y="18029"/>
                    <a:pt x="14424" y="17849"/>
                  </a:cubicBezTo>
                  <a:cubicBezTo>
                    <a:pt x="14809" y="17670"/>
                    <a:pt x="15303" y="17222"/>
                    <a:pt x="15990" y="15743"/>
                  </a:cubicBezTo>
                  <a:cubicBezTo>
                    <a:pt x="16677" y="14264"/>
                    <a:pt x="17557" y="11755"/>
                    <a:pt x="18134" y="9514"/>
                  </a:cubicBezTo>
                  <a:cubicBezTo>
                    <a:pt x="18711" y="7273"/>
                    <a:pt x="18986" y="5302"/>
                    <a:pt x="19013" y="3868"/>
                  </a:cubicBezTo>
                  <a:cubicBezTo>
                    <a:pt x="19041" y="2434"/>
                    <a:pt x="18821" y="1537"/>
                    <a:pt x="18629" y="910"/>
                  </a:cubicBezTo>
                  <a:cubicBezTo>
                    <a:pt x="18436" y="283"/>
                    <a:pt x="18271" y="-76"/>
                    <a:pt x="18189" y="14"/>
                  </a:cubicBezTo>
                  <a:cubicBezTo>
                    <a:pt x="18106" y="103"/>
                    <a:pt x="18106" y="641"/>
                    <a:pt x="17996" y="2165"/>
                  </a:cubicBezTo>
                  <a:cubicBezTo>
                    <a:pt x="17887" y="3688"/>
                    <a:pt x="17667" y="6198"/>
                    <a:pt x="17557" y="8528"/>
                  </a:cubicBezTo>
                  <a:cubicBezTo>
                    <a:pt x="17447" y="10858"/>
                    <a:pt x="17447" y="13009"/>
                    <a:pt x="17612" y="14488"/>
                  </a:cubicBezTo>
                  <a:cubicBezTo>
                    <a:pt x="17777" y="15967"/>
                    <a:pt x="18106" y="16774"/>
                    <a:pt x="18546" y="17177"/>
                  </a:cubicBezTo>
                  <a:cubicBezTo>
                    <a:pt x="18986" y="17580"/>
                    <a:pt x="19535" y="17580"/>
                    <a:pt x="20058" y="17132"/>
                  </a:cubicBezTo>
                  <a:cubicBezTo>
                    <a:pt x="20580" y="16684"/>
                    <a:pt x="21074" y="15788"/>
                    <a:pt x="21322" y="15071"/>
                  </a:cubicBezTo>
                  <a:cubicBezTo>
                    <a:pt x="21569" y="14354"/>
                    <a:pt x="21569" y="13816"/>
                    <a:pt x="21459" y="13413"/>
                  </a:cubicBezTo>
                  <a:cubicBezTo>
                    <a:pt x="21349" y="13009"/>
                    <a:pt x="21129" y="12741"/>
                    <a:pt x="20882" y="12561"/>
                  </a:cubicBezTo>
                  <a:cubicBezTo>
                    <a:pt x="20635" y="12382"/>
                    <a:pt x="20360" y="12292"/>
                    <a:pt x="20085" y="12337"/>
                  </a:cubicBezTo>
                  <a:cubicBezTo>
                    <a:pt x="19810" y="12382"/>
                    <a:pt x="19535" y="12561"/>
                    <a:pt x="19371" y="12875"/>
                  </a:cubicBezTo>
                  <a:cubicBezTo>
                    <a:pt x="19206" y="13189"/>
                    <a:pt x="19151" y="13637"/>
                    <a:pt x="19316" y="14085"/>
                  </a:cubicBezTo>
                  <a:cubicBezTo>
                    <a:pt x="19480" y="14533"/>
                    <a:pt x="19865" y="14981"/>
                    <a:pt x="20250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0" name="Line"/>
            <p:cNvSpPr/>
            <p:nvPr/>
          </p:nvSpPr>
          <p:spPr>
            <a:xfrm>
              <a:off x="9994293" y="8463632"/>
              <a:ext cx="600294" cy="240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172" extrusionOk="0">
                  <a:moveTo>
                    <a:pt x="0" y="4427"/>
                  </a:moveTo>
                  <a:cubicBezTo>
                    <a:pt x="621" y="4732"/>
                    <a:pt x="1241" y="5036"/>
                    <a:pt x="1800" y="6709"/>
                  </a:cubicBezTo>
                  <a:cubicBezTo>
                    <a:pt x="2359" y="8382"/>
                    <a:pt x="2855" y="11425"/>
                    <a:pt x="3290" y="13706"/>
                  </a:cubicBezTo>
                  <a:cubicBezTo>
                    <a:pt x="3724" y="15988"/>
                    <a:pt x="4097" y="17509"/>
                    <a:pt x="4345" y="17357"/>
                  </a:cubicBezTo>
                  <a:cubicBezTo>
                    <a:pt x="4593" y="17205"/>
                    <a:pt x="4717" y="15379"/>
                    <a:pt x="4841" y="13706"/>
                  </a:cubicBezTo>
                  <a:cubicBezTo>
                    <a:pt x="4966" y="12033"/>
                    <a:pt x="5090" y="10512"/>
                    <a:pt x="5400" y="10208"/>
                  </a:cubicBezTo>
                  <a:cubicBezTo>
                    <a:pt x="5710" y="9903"/>
                    <a:pt x="6207" y="10816"/>
                    <a:pt x="6890" y="12489"/>
                  </a:cubicBezTo>
                  <a:cubicBezTo>
                    <a:pt x="7572" y="14163"/>
                    <a:pt x="8441" y="16596"/>
                    <a:pt x="9186" y="17813"/>
                  </a:cubicBezTo>
                  <a:cubicBezTo>
                    <a:pt x="9931" y="19030"/>
                    <a:pt x="10552" y="19030"/>
                    <a:pt x="11048" y="18422"/>
                  </a:cubicBezTo>
                  <a:cubicBezTo>
                    <a:pt x="11545" y="17813"/>
                    <a:pt x="11917" y="16596"/>
                    <a:pt x="12290" y="13858"/>
                  </a:cubicBezTo>
                  <a:cubicBezTo>
                    <a:pt x="12662" y="11120"/>
                    <a:pt x="13034" y="6861"/>
                    <a:pt x="13407" y="4123"/>
                  </a:cubicBezTo>
                  <a:cubicBezTo>
                    <a:pt x="13779" y="1385"/>
                    <a:pt x="14152" y="168"/>
                    <a:pt x="14772" y="16"/>
                  </a:cubicBezTo>
                  <a:cubicBezTo>
                    <a:pt x="15393" y="-136"/>
                    <a:pt x="16262" y="777"/>
                    <a:pt x="17255" y="3058"/>
                  </a:cubicBezTo>
                  <a:cubicBezTo>
                    <a:pt x="18248" y="5340"/>
                    <a:pt x="19366" y="8991"/>
                    <a:pt x="20110" y="11425"/>
                  </a:cubicBezTo>
                  <a:cubicBezTo>
                    <a:pt x="20855" y="13858"/>
                    <a:pt x="21228" y="15075"/>
                    <a:pt x="21414" y="16444"/>
                  </a:cubicBezTo>
                  <a:cubicBezTo>
                    <a:pt x="21600" y="17813"/>
                    <a:pt x="21600" y="19334"/>
                    <a:pt x="21290" y="20247"/>
                  </a:cubicBezTo>
                  <a:cubicBezTo>
                    <a:pt x="20979" y="21160"/>
                    <a:pt x="20359" y="21464"/>
                    <a:pt x="18869" y="20856"/>
                  </a:cubicBezTo>
                  <a:cubicBezTo>
                    <a:pt x="17379" y="20247"/>
                    <a:pt x="15021" y="18726"/>
                    <a:pt x="12662" y="17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1" name="Line"/>
            <p:cNvSpPr/>
            <p:nvPr/>
          </p:nvSpPr>
          <p:spPr>
            <a:xfrm>
              <a:off x="11273190" y="8138514"/>
              <a:ext cx="1606268" cy="69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361" extrusionOk="0">
                  <a:moveTo>
                    <a:pt x="5542" y="1327"/>
                  </a:moveTo>
                  <a:cubicBezTo>
                    <a:pt x="5263" y="692"/>
                    <a:pt x="4985" y="57"/>
                    <a:pt x="4822" y="4"/>
                  </a:cubicBezTo>
                  <a:cubicBezTo>
                    <a:pt x="4660" y="-49"/>
                    <a:pt x="4613" y="480"/>
                    <a:pt x="4683" y="2333"/>
                  </a:cubicBezTo>
                  <a:cubicBezTo>
                    <a:pt x="4753" y="4186"/>
                    <a:pt x="4938" y="7363"/>
                    <a:pt x="5008" y="10327"/>
                  </a:cubicBezTo>
                  <a:cubicBezTo>
                    <a:pt x="5078" y="13292"/>
                    <a:pt x="5031" y="16045"/>
                    <a:pt x="4845" y="17898"/>
                  </a:cubicBezTo>
                  <a:cubicBezTo>
                    <a:pt x="4660" y="19751"/>
                    <a:pt x="4334" y="20704"/>
                    <a:pt x="3800" y="21127"/>
                  </a:cubicBezTo>
                  <a:cubicBezTo>
                    <a:pt x="3266" y="21551"/>
                    <a:pt x="2523" y="21445"/>
                    <a:pt x="1849" y="20439"/>
                  </a:cubicBezTo>
                  <a:cubicBezTo>
                    <a:pt x="1176" y="19433"/>
                    <a:pt x="572" y="17527"/>
                    <a:pt x="270" y="16204"/>
                  </a:cubicBezTo>
                  <a:cubicBezTo>
                    <a:pt x="-32" y="14880"/>
                    <a:pt x="-32" y="14139"/>
                    <a:pt x="38" y="13557"/>
                  </a:cubicBezTo>
                  <a:cubicBezTo>
                    <a:pt x="107" y="12975"/>
                    <a:pt x="247" y="12551"/>
                    <a:pt x="665" y="12286"/>
                  </a:cubicBezTo>
                  <a:cubicBezTo>
                    <a:pt x="1083" y="12022"/>
                    <a:pt x="1780" y="11916"/>
                    <a:pt x="2616" y="11863"/>
                  </a:cubicBezTo>
                  <a:cubicBezTo>
                    <a:pt x="3452" y="11810"/>
                    <a:pt x="4427" y="11810"/>
                    <a:pt x="5054" y="11810"/>
                  </a:cubicBezTo>
                  <a:cubicBezTo>
                    <a:pt x="5682" y="11810"/>
                    <a:pt x="5960" y="11810"/>
                    <a:pt x="6193" y="11651"/>
                  </a:cubicBezTo>
                  <a:cubicBezTo>
                    <a:pt x="6425" y="11492"/>
                    <a:pt x="6611" y="11175"/>
                    <a:pt x="6796" y="10857"/>
                  </a:cubicBezTo>
                  <a:cubicBezTo>
                    <a:pt x="6982" y="10539"/>
                    <a:pt x="7168" y="10222"/>
                    <a:pt x="7354" y="10275"/>
                  </a:cubicBezTo>
                  <a:cubicBezTo>
                    <a:pt x="7540" y="10327"/>
                    <a:pt x="7725" y="10751"/>
                    <a:pt x="7842" y="11598"/>
                  </a:cubicBezTo>
                  <a:cubicBezTo>
                    <a:pt x="7958" y="12445"/>
                    <a:pt x="8004" y="13716"/>
                    <a:pt x="8074" y="14669"/>
                  </a:cubicBezTo>
                  <a:cubicBezTo>
                    <a:pt x="8143" y="15622"/>
                    <a:pt x="8236" y="16257"/>
                    <a:pt x="8376" y="16733"/>
                  </a:cubicBezTo>
                  <a:cubicBezTo>
                    <a:pt x="8515" y="17210"/>
                    <a:pt x="8701" y="17527"/>
                    <a:pt x="9049" y="17686"/>
                  </a:cubicBezTo>
                  <a:cubicBezTo>
                    <a:pt x="9398" y="17845"/>
                    <a:pt x="9909" y="17845"/>
                    <a:pt x="10396" y="17686"/>
                  </a:cubicBezTo>
                  <a:cubicBezTo>
                    <a:pt x="10884" y="17527"/>
                    <a:pt x="11349" y="17210"/>
                    <a:pt x="11674" y="16786"/>
                  </a:cubicBezTo>
                  <a:cubicBezTo>
                    <a:pt x="11999" y="16363"/>
                    <a:pt x="12185" y="15833"/>
                    <a:pt x="12254" y="15304"/>
                  </a:cubicBezTo>
                  <a:cubicBezTo>
                    <a:pt x="12324" y="14775"/>
                    <a:pt x="12278" y="14245"/>
                    <a:pt x="12162" y="13822"/>
                  </a:cubicBezTo>
                  <a:cubicBezTo>
                    <a:pt x="12045" y="13398"/>
                    <a:pt x="11860" y="13080"/>
                    <a:pt x="11651" y="12869"/>
                  </a:cubicBezTo>
                  <a:cubicBezTo>
                    <a:pt x="11442" y="12657"/>
                    <a:pt x="11209" y="12551"/>
                    <a:pt x="11023" y="12710"/>
                  </a:cubicBezTo>
                  <a:cubicBezTo>
                    <a:pt x="10838" y="12869"/>
                    <a:pt x="10698" y="13292"/>
                    <a:pt x="10722" y="13875"/>
                  </a:cubicBezTo>
                  <a:cubicBezTo>
                    <a:pt x="10745" y="14457"/>
                    <a:pt x="10931" y="15198"/>
                    <a:pt x="11186" y="15675"/>
                  </a:cubicBezTo>
                  <a:cubicBezTo>
                    <a:pt x="11442" y="16151"/>
                    <a:pt x="11767" y="16363"/>
                    <a:pt x="12045" y="16416"/>
                  </a:cubicBezTo>
                  <a:cubicBezTo>
                    <a:pt x="12324" y="16469"/>
                    <a:pt x="12556" y="16363"/>
                    <a:pt x="12742" y="16098"/>
                  </a:cubicBezTo>
                  <a:cubicBezTo>
                    <a:pt x="12928" y="15833"/>
                    <a:pt x="13067" y="15410"/>
                    <a:pt x="13230" y="14669"/>
                  </a:cubicBezTo>
                  <a:cubicBezTo>
                    <a:pt x="13393" y="13927"/>
                    <a:pt x="13578" y="12869"/>
                    <a:pt x="13764" y="12180"/>
                  </a:cubicBezTo>
                  <a:cubicBezTo>
                    <a:pt x="13950" y="11492"/>
                    <a:pt x="14136" y="11175"/>
                    <a:pt x="14275" y="11280"/>
                  </a:cubicBezTo>
                  <a:cubicBezTo>
                    <a:pt x="14414" y="11386"/>
                    <a:pt x="14507" y="11916"/>
                    <a:pt x="14577" y="12445"/>
                  </a:cubicBezTo>
                  <a:cubicBezTo>
                    <a:pt x="14647" y="12975"/>
                    <a:pt x="14693" y="13504"/>
                    <a:pt x="14716" y="14298"/>
                  </a:cubicBezTo>
                  <a:cubicBezTo>
                    <a:pt x="14740" y="15092"/>
                    <a:pt x="14740" y="16151"/>
                    <a:pt x="14786" y="16416"/>
                  </a:cubicBezTo>
                  <a:cubicBezTo>
                    <a:pt x="14833" y="16680"/>
                    <a:pt x="14925" y="16151"/>
                    <a:pt x="15042" y="15675"/>
                  </a:cubicBezTo>
                  <a:cubicBezTo>
                    <a:pt x="15158" y="15198"/>
                    <a:pt x="15297" y="14775"/>
                    <a:pt x="15460" y="14404"/>
                  </a:cubicBezTo>
                  <a:cubicBezTo>
                    <a:pt x="15622" y="14033"/>
                    <a:pt x="15808" y="13716"/>
                    <a:pt x="15994" y="13716"/>
                  </a:cubicBezTo>
                  <a:cubicBezTo>
                    <a:pt x="16180" y="13716"/>
                    <a:pt x="16365" y="14033"/>
                    <a:pt x="16458" y="14457"/>
                  </a:cubicBezTo>
                  <a:cubicBezTo>
                    <a:pt x="16551" y="14880"/>
                    <a:pt x="16551" y="15410"/>
                    <a:pt x="16551" y="15939"/>
                  </a:cubicBezTo>
                  <a:cubicBezTo>
                    <a:pt x="16551" y="16469"/>
                    <a:pt x="16551" y="16998"/>
                    <a:pt x="16644" y="17051"/>
                  </a:cubicBezTo>
                  <a:cubicBezTo>
                    <a:pt x="16737" y="17104"/>
                    <a:pt x="16923" y="16680"/>
                    <a:pt x="17225" y="16151"/>
                  </a:cubicBezTo>
                  <a:cubicBezTo>
                    <a:pt x="17527" y="15622"/>
                    <a:pt x="17945" y="14986"/>
                    <a:pt x="18386" y="14933"/>
                  </a:cubicBezTo>
                  <a:cubicBezTo>
                    <a:pt x="18827" y="14880"/>
                    <a:pt x="19292" y="15410"/>
                    <a:pt x="19826" y="16045"/>
                  </a:cubicBezTo>
                  <a:cubicBezTo>
                    <a:pt x="20360" y="16680"/>
                    <a:pt x="20964" y="17422"/>
                    <a:pt x="21568" y="181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2" name="Line"/>
            <p:cNvSpPr/>
            <p:nvPr/>
          </p:nvSpPr>
          <p:spPr>
            <a:xfrm>
              <a:off x="4891633" y="9266139"/>
              <a:ext cx="473943" cy="513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3" extrusionOk="0">
                  <a:moveTo>
                    <a:pt x="3626" y="15674"/>
                  </a:moveTo>
                  <a:cubicBezTo>
                    <a:pt x="2838" y="15674"/>
                    <a:pt x="2050" y="15674"/>
                    <a:pt x="1340" y="15960"/>
                  </a:cubicBezTo>
                  <a:cubicBezTo>
                    <a:pt x="631" y="16246"/>
                    <a:pt x="0" y="16819"/>
                    <a:pt x="0" y="17391"/>
                  </a:cubicBezTo>
                  <a:cubicBezTo>
                    <a:pt x="0" y="17963"/>
                    <a:pt x="631" y="18535"/>
                    <a:pt x="1419" y="18893"/>
                  </a:cubicBezTo>
                  <a:cubicBezTo>
                    <a:pt x="2207" y="19250"/>
                    <a:pt x="3153" y="19393"/>
                    <a:pt x="4336" y="19179"/>
                  </a:cubicBezTo>
                  <a:cubicBezTo>
                    <a:pt x="5518" y="18964"/>
                    <a:pt x="6937" y="18392"/>
                    <a:pt x="7568" y="16604"/>
                  </a:cubicBezTo>
                  <a:cubicBezTo>
                    <a:pt x="8199" y="14816"/>
                    <a:pt x="8041" y="11812"/>
                    <a:pt x="7883" y="9523"/>
                  </a:cubicBezTo>
                  <a:cubicBezTo>
                    <a:pt x="7726" y="7234"/>
                    <a:pt x="7568" y="5661"/>
                    <a:pt x="7410" y="4016"/>
                  </a:cubicBezTo>
                  <a:cubicBezTo>
                    <a:pt x="7253" y="2371"/>
                    <a:pt x="7095" y="654"/>
                    <a:pt x="7016" y="154"/>
                  </a:cubicBezTo>
                  <a:cubicBezTo>
                    <a:pt x="6937" y="-347"/>
                    <a:pt x="6937" y="368"/>
                    <a:pt x="7095" y="2371"/>
                  </a:cubicBezTo>
                  <a:cubicBezTo>
                    <a:pt x="7253" y="4374"/>
                    <a:pt x="7568" y="7664"/>
                    <a:pt x="8041" y="10882"/>
                  </a:cubicBezTo>
                  <a:cubicBezTo>
                    <a:pt x="8514" y="14101"/>
                    <a:pt x="9145" y="17248"/>
                    <a:pt x="9775" y="19036"/>
                  </a:cubicBezTo>
                  <a:cubicBezTo>
                    <a:pt x="10406" y="20824"/>
                    <a:pt x="11036" y="21253"/>
                    <a:pt x="11746" y="21253"/>
                  </a:cubicBezTo>
                  <a:cubicBezTo>
                    <a:pt x="12455" y="21253"/>
                    <a:pt x="13244" y="20824"/>
                    <a:pt x="14032" y="19966"/>
                  </a:cubicBezTo>
                  <a:cubicBezTo>
                    <a:pt x="14820" y="19107"/>
                    <a:pt x="15609" y="17820"/>
                    <a:pt x="15924" y="16819"/>
                  </a:cubicBezTo>
                  <a:cubicBezTo>
                    <a:pt x="16239" y="15817"/>
                    <a:pt x="16082" y="15102"/>
                    <a:pt x="16003" y="15102"/>
                  </a:cubicBezTo>
                  <a:cubicBezTo>
                    <a:pt x="15924" y="15102"/>
                    <a:pt x="15924" y="15817"/>
                    <a:pt x="16239" y="16604"/>
                  </a:cubicBezTo>
                  <a:cubicBezTo>
                    <a:pt x="16555" y="17391"/>
                    <a:pt x="17185" y="18249"/>
                    <a:pt x="17895" y="18893"/>
                  </a:cubicBezTo>
                  <a:cubicBezTo>
                    <a:pt x="18604" y="19536"/>
                    <a:pt x="19393" y="19966"/>
                    <a:pt x="20023" y="19894"/>
                  </a:cubicBezTo>
                  <a:cubicBezTo>
                    <a:pt x="20654" y="19823"/>
                    <a:pt x="21127" y="19250"/>
                    <a:pt x="21600" y="186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3" name="Line"/>
            <p:cNvSpPr/>
            <p:nvPr/>
          </p:nvSpPr>
          <p:spPr>
            <a:xfrm>
              <a:off x="5220280" y="9458402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4" name="Line"/>
            <p:cNvSpPr/>
            <p:nvPr/>
          </p:nvSpPr>
          <p:spPr>
            <a:xfrm>
              <a:off x="5407088" y="9593320"/>
              <a:ext cx="30097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45" y="4000"/>
                    <a:pt x="1490" y="8000"/>
                    <a:pt x="2110" y="11000"/>
                  </a:cubicBezTo>
                  <a:cubicBezTo>
                    <a:pt x="2731" y="14000"/>
                    <a:pt x="3228" y="16000"/>
                    <a:pt x="3724" y="16000"/>
                  </a:cubicBezTo>
                  <a:cubicBezTo>
                    <a:pt x="4221" y="16000"/>
                    <a:pt x="4717" y="14000"/>
                    <a:pt x="5462" y="12000"/>
                  </a:cubicBezTo>
                  <a:cubicBezTo>
                    <a:pt x="6207" y="10000"/>
                    <a:pt x="7200" y="8000"/>
                    <a:pt x="8069" y="7800"/>
                  </a:cubicBezTo>
                  <a:cubicBezTo>
                    <a:pt x="8938" y="7600"/>
                    <a:pt x="9683" y="9200"/>
                    <a:pt x="10179" y="11000"/>
                  </a:cubicBezTo>
                  <a:cubicBezTo>
                    <a:pt x="10676" y="12800"/>
                    <a:pt x="10924" y="14800"/>
                    <a:pt x="11421" y="15000"/>
                  </a:cubicBezTo>
                  <a:cubicBezTo>
                    <a:pt x="11917" y="15200"/>
                    <a:pt x="12662" y="13600"/>
                    <a:pt x="13779" y="11800"/>
                  </a:cubicBezTo>
                  <a:cubicBezTo>
                    <a:pt x="14897" y="10000"/>
                    <a:pt x="16386" y="8000"/>
                    <a:pt x="17503" y="8000"/>
                  </a:cubicBezTo>
                  <a:cubicBezTo>
                    <a:pt x="18621" y="8000"/>
                    <a:pt x="19366" y="10000"/>
                    <a:pt x="19986" y="12600"/>
                  </a:cubicBezTo>
                  <a:cubicBezTo>
                    <a:pt x="20607" y="15200"/>
                    <a:pt x="21103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5" name="Line"/>
            <p:cNvSpPr/>
            <p:nvPr/>
          </p:nvSpPr>
          <p:spPr>
            <a:xfrm>
              <a:off x="6025680" y="9375376"/>
              <a:ext cx="201295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extrusionOk="0">
                  <a:moveTo>
                    <a:pt x="11227" y="0"/>
                  </a:moveTo>
                  <a:cubicBezTo>
                    <a:pt x="7267" y="3240"/>
                    <a:pt x="3307" y="6480"/>
                    <a:pt x="1327" y="9180"/>
                  </a:cubicBezTo>
                  <a:cubicBezTo>
                    <a:pt x="-653" y="11880"/>
                    <a:pt x="-653" y="14040"/>
                    <a:pt x="2947" y="16020"/>
                  </a:cubicBezTo>
                  <a:cubicBezTo>
                    <a:pt x="6547" y="18000"/>
                    <a:pt x="13747" y="19800"/>
                    <a:pt x="209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6" name="Line"/>
            <p:cNvSpPr/>
            <p:nvPr/>
          </p:nvSpPr>
          <p:spPr>
            <a:xfrm>
              <a:off x="6465674" y="9408050"/>
              <a:ext cx="316685" cy="34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76" extrusionOk="0">
                  <a:moveTo>
                    <a:pt x="0" y="1794"/>
                  </a:moveTo>
                  <a:cubicBezTo>
                    <a:pt x="1174" y="1585"/>
                    <a:pt x="2348" y="1375"/>
                    <a:pt x="3170" y="1899"/>
                  </a:cubicBezTo>
                  <a:cubicBezTo>
                    <a:pt x="3991" y="2423"/>
                    <a:pt x="4461" y="3682"/>
                    <a:pt x="5048" y="6723"/>
                  </a:cubicBezTo>
                  <a:cubicBezTo>
                    <a:pt x="5635" y="9763"/>
                    <a:pt x="6339" y="14587"/>
                    <a:pt x="6691" y="17523"/>
                  </a:cubicBezTo>
                  <a:cubicBezTo>
                    <a:pt x="7043" y="20458"/>
                    <a:pt x="7043" y="21507"/>
                    <a:pt x="7043" y="21088"/>
                  </a:cubicBezTo>
                  <a:cubicBezTo>
                    <a:pt x="7043" y="20668"/>
                    <a:pt x="7043" y="18781"/>
                    <a:pt x="8335" y="16055"/>
                  </a:cubicBezTo>
                  <a:cubicBezTo>
                    <a:pt x="9626" y="13328"/>
                    <a:pt x="12209" y="9763"/>
                    <a:pt x="14322" y="7247"/>
                  </a:cubicBezTo>
                  <a:cubicBezTo>
                    <a:pt x="16435" y="4730"/>
                    <a:pt x="18078" y="3262"/>
                    <a:pt x="19370" y="2109"/>
                  </a:cubicBezTo>
                  <a:cubicBezTo>
                    <a:pt x="20661" y="956"/>
                    <a:pt x="21600" y="117"/>
                    <a:pt x="21483" y="12"/>
                  </a:cubicBezTo>
                  <a:cubicBezTo>
                    <a:pt x="21365" y="-93"/>
                    <a:pt x="20191" y="536"/>
                    <a:pt x="19017" y="1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7" name="Line"/>
            <p:cNvSpPr/>
            <p:nvPr/>
          </p:nvSpPr>
          <p:spPr>
            <a:xfrm>
              <a:off x="6642105" y="9572564"/>
              <a:ext cx="695346" cy="25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0"/>
                  </a:moveTo>
                  <a:cubicBezTo>
                    <a:pt x="322" y="3211"/>
                    <a:pt x="645" y="6422"/>
                    <a:pt x="1182" y="9341"/>
                  </a:cubicBezTo>
                  <a:cubicBezTo>
                    <a:pt x="1719" y="12259"/>
                    <a:pt x="2472" y="14886"/>
                    <a:pt x="3654" y="15908"/>
                  </a:cubicBezTo>
                  <a:cubicBezTo>
                    <a:pt x="4836" y="16930"/>
                    <a:pt x="6448" y="16346"/>
                    <a:pt x="7576" y="14886"/>
                  </a:cubicBezTo>
                  <a:cubicBezTo>
                    <a:pt x="8704" y="13427"/>
                    <a:pt x="9349" y="11092"/>
                    <a:pt x="9618" y="9195"/>
                  </a:cubicBezTo>
                  <a:cubicBezTo>
                    <a:pt x="9887" y="7297"/>
                    <a:pt x="9779" y="5838"/>
                    <a:pt x="9403" y="4962"/>
                  </a:cubicBezTo>
                  <a:cubicBezTo>
                    <a:pt x="9027" y="4086"/>
                    <a:pt x="8382" y="3795"/>
                    <a:pt x="8060" y="4378"/>
                  </a:cubicBezTo>
                  <a:cubicBezTo>
                    <a:pt x="7737" y="4962"/>
                    <a:pt x="7737" y="6422"/>
                    <a:pt x="7899" y="8611"/>
                  </a:cubicBezTo>
                  <a:cubicBezTo>
                    <a:pt x="8060" y="10800"/>
                    <a:pt x="8382" y="13719"/>
                    <a:pt x="8704" y="15908"/>
                  </a:cubicBezTo>
                  <a:cubicBezTo>
                    <a:pt x="9027" y="18097"/>
                    <a:pt x="9349" y="19557"/>
                    <a:pt x="9779" y="20432"/>
                  </a:cubicBezTo>
                  <a:cubicBezTo>
                    <a:pt x="10209" y="21308"/>
                    <a:pt x="10746" y="21600"/>
                    <a:pt x="11230" y="21308"/>
                  </a:cubicBezTo>
                  <a:cubicBezTo>
                    <a:pt x="11713" y="21016"/>
                    <a:pt x="12143" y="20141"/>
                    <a:pt x="12573" y="19119"/>
                  </a:cubicBezTo>
                  <a:cubicBezTo>
                    <a:pt x="13003" y="18097"/>
                    <a:pt x="13433" y="16930"/>
                    <a:pt x="13916" y="15324"/>
                  </a:cubicBezTo>
                  <a:cubicBezTo>
                    <a:pt x="14400" y="13719"/>
                    <a:pt x="14937" y="11676"/>
                    <a:pt x="15313" y="11530"/>
                  </a:cubicBezTo>
                  <a:cubicBezTo>
                    <a:pt x="15690" y="11384"/>
                    <a:pt x="15904" y="13135"/>
                    <a:pt x="16066" y="14741"/>
                  </a:cubicBezTo>
                  <a:cubicBezTo>
                    <a:pt x="16227" y="16346"/>
                    <a:pt x="16334" y="17805"/>
                    <a:pt x="16925" y="19119"/>
                  </a:cubicBezTo>
                  <a:cubicBezTo>
                    <a:pt x="17516" y="20432"/>
                    <a:pt x="18591" y="21600"/>
                    <a:pt x="19451" y="21162"/>
                  </a:cubicBezTo>
                  <a:cubicBezTo>
                    <a:pt x="20310" y="20724"/>
                    <a:pt x="20955" y="18681"/>
                    <a:pt x="21600" y="16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8" name="Line"/>
            <p:cNvSpPr/>
            <p:nvPr/>
          </p:nvSpPr>
          <p:spPr>
            <a:xfrm>
              <a:off x="7555172" y="9437646"/>
              <a:ext cx="197412" cy="376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368" extrusionOk="0">
                  <a:moveTo>
                    <a:pt x="8810" y="0"/>
                  </a:moveTo>
                  <a:cubicBezTo>
                    <a:pt x="5881" y="1375"/>
                    <a:pt x="2952" y="2749"/>
                    <a:pt x="1305" y="5302"/>
                  </a:cubicBezTo>
                  <a:cubicBezTo>
                    <a:pt x="-343" y="7855"/>
                    <a:pt x="-709" y="11585"/>
                    <a:pt x="1854" y="14531"/>
                  </a:cubicBezTo>
                  <a:cubicBezTo>
                    <a:pt x="4416" y="17476"/>
                    <a:pt x="9908" y="19636"/>
                    <a:pt x="13569" y="20618"/>
                  </a:cubicBezTo>
                  <a:cubicBezTo>
                    <a:pt x="17230" y="21600"/>
                    <a:pt x="19060" y="21404"/>
                    <a:pt x="20891" y="21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9" name="Line"/>
            <p:cNvSpPr/>
            <p:nvPr/>
          </p:nvSpPr>
          <p:spPr>
            <a:xfrm>
              <a:off x="8007332" y="9409360"/>
              <a:ext cx="307674" cy="437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318" extrusionOk="0">
                  <a:moveTo>
                    <a:pt x="9687" y="3911"/>
                  </a:moveTo>
                  <a:cubicBezTo>
                    <a:pt x="9927" y="3067"/>
                    <a:pt x="10167" y="2223"/>
                    <a:pt x="9927" y="2392"/>
                  </a:cubicBezTo>
                  <a:cubicBezTo>
                    <a:pt x="9687" y="2561"/>
                    <a:pt x="8967" y="3742"/>
                    <a:pt x="7527" y="5683"/>
                  </a:cubicBezTo>
                  <a:cubicBezTo>
                    <a:pt x="6087" y="7624"/>
                    <a:pt x="3927" y="10324"/>
                    <a:pt x="2487" y="12095"/>
                  </a:cubicBezTo>
                  <a:cubicBezTo>
                    <a:pt x="1047" y="13867"/>
                    <a:pt x="327" y="14711"/>
                    <a:pt x="87" y="14711"/>
                  </a:cubicBezTo>
                  <a:cubicBezTo>
                    <a:pt x="-153" y="14711"/>
                    <a:pt x="87" y="13867"/>
                    <a:pt x="1047" y="12095"/>
                  </a:cubicBezTo>
                  <a:cubicBezTo>
                    <a:pt x="2007" y="10324"/>
                    <a:pt x="3687" y="7624"/>
                    <a:pt x="4767" y="5767"/>
                  </a:cubicBezTo>
                  <a:cubicBezTo>
                    <a:pt x="5847" y="3911"/>
                    <a:pt x="6327" y="2899"/>
                    <a:pt x="6807" y="1970"/>
                  </a:cubicBezTo>
                  <a:cubicBezTo>
                    <a:pt x="7287" y="1042"/>
                    <a:pt x="7767" y="199"/>
                    <a:pt x="8487" y="30"/>
                  </a:cubicBezTo>
                  <a:cubicBezTo>
                    <a:pt x="9207" y="-139"/>
                    <a:pt x="10167" y="367"/>
                    <a:pt x="11727" y="2645"/>
                  </a:cubicBezTo>
                  <a:cubicBezTo>
                    <a:pt x="13287" y="4923"/>
                    <a:pt x="15447" y="8974"/>
                    <a:pt x="17007" y="12011"/>
                  </a:cubicBezTo>
                  <a:cubicBezTo>
                    <a:pt x="18567" y="15049"/>
                    <a:pt x="19527" y="17074"/>
                    <a:pt x="20247" y="18592"/>
                  </a:cubicBezTo>
                  <a:cubicBezTo>
                    <a:pt x="20967" y="20111"/>
                    <a:pt x="21447" y="21124"/>
                    <a:pt x="21327" y="21292"/>
                  </a:cubicBezTo>
                  <a:cubicBezTo>
                    <a:pt x="21207" y="21461"/>
                    <a:pt x="20487" y="20786"/>
                    <a:pt x="19767" y="19858"/>
                  </a:cubicBezTo>
                  <a:cubicBezTo>
                    <a:pt x="19047" y="18930"/>
                    <a:pt x="18327" y="17749"/>
                    <a:pt x="17607" y="16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0" name="Line"/>
            <p:cNvSpPr/>
            <p:nvPr/>
          </p:nvSpPr>
          <p:spPr>
            <a:xfrm>
              <a:off x="8063931" y="9614077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1" name="Line"/>
            <p:cNvSpPr/>
            <p:nvPr/>
          </p:nvSpPr>
          <p:spPr>
            <a:xfrm>
              <a:off x="8427171" y="9468781"/>
              <a:ext cx="18477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600" extrusionOk="0">
                  <a:moveTo>
                    <a:pt x="0" y="0"/>
                  </a:moveTo>
                  <a:cubicBezTo>
                    <a:pt x="5400" y="823"/>
                    <a:pt x="10800" y="1646"/>
                    <a:pt x="14850" y="4114"/>
                  </a:cubicBezTo>
                  <a:cubicBezTo>
                    <a:pt x="18900" y="6583"/>
                    <a:pt x="21600" y="10697"/>
                    <a:pt x="20250" y="13886"/>
                  </a:cubicBezTo>
                  <a:cubicBezTo>
                    <a:pt x="18900" y="17074"/>
                    <a:pt x="13500" y="19337"/>
                    <a:pt x="81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2" name="Line"/>
            <p:cNvSpPr/>
            <p:nvPr/>
          </p:nvSpPr>
          <p:spPr>
            <a:xfrm>
              <a:off x="8852681" y="9313106"/>
              <a:ext cx="236760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1" h="21600" extrusionOk="0">
                  <a:moveTo>
                    <a:pt x="0" y="0"/>
                  </a:moveTo>
                  <a:cubicBezTo>
                    <a:pt x="3042" y="472"/>
                    <a:pt x="6085" y="944"/>
                    <a:pt x="9583" y="2597"/>
                  </a:cubicBezTo>
                  <a:cubicBezTo>
                    <a:pt x="13082" y="4249"/>
                    <a:pt x="17037" y="7082"/>
                    <a:pt x="19166" y="9679"/>
                  </a:cubicBezTo>
                  <a:cubicBezTo>
                    <a:pt x="21296" y="12275"/>
                    <a:pt x="21600" y="14636"/>
                    <a:pt x="18710" y="16584"/>
                  </a:cubicBezTo>
                  <a:cubicBezTo>
                    <a:pt x="15820" y="18531"/>
                    <a:pt x="9735" y="20066"/>
                    <a:pt x="3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3" name="Line"/>
            <p:cNvSpPr/>
            <p:nvPr/>
          </p:nvSpPr>
          <p:spPr>
            <a:xfrm>
              <a:off x="9516891" y="9603698"/>
              <a:ext cx="344334" cy="2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150" extrusionOk="0">
                  <a:moveTo>
                    <a:pt x="0" y="0"/>
                  </a:moveTo>
                  <a:cubicBezTo>
                    <a:pt x="5184" y="3600"/>
                    <a:pt x="10368" y="7200"/>
                    <a:pt x="13608" y="10800"/>
                  </a:cubicBezTo>
                  <a:cubicBezTo>
                    <a:pt x="16848" y="14400"/>
                    <a:pt x="18144" y="18000"/>
                    <a:pt x="19332" y="19800"/>
                  </a:cubicBezTo>
                  <a:cubicBezTo>
                    <a:pt x="20520" y="21600"/>
                    <a:pt x="21600" y="21600"/>
                    <a:pt x="21492" y="19800"/>
                  </a:cubicBezTo>
                  <a:cubicBezTo>
                    <a:pt x="21384" y="18000"/>
                    <a:pt x="20088" y="14400"/>
                    <a:pt x="1879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4" name="Line"/>
            <p:cNvSpPr/>
            <p:nvPr/>
          </p:nvSpPr>
          <p:spPr>
            <a:xfrm>
              <a:off x="9672566" y="9448024"/>
              <a:ext cx="7264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5" name="Line"/>
            <p:cNvSpPr/>
            <p:nvPr/>
          </p:nvSpPr>
          <p:spPr>
            <a:xfrm>
              <a:off x="10336763" y="9286392"/>
              <a:ext cx="477416" cy="481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178" extrusionOk="0">
                  <a:moveTo>
                    <a:pt x="5595" y="15778"/>
                  </a:moveTo>
                  <a:cubicBezTo>
                    <a:pt x="5128" y="15017"/>
                    <a:pt x="4662" y="14257"/>
                    <a:pt x="4041" y="13876"/>
                  </a:cubicBezTo>
                  <a:cubicBezTo>
                    <a:pt x="3419" y="13496"/>
                    <a:pt x="2642" y="13496"/>
                    <a:pt x="1865" y="13724"/>
                  </a:cubicBezTo>
                  <a:cubicBezTo>
                    <a:pt x="1088" y="13952"/>
                    <a:pt x="311" y="14409"/>
                    <a:pt x="78" y="15322"/>
                  </a:cubicBezTo>
                  <a:cubicBezTo>
                    <a:pt x="-155" y="16234"/>
                    <a:pt x="156" y="17603"/>
                    <a:pt x="700" y="18440"/>
                  </a:cubicBezTo>
                  <a:cubicBezTo>
                    <a:pt x="1244" y="19276"/>
                    <a:pt x="2021" y="19581"/>
                    <a:pt x="3186" y="19429"/>
                  </a:cubicBezTo>
                  <a:cubicBezTo>
                    <a:pt x="4351" y="19276"/>
                    <a:pt x="5905" y="18668"/>
                    <a:pt x="6838" y="16462"/>
                  </a:cubicBezTo>
                  <a:cubicBezTo>
                    <a:pt x="7770" y="14257"/>
                    <a:pt x="8081" y="10454"/>
                    <a:pt x="8081" y="7944"/>
                  </a:cubicBezTo>
                  <a:cubicBezTo>
                    <a:pt x="8081" y="5434"/>
                    <a:pt x="7770" y="4217"/>
                    <a:pt x="7537" y="2924"/>
                  </a:cubicBezTo>
                  <a:cubicBezTo>
                    <a:pt x="7304" y="1631"/>
                    <a:pt x="7149" y="262"/>
                    <a:pt x="7226" y="34"/>
                  </a:cubicBezTo>
                  <a:cubicBezTo>
                    <a:pt x="7304" y="-194"/>
                    <a:pt x="7615" y="719"/>
                    <a:pt x="7926" y="3229"/>
                  </a:cubicBezTo>
                  <a:cubicBezTo>
                    <a:pt x="8236" y="5738"/>
                    <a:pt x="8547" y="9845"/>
                    <a:pt x="9013" y="13040"/>
                  </a:cubicBezTo>
                  <a:cubicBezTo>
                    <a:pt x="9480" y="16234"/>
                    <a:pt x="10101" y="18516"/>
                    <a:pt x="10878" y="19809"/>
                  </a:cubicBezTo>
                  <a:cubicBezTo>
                    <a:pt x="11655" y="21102"/>
                    <a:pt x="12587" y="21406"/>
                    <a:pt x="13598" y="21026"/>
                  </a:cubicBezTo>
                  <a:cubicBezTo>
                    <a:pt x="14608" y="20645"/>
                    <a:pt x="15695" y="19581"/>
                    <a:pt x="16317" y="18668"/>
                  </a:cubicBezTo>
                  <a:cubicBezTo>
                    <a:pt x="16939" y="17755"/>
                    <a:pt x="17094" y="16995"/>
                    <a:pt x="17482" y="17223"/>
                  </a:cubicBezTo>
                  <a:cubicBezTo>
                    <a:pt x="17871" y="17451"/>
                    <a:pt x="18492" y="18668"/>
                    <a:pt x="19192" y="19124"/>
                  </a:cubicBezTo>
                  <a:cubicBezTo>
                    <a:pt x="19891" y="19581"/>
                    <a:pt x="20668" y="19276"/>
                    <a:pt x="21445" y="18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6" name="Line"/>
            <p:cNvSpPr/>
            <p:nvPr/>
          </p:nvSpPr>
          <p:spPr>
            <a:xfrm>
              <a:off x="10658503" y="9479158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7" name="Line"/>
            <p:cNvSpPr/>
            <p:nvPr/>
          </p:nvSpPr>
          <p:spPr>
            <a:xfrm>
              <a:off x="10866069" y="9603698"/>
              <a:ext cx="37361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4000"/>
                    <a:pt x="1200" y="8000"/>
                    <a:pt x="1700" y="11000"/>
                  </a:cubicBezTo>
                  <a:cubicBezTo>
                    <a:pt x="2200" y="14000"/>
                    <a:pt x="2600" y="16000"/>
                    <a:pt x="3100" y="16200"/>
                  </a:cubicBezTo>
                  <a:cubicBezTo>
                    <a:pt x="3600" y="16400"/>
                    <a:pt x="4200" y="14800"/>
                    <a:pt x="4800" y="13200"/>
                  </a:cubicBezTo>
                  <a:cubicBezTo>
                    <a:pt x="5400" y="11600"/>
                    <a:pt x="6000" y="10000"/>
                    <a:pt x="6700" y="8600"/>
                  </a:cubicBezTo>
                  <a:cubicBezTo>
                    <a:pt x="7400" y="7200"/>
                    <a:pt x="8200" y="6000"/>
                    <a:pt x="8900" y="6200"/>
                  </a:cubicBezTo>
                  <a:cubicBezTo>
                    <a:pt x="9600" y="6400"/>
                    <a:pt x="10200" y="8000"/>
                    <a:pt x="10600" y="9800"/>
                  </a:cubicBezTo>
                  <a:cubicBezTo>
                    <a:pt x="11000" y="11600"/>
                    <a:pt x="11200" y="13600"/>
                    <a:pt x="11700" y="14000"/>
                  </a:cubicBezTo>
                  <a:cubicBezTo>
                    <a:pt x="12200" y="14400"/>
                    <a:pt x="13000" y="13200"/>
                    <a:pt x="13700" y="11800"/>
                  </a:cubicBezTo>
                  <a:cubicBezTo>
                    <a:pt x="14400" y="10400"/>
                    <a:pt x="15000" y="8800"/>
                    <a:pt x="15800" y="7600"/>
                  </a:cubicBezTo>
                  <a:cubicBezTo>
                    <a:pt x="16600" y="6400"/>
                    <a:pt x="17600" y="5600"/>
                    <a:pt x="18300" y="6200"/>
                  </a:cubicBezTo>
                  <a:cubicBezTo>
                    <a:pt x="19000" y="6800"/>
                    <a:pt x="19400" y="8800"/>
                    <a:pt x="19600" y="11000"/>
                  </a:cubicBezTo>
                  <a:cubicBezTo>
                    <a:pt x="19800" y="13200"/>
                    <a:pt x="19800" y="15600"/>
                    <a:pt x="20100" y="17400"/>
                  </a:cubicBezTo>
                  <a:cubicBezTo>
                    <a:pt x="20400" y="19200"/>
                    <a:pt x="210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8" name="Line"/>
            <p:cNvSpPr/>
            <p:nvPr/>
          </p:nvSpPr>
          <p:spPr>
            <a:xfrm>
              <a:off x="11545427" y="9364997"/>
              <a:ext cx="161284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extrusionOk="0">
                  <a:moveTo>
                    <a:pt x="12880" y="0"/>
                  </a:moveTo>
                  <a:cubicBezTo>
                    <a:pt x="9280" y="960"/>
                    <a:pt x="5680" y="1920"/>
                    <a:pt x="3205" y="4080"/>
                  </a:cubicBezTo>
                  <a:cubicBezTo>
                    <a:pt x="730" y="6240"/>
                    <a:pt x="-620" y="9600"/>
                    <a:pt x="280" y="12240"/>
                  </a:cubicBezTo>
                  <a:cubicBezTo>
                    <a:pt x="1180" y="14880"/>
                    <a:pt x="4330" y="16800"/>
                    <a:pt x="8155" y="18240"/>
                  </a:cubicBezTo>
                  <a:cubicBezTo>
                    <a:pt x="11980" y="19680"/>
                    <a:pt x="16480" y="20640"/>
                    <a:pt x="209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9" name="Line"/>
            <p:cNvSpPr/>
            <p:nvPr/>
          </p:nvSpPr>
          <p:spPr>
            <a:xfrm>
              <a:off x="12076869" y="9354620"/>
              <a:ext cx="615780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1213" y="0"/>
                  </a:moveTo>
                  <a:cubicBezTo>
                    <a:pt x="2427" y="140"/>
                    <a:pt x="3640" y="281"/>
                    <a:pt x="4672" y="491"/>
                  </a:cubicBezTo>
                  <a:cubicBezTo>
                    <a:pt x="5703" y="701"/>
                    <a:pt x="6553" y="982"/>
                    <a:pt x="6613" y="1122"/>
                  </a:cubicBezTo>
                  <a:cubicBezTo>
                    <a:pt x="6674" y="1262"/>
                    <a:pt x="5946" y="1262"/>
                    <a:pt x="5461" y="1613"/>
                  </a:cubicBezTo>
                  <a:cubicBezTo>
                    <a:pt x="4975" y="1964"/>
                    <a:pt x="4733" y="2665"/>
                    <a:pt x="4551" y="4699"/>
                  </a:cubicBezTo>
                  <a:cubicBezTo>
                    <a:pt x="4369" y="6732"/>
                    <a:pt x="4247" y="10099"/>
                    <a:pt x="4187" y="12483"/>
                  </a:cubicBezTo>
                  <a:cubicBezTo>
                    <a:pt x="4126" y="14868"/>
                    <a:pt x="4126" y="16270"/>
                    <a:pt x="3944" y="17252"/>
                  </a:cubicBezTo>
                  <a:cubicBezTo>
                    <a:pt x="3762" y="18234"/>
                    <a:pt x="3398" y="18795"/>
                    <a:pt x="2912" y="19286"/>
                  </a:cubicBezTo>
                  <a:cubicBezTo>
                    <a:pt x="2427" y="19777"/>
                    <a:pt x="1820" y="20197"/>
                    <a:pt x="1213" y="20408"/>
                  </a:cubicBezTo>
                  <a:cubicBezTo>
                    <a:pt x="607" y="20618"/>
                    <a:pt x="0" y="20618"/>
                    <a:pt x="0" y="20548"/>
                  </a:cubicBezTo>
                  <a:cubicBezTo>
                    <a:pt x="0" y="20478"/>
                    <a:pt x="607" y="20338"/>
                    <a:pt x="1820" y="20127"/>
                  </a:cubicBezTo>
                  <a:cubicBezTo>
                    <a:pt x="3034" y="19917"/>
                    <a:pt x="4854" y="19636"/>
                    <a:pt x="6067" y="19356"/>
                  </a:cubicBezTo>
                  <a:cubicBezTo>
                    <a:pt x="7281" y="19075"/>
                    <a:pt x="7888" y="18795"/>
                    <a:pt x="8312" y="18304"/>
                  </a:cubicBezTo>
                  <a:cubicBezTo>
                    <a:pt x="8737" y="17813"/>
                    <a:pt x="8980" y="17112"/>
                    <a:pt x="9404" y="16971"/>
                  </a:cubicBezTo>
                  <a:cubicBezTo>
                    <a:pt x="9829" y="16831"/>
                    <a:pt x="10436" y="17252"/>
                    <a:pt x="10800" y="17813"/>
                  </a:cubicBezTo>
                  <a:cubicBezTo>
                    <a:pt x="11164" y="18374"/>
                    <a:pt x="11285" y="19075"/>
                    <a:pt x="11528" y="19145"/>
                  </a:cubicBezTo>
                  <a:cubicBezTo>
                    <a:pt x="11771" y="19216"/>
                    <a:pt x="12135" y="18655"/>
                    <a:pt x="12560" y="18164"/>
                  </a:cubicBezTo>
                  <a:cubicBezTo>
                    <a:pt x="12984" y="17673"/>
                    <a:pt x="13470" y="17252"/>
                    <a:pt x="13834" y="17392"/>
                  </a:cubicBezTo>
                  <a:cubicBezTo>
                    <a:pt x="14198" y="17532"/>
                    <a:pt x="14440" y="18234"/>
                    <a:pt x="14562" y="19145"/>
                  </a:cubicBezTo>
                  <a:cubicBezTo>
                    <a:pt x="14683" y="20057"/>
                    <a:pt x="14683" y="21179"/>
                    <a:pt x="14865" y="21390"/>
                  </a:cubicBezTo>
                  <a:cubicBezTo>
                    <a:pt x="15047" y="21600"/>
                    <a:pt x="15411" y="20899"/>
                    <a:pt x="15836" y="20268"/>
                  </a:cubicBezTo>
                  <a:cubicBezTo>
                    <a:pt x="16261" y="19636"/>
                    <a:pt x="16746" y="19075"/>
                    <a:pt x="17413" y="18725"/>
                  </a:cubicBezTo>
                  <a:cubicBezTo>
                    <a:pt x="18081" y="18374"/>
                    <a:pt x="18930" y="18234"/>
                    <a:pt x="19416" y="18514"/>
                  </a:cubicBezTo>
                  <a:cubicBezTo>
                    <a:pt x="19901" y="18795"/>
                    <a:pt x="20022" y="19496"/>
                    <a:pt x="20326" y="20057"/>
                  </a:cubicBezTo>
                  <a:cubicBezTo>
                    <a:pt x="20629" y="20618"/>
                    <a:pt x="21115" y="21039"/>
                    <a:pt x="21600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0" name="Line"/>
            <p:cNvSpPr/>
            <p:nvPr/>
          </p:nvSpPr>
          <p:spPr>
            <a:xfrm>
              <a:off x="12971447" y="9434186"/>
              <a:ext cx="167468" cy="397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414" extrusionOk="0">
                  <a:moveTo>
                    <a:pt x="11841" y="186"/>
                  </a:moveTo>
                  <a:cubicBezTo>
                    <a:pt x="9249" y="0"/>
                    <a:pt x="6657" y="-186"/>
                    <a:pt x="4713" y="373"/>
                  </a:cubicBezTo>
                  <a:cubicBezTo>
                    <a:pt x="2769" y="931"/>
                    <a:pt x="1473" y="2235"/>
                    <a:pt x="609" y="4935"/>
                  </a:cubicBezTo>
                  <a:cubicBezTo>
                    <a:pt x="-255" y="7635"/>
                    <a:pt x="-687" y="11731"/>
                    <a:pt x="2769" y="14711"/>
                  </a:cubicBezTo>
                  <a:cubicBezTo>
                    <a:pt x="6225" y="17690"/>
                    <a:pt x="13569" y="19552"/>
                    <a:pt x="20913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1" name="Line"/>
            <p:cNvSpPr/>
            <p:nvPr/>
          </p:nvSpPr>
          <p:spPr>
            <a:xfrm>
              <a:off x="13346575" y="9485574"/>
              <a:ext cx="305828" cy="39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281" extrusionOk="0">
                  <a:moveTo>
                    <a:pt x="12099" y="1319"/>
                  </a:moveTo>
                  <a:cubicBezTo>
                    <a:pt x="9725" y="3719"/>
                    <a:pt x="7352" y="6119"/>
                    <a:pt x="5809" y="7780"/>
                  </a:cubicBezTo>
                  <a:cubicBezTo>
                    <a:pt x="4266" y="9442"/>
                    <a:pt x="3554" y="10365"/>
                    <a:pt x="2604" y="11657"/>
                  </a:cubicBezTo>
                  <a:cubicBezTo>
                    <a:pt x="1655" y="12950"/>
                    <a:pt x="468" y="14611"/>
                    <a:pt x="112" y="14980"/>
                  </a:cubicBezTo>
                  <a:cubicBezTo>
                    <a:pt x="-244" y="15350"/>
                    <a:pt x="231" y="14427"/>
                    <a:pt x="1774" y="12119"/>
                  </a:cubicBezTo>
                  <a:cubicBezTo>
                    <a:pt x="3316" y="9811"/>
                    <a:pt x="5927" y="6119"/>
                    <a:pt x="7470" y="3719"/>
                  </a:cubicBezTo>
                  <a:cubicBezTo>
                    <a:pt x="9013" y="1319"/>
                    <a:pt x="9488" y="211"/>
                    <a:pt x="10081" y="27"/>
                  </a:cubicBezTo>
                  <a:cubicBezTo>
                    <a:pt x="10675" y="-158"/>
                    <a:pt x="11387" y="580"/>
                    <a:pt x="12692" y="3073"/>
                  </a:cubicBezTo>
                  <a:cubicBezTo>
                    <a:pt x="13998" y="5565"/>
                    <a:pt x="15897" y="9811"/>
                    <a:pt x="17202" y="12673"/>
                  </a:cubicBezTo>
                  <a:cubicBezTo>
                    <a:pt x="18508" y="15534"/>
                    <a:pt x="19220" y="17011"/>
                    <a:pt x="19932" y="18396"/>
                  </a:cubicBezTo>
                  <a:cubicBezTo>
                    <a:pt x="20644" y="19780"/>
                    <a:pt x="21356" y="21073"/>
                    <a:pt x="20763" y="21257"/>
                  </a:cubicBezTo>
                  <a:cubicBezTo>
                    <a:pt x="20169" y="21442"/>
                    <a:pt x="18270" y="20519"/>
                    <a:pt x="16371" y="19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2" name="Line"/>
            <p:cNvSpPr/>
            <p:nvPr/>
          </p:nvSpPr>
          <p:spPr>
            <a:xfrm>
              <a:off x="13356859" y="9712210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71" y="11375"/>
                    <a:pt x="8743" y="2735"/>
                    <a:pt x="12343" y="575"/>
                  </a:cubicBezTo>
                  <a:cubicBezTo>
                    <a:pt x="15943" y="-1585"/>
                    <a:pt x="187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3" name="Line"/>
            <p:cNvSpPr/>
            <p:nvPr/>
          </p:nvSpPr>
          <p:spPr>
            <a:xfrm>
              <a:off x="13730478" y="9510294"/>
              <a:ext cx="185711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1600" extrusionOk="0">
                  <a:moveTo>
                    <a:pt x="6821" y="0"/>
                  </a:moveTo>
                  <a:cubicBezTo>
                    <a:pt x="10989" y="1054"/>
                    <a:pt x="15158" y="2107"/>
                    <a:pt x="17810" y="4302"/>
                  </a:cubicBezTo>
                  <a:cubicBezTo>
                    <a:pt x="20463" y="6498"/>
                    <a:pt x="21600" y="9834"/>
                    <a:pt x="18379" y="12907"/>
                  </a:cubicBezTo>
                  <a:cubicBezTo>
                    <a:pt x="15158" y="15980"/>
                    <a:pt x="7579" y="1879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4" name="Line"/>
            <p:cNvSpPr/>
            <p:nvPr/>
          </p:nvSpPr>
          <p:spPr>
            <a:xfrm>
              <a:off x="14062584" y="9416889"/>
              <a:ext cx="242668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extrusionOk="0">
                  <a:moveTo>
                    <a:pt x="913" y="0"/>
                  </a:moveTo>
                  <a:cubicBezTo>
                    <a:pt x="6389" y="1464"/>
                    <a:pt x="11865" y="2929"/>
                    <a:pt x="15515" y="4942"/>
                  </a:cubicBezTo>
                  <a:cubicBezTo>
                    <a:pt x="19166" y="6956"/>
                    <a:pt x="20992" y="9519"/>
                    <a:pt x="21296" y="11898"/>
                  </a:cubicBezTo>
                  <a:cubicBezTo>
                    <a:pt x="21600" y="14278"/>
                    <a:pt x="20383" y="16475"/>
                    <a:pt x="16580" y="18061"/>
                  </a:cubicBezTo>
                  <a:cubicBezTo>
                    <a:pt x="12777" y="19647"/>
                    <a:pt x="6389" y="206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5" name="Line"/>
            <p:cNvSpPr/>
            <p:nvPr/>
          </p:nvSpPr>
          <p:spPr>
            <a:xfrm>
              <a:off x="14799441" y="9603698"/>
              <a:ext cx="32172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71" y="7200"/>
                    <a:pt x="12542" y="14400"/>
                    <a:pt x="16374" y="18000"/>
                  </a:cubicBezTo>
                  <a:cubicBezTo>
                    <a:pt x="20206" y="21600"/>
                    <a:pt x="21600" y="21600"/>
                    <a:pt x="21600" y="21600"/>
                  </a:cubicBezTo>
                  <a:cubicBezTo>
                    <a:pt x="21600" y="21600"/>
                    <a:pt x="20206" y="21600"/>
                    <a:pt x="188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6" name="Line"/>
            <p:cNvSpPr/>
            <p:nvPr/>
          </p:nvSpPr>
          <p:spPr>
            <a:xfrm>
              <a:off x="14851332" y="9707481"/>
              <a:ext cx="31135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7200"/>
                    <a:pt x="10560" y="14400"/>
                    <a:pt x="14160" y="18000"/>
                  </a:cubicBezTo>
                  <a:cubicBezTo>
                    <a:pt x="17760" y="21600"/>
                    <a:pt x="196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7" name="Line"/>
            <p:cNvSpPr/>
            <p:nvPr/>
          </p:nvSpPr>
          <p:spPr>
            <a:xfrm>
              <a:off x="15577814" y="9548857"/>
              <a:ext cx="477401" cy="232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267"/>
                  </a:moveTo>
                  <a:cubicBezTo>
                    <a:pt x="783" y="-46"/>
                    <a:pt x="1565" y="-359"/>
                    <a:pt x="2583" y="1050"/>
                  </a:cubicBezTo>
                  <a:cubicBezTo>
                    <a:pt x="3600" y="2458"/>
                    <a:pt x="4852" y="5589"/>
                    <a:pt x="5557" y="8250"/>
                  </a:cubicBezTo>
                  <a:cubicBezTo>
                    <a:pt x="6261" y="10911"/>
                    <a:pt x="6417" y="13102"/>
                    <a:pt x="6261" y="14824"/>
                  </a:cubicBezTo>
                  <a:cubicBezTo>
                    <a:pt x="6104" y="16545"/>
                    <a:pt x="5635" y="17798"/>
                    <a:pt x="5400" y="17641"/>
                  </a:cubicBezTo>
                  <a:cubicBezTo>
                    <a:pt x="5165" y="17484"/>
                    <a:pt x="5165" y="15919"/>
                    <a:pt x="5713" y="13571"/>
                  </a:cubicBezTo>
                  <a:cubicBezTo>
                    <a:pt x="6261" y="11224"/>
                    <a:pt x="7357" y="8093"/>
                    <a:pt x="8452" y="5902"/>
                  </a:cubicBezTo>
                  <a:cubicBezTo>
                    <a:pt x="9548" y="3711"/>
                    <a:pt x="10643" y="2458"/>
                    <a:pt x="11426" y="2458"/>
                  </a:cubicBezTo>
                  <a:cubicBezTo>
                    <a:pt x="12209" y="2458"/>
                    <a:pt x="12678" y="3711"/>
                    <a:pt x="12913" y="6058"/>
                  </a:cubicBezTo>
                  <a:cubicBezTo>
                    <a:pt x="13148" y="8406"/>
                    <a:pt x="13148" y="11850"/>
                    <a:pt x="13226" y="14354"/>
                  </a:cubicBezTo>
                  <a:cubicBezTo>
                    <a:pt x="13304" y="16858"/>
                    <a:pt x="13461" y="18424"/>
                    <a:pt x="14400" y="19519"/>
                  </a:cubicBezTo>
                  <a:cubicBezTo>
                    <a:pt x="15339" y="20615"/>
                    <a:pt x="17061" y="21241"/>
                    <a:pt x="18391" y="20928"/>
                  </a:cubicBezTo>
                  <a:cubicBezTo>
                    <a:pt x="19722" y="20615"/>
                    <a:pt x="20661" y="19363"/>
                    <a:pt x="21600" y="181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8" name="Line"/>
            <p:cNvSpPr/>
            <p:nvPr/>
          </p:nvSpPr>
          <p:spPr>
            <a:xfrm>
              <a:off x="677399" y="10198455"/>
              <a:ext cx="1045398" cy="68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292" extrusionOk="0">
                  <a:moveTo>
                    <a:pt x="5289" y="1505"/>
                  </a:moveTo>
                  <a:cubicBezTo>
                    <a:pt x="5003" y="970"/>
                    <a:pt x="4718" y="436"/>
                    <a:pt x="4362" y="168"/>
                  </a:cubicBezTo>
                  <a:cubicBezTo>
                    <a:pt x="4005" y="-99"/>
                    <a:pt x="3578" y="-99"/>
                    <a:pt x="3150" y="543"/>
                  </a:cubicBezTo>
                  <a:cubicBezTo>
                    <a:pt x="2722" y="1184"/>
                    <a:pt x="2294" y="2467"/>
                    <a:pt x="2580" y="4606"/>
                  </a:cubicBezTo>
                  <a:cubicBezTo>
                    <a:pt x="2865" y="6745"/>
                    <a:pt x="3863" y="9739"/>
                    <a:pt x="4683" y="12091"/>
                  </a:cubicBezTo>
                  <a:cubicBezTo>
                    <a:pt x="5502" y="14444"/>
                    <a:pt x="6144" y="16154"/>
                    <a:pt x="6465" y="17331"/>
                  </a:cubicBezTo>
                  <a:cubicBezTo>
                    <a:pt x="6786" y="18507"/>
                    <a:pt x="6786" y="19149"/>
                    <a:pt x="6679" y="19683"/>
                  </a:cubicBezTo>
                  <a:cubicBezTo>
                    <a:pt x="6572" y="20218"/>
                    <a:pt x="6358" y="20646"/>
                    <a:pt x="5859" y="20966"/>
                  </a:cubicBezTo>
                  <a:cubicBezTo>
                    <a:pt x="5360" y="21287"/>
                    <a:pt x="4576" y="21501"/>
                    <a:pt x="3685" y="20966"/>
                  </a:cubicBezTo>
                  <a:cubicBezTo>
                    <a:pt x="2793" y="20432"/>
                    <a:pt x="1795" y="19149"/>
                    <a:pt x="1118" y="17812"/>
                  </a:cubicBezTo>
                  <a:cubicBezTo>
                    <a:pt x="441" y="16475"/>
                    <a:pt x="85" y="15085"/>
                    <a:pt x="13" y="14176"/>
                  </a:cubicBezTo>
                  <a:cubicBezTo>
                    <a:pt x="-58" y="13267"/>
                    <a:pt x="156" y="12840"/>
                    <a:pt x="655" y="12626"/>
                  </a:cubicBezTo>
                  <a:cubicBezTo>
                    <a:pt x="1154" y="12412"/>
                    <a:pt x="1938" y="12412"/>
                    <a:pt x="3221" y="12251"/>
                  </a:cubicBezTo>
                  <a:cubicBezTo>
                    <a:pt x="4504" y="12091"/>
                    <a:pt x="6287" y="11770"/>
                    <a:pt x="7320" y="11450"/>
                  </a:cubicBezTo>
                  <a:cubicBezTo>
                    <a:pt x="8354" y="11129"/>
                    <a:pt x="8639" y="10808"/>
                    <a:pt x="8817" y="10915"/>
                  </a:cubicBezTo>
                  <a:cubicBezTo>
                    <a:pt x="8995" y="11022"/>
                    <a:pt x="9067" y="11556"/>
                    <a:pt x="9209" y="12038"/>
                  </a:cubicBezTo>
                  <a:cubicBezTo>
                    <a:pt x="9352" y="12519"/>
                    <a:pt x="9566" y="12947"/>
                    <a:pt x="9851" y="13160"/>
                  </a:cubicBezTo>
                  <a:cubicBezTo>
                    <a:pt x="10136" y="13374"/>
                    <a:pt x="10492" y="13374"/>
                    <a:pt x="11063" y="13428"/>
                  </a:cubicBezTo>
                  <a:cubicBezTo>
                    <a:pt x="11633" y="13481"/>
                    <a:pt x="12417" y="13588"/>
                    <a:pt x="12952" y="13481"/>
                  </a:cubicBezTo>
                  <a:cubicBezTo>
                    <a:pt x="13487" y="13374"/>
                    <a:pt x="13772" y="13053"/>
                    <a:pt x="13879" y="12626"/>
                  </a:cubicBezTo>
                  <a:cubicBezTo>
                    <a:pt x="13986" y="12198"/>
                    <a:pt x="13914" y="11663"/>
                    <a:pt x="13700" y="11289"/>
                  </a:cubicBezTo>
                  <a:cubicBezTo>
                    <a:pt x="13487" y="10915"/>
                    <a:pt x="13130" y="10701"/>
                    <a:pt x="12560" y="10541"/>
                  </a:cubicBezTo>
                  <a:cubicBezTo>
                    <a:pt x="11990" y="10380"/>
                    <a:pt x="11205" y="10273"/>
                    <a:pt x="10528" y="10273"/>
                  </a:cubicBezTo>
                  <a:cubicBezTo>
                    <a:pt x="9851" y="10273"/>
                    <a:pt x="9281" y="10380"/>
                    <a:pt x="9174" y="10541"/>
                  </a:cubicBezTo>
                  <a:cubicBezTo>
                    <a:pt x="9067" y="10701"/>
                    <a:pt x="9423" y="10915"/>
                    <a:pt x="10172" y="10915"/>
                  </a:cubicBezTo>
                  <a:cubicBezTo>
                    <a:pt x="10920" y="10915"/>
                    <a:pt x="12061" y="10701"/>
                    <a:pt x="13237" y="10220"/>
                  </a:cubicBezTo>
                  <a:cubicBezTo>
                    <a:pt x="14413" y="9739"/>
                    <a:pt x="15625" y="8990"/>
                    <a:pt x="16409" y="8616"/>
                  </a:cubicBezTo>
                  <a:cubicBezTo>
                    <a:pt x="17193" y="8242"/>
                    <a:pt x="17550" y="8242"/>
                    <a:pt x="17799" y="8509"/>
                  </a:cubicBezTo>
                  <a:cubicBezTo>
                    <a:pt x="18049" y="8776"/>
                    <a:pt x="18191" y="9311"/>
                    <a:pt x="18263" y="10113"/>
                  </a:cubicBezTo>
                  <a:cubicBezTo>
                    <a:pt x="18334" y="10915"/>
                    <a:pt x="18334" y="11984"/>
                    <a:pt x="18726" y="12840"/>
                  </a:cubicBezTo>
                  <a:cubicBezTo>
                    <a:pt x="19118" y="13695"/>
                    <a:pt x="19902" y="14337"/>
                    <a:pt x="20437" y="14444"/>
                  </a:cubicBezTo>
                  <a:cubicBezTo>
                    <a:pt x="20972" y="14551"/>
                    <a:pt x="21257" y="14123"/>
                    <a:pt x="21542" y="136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9" name="Line"/>
            <p:cNvSpPr/>
            <p:nvPr/>
          </p:nvSpPr>
          <p:spPr>
            <a:xfrm>
              <a:off x="2200197" y="10072353"/>
              <a:ext cx="861399" cy="65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0" y="12565"/>
                  </a:moveTo>
                  <a:cubicBezTo>
                    <a:pt x="260" y="14270"/>
                    <a:pt x="520" y="15975"/>
                    <a:pt x="1171" y="17340"/>
                  </a:cubicBezTo>
                  <a:cubicBezTo>
                    <a:pt x="1822" y="18704"/>
                    <a:pt x="2863" y="19727"/>
                    <a:pt x="3990" y="19727"/>
                  </a:cubicBezTo>
                  <a:cubicBezTo>
                    <a:pt x="5118" y="19727"/>
                    <a:pt x="6333" y="18704"/>
                    <a:pt x="7113" y="16771"/>
                  </a:cubicBezTo>
                  <a:cubicBezTo>
                    <a:pt x="7894" y="14839"/>
                    <a:pt x="8241" y="11997"/>
                    <a:pt x="8198" y="9325"/>
                  </a:cubicBezTo>
                  <a:cubicBezTo>
                    <a:pt x="8154" y="6653"/>
                    <a:pt x="7720" y="4152"/>
                    <a:pt x="7373" y="2504"/>
                  </a:cubicBezTo>
                  <a:cubicBezTo>
                    <a:pt x="7027" y="855"/>
                    <a:pt x="6766" y="60"/>
                    <a:pt x="6636" y="3"/>
                  </a:cubicBezTo>
                  <a:cubicBezTo>
                    <a:pt x="6506" y="-54"/>
                    <a:pt x="6506" y="628"/>
                    <a:pt x="6593" y="2731"/>
                  </a:cubicBezTo>
                  <a:cubicBezTo>
                    <a:pt x="6680" y="4834"/>
                    <a:pt x="6853" y="8359"/>
                    <a:pt x="6983" y="11030"/>
                  </a:cubicBezTo>
                  <a:cubicBezTo>
                    <a:pt x="7113" y="13702"/>
                    <a:pt x="7200" y="15521"/>
                    <a:pt x="7243" y="16714"/>
                  </a:cubicBezTo>
                  <a:cubicBezTo>
                    <a:pt x="7287" y="17908"/>
                    <a:pt x="7287" y="18477"/>
                    <a:pt x="7417" y="18477"/>
                  </a:cubicBezTo>
                  <a:cubicBezTo>
                    <a:pt x="7547" y="18477"/>
                    <a:pt x="7807" y="17908"/>
                    <a:pt x="8024" y="17340"/>
                  </a:cubicBezTo>
                  <a:cubicBezTo>
                    <a:pt x="8241" y="16771"/>
                    <a:pt x="8414" y="16203"/>
                    <a:pt x="8631" y="15691"/>
                  </a:cubicBezTo>
                  <a:cubicBezTo>
                    <a:pt x="8848" y="15180"/>
                    <a:pt x="9108" y="14725"/>
                    <a:pt x="9369" y="14839"/>
                  </a:cubicBezTo>
                  <a:cubicBezTo>
                    <a:pt x="9629" y="14952"/>
                    <a:pt x="9889" y="15634"/>
                    <a:pt x="10236" y="16544"/>
                  </a:cubicBezTo>
                  <a:cubicBezTo>
                    <a:pt x="10583" y="17453"/>
                    <a:pt x="11017" y="18590"/>
                    <a:pt x="11364" y="19386"/>
                  </a:cubicBezTo>
                  <a:cubicBezTo>
                    <a:pt x="11711" y="20182"/>
                    <a:pt x="11971" y="20637"/>
                    <a:pt x="12318" y="20978"/>
                  </a:cubicBezTo>
                  <a:cubicBezTo>
                    <a:pt x="12665" y="21319"/>
                    <a:pt x="13099" y="21546"/>
                    <a:pt x="13880" y="21262"/>
                  </a:cubicBezTo>
                  <a:cubicBezTo>
                    <a:pt x="14660" y="20978"/>
                    <a:pt x="15788" y="20182"/>
                    <a:pt x="16525" y="19500"/>
                  </a:cubicBezTo>
                  <a:cubicBezTo>
                    <a:pt x="17263" y="18818"/>
                    <a:pt x="17610" y="18249"/>
                    <a:pt x="17870" y="17681"/>
                  </a:cubicBezTo>
                  <a:cubicBezTo>
                    <a:pt x="18130" y="17112"/>
                    <a:pt x="18304" y="16544"/>
                    <a:pt x="18304" y="15975"/>
                  </a:cubicBezTo>
                  <a:cubicBezTo>
                    <a:pt x="18304" y="15407"/>
                    <a:pt x="18130" y="14839"/>
                    <a:pt x="17827" y="14498"/>
                  </a:cubicBezTo>
                  <a:cubicBezTo>
                    <a:pt x="17523" y="14157"/>
                    <a:pt x="17089" y="14043"/>
                    <a:pt x="16699" y="14157"/>
                  </a:cubicBezTo>
                  <a:cubicBezTo>
                    <a:pt x="16308" y="14270"/>
                    <a:pt x="15961" y="14611"/>
                    <a:pt x="15831" y="15180"/>
                  </a:cubicBezTo>
                  <a:cubicBezTo>
                    <a:pt x="15701" y="15748"/>
                    <a:pt x="15788" y="16544"/>
                    <a:pt x="16699" y="17567"/>
                  </a:cubicBezTo>
                  <a:cubicBezTo>
                    <a:pt x="17610" y="18590"/>
                    <a:pt x="19345" y="19841"/>
                    <a:pt x="20299" y="20466"/>
                  </a:cubicBezTo>
                  <a:cubicBezTo>
                    <a:pt x="21253" y="21091"/>
                    <a:pt x="21427" y="21091"/>
                    <a:pt x="21600" y="21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0" name="Line"/>
            <p:cNvSpPr/>
            <p:nvPr/>
          </p:nvSpPr>
          <p:spPr>
            <a:xfrm>
              <a:off x="2169062" y="10537744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1" name="Line"/>
            <p:cNvSpPr/>
            <p:nvPr/>
          </p:nvSpPr>
          <p:spPr>
            <a:xfrm>
              <a:off x="3738969" y="10247152"/>
              <a:ext cx="350078" cy="56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516" extrusionOk="0">
                  <a:moveTo>
                    <a:pt x="2371" y="0"/>
                  </a:moveTo>
                  <a:cubicBezTo>
                    <a:pt x="1312" y="3820"/>
                    <a:pt x="254" y="7639"/>
                    <a:pt x="42" y="11063"/>
                  </a:cubicBezTo>
                  <a:cubicBezTo>
                    <a:pt x="-170" y="14488"/>
                    <a:pt x="465" y="17517"/>
                    <a:pt x="1206" y="19229"/>
                  </a:cubicBezTo>
                  <a:cubicBezTo>
                    <a:pt x="1948" y="20941"/>
                    <a:pt x="2795" y="21337"/>
                    <a:pt x="3748" y="21468"/>
                  </a:cubicBezTo>
                  <a:cubicBezTo>
                    <a:pt x="4701" y="21600"/>
                    <a:pt x="5759" y="21468"/>
                    <a:pt x="7030" y="20941"/>
                  </a:cubicBezTo>
                  <a:cubicBezTo>
                    <a:pt x="8301" y="20415"/>
                    <a:pt x="9783" y="19493"/>
                    <a:pt x="10842" y="18702"/>
                  </a:cubicBezTo>
                  <a:cubicBezTo>
                    <a:pt x="11901" y="17912"/>
                    <a:pt x="12536" y="17254"/>
                    <a:pt x="12959" y="16595"/>
                  </a:cubicBezTo>
                  <a:cubicBezTo>
                    <a:pt x="13383" y="15937"/>
                    <a:pt x="13595" y="15278"/>
                    <a:pt x="13489" y="15278"/>
                  </a:cubicBezTo>
                  <a:cubicBezTo>
                    <a:pt x="13383" y="15278"/>
                    <a:pt x="12959" y="15937"/>
                    <a:pt x="13065" y="16595"/>
                  </a:cubicBezTo>
                  <a:cubicBezTo>
                    <a:pt x="13171" y="17254"/>
                    <a:pt x="13806" y="17912"/>
                    <a:pt x="14442" y="18505"/>
                  </a:cubicBezTo>
                  <a:cubicBezTo>
                    <a:pt x="15077" y="19098"/>
                    <a:pt x="15712" y="19624"/>
                    <a:pt x="16877" y="19624"/>
                  </a:cubicBezTo>
                  <a:cubicBezTo>
                    <a:pt x="18042" y="19624"/>
                    <a:pt x="19736" y="19098"/>
                    <a:pt x="21430" y="18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2" name="Line"/>
            <p:cNvSpPr/>
            <p:nvPr/>
          </p:nvSpPr>
          <p:spPr>
            <a:xfrm>
              <a:off x="3933371" y="10444340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3" name="Line"/>
            <p:cNvSpPr/>
            <p:nvPr/>
          </p:nvSpPr>
          <p:spPr>
            <a:xfrm>
              <a:off x="4161694" y="10568880"/>
              <a:ext cx="529293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817"/>
                    <a:pt x="1694" y="5635"/>
                    <a:pt x="2259" y="8296"/>
                  </a:cubicBezTo>
                  <a:cubicBezTo>
                    <a:pt x="2824" y="10957"/>
                    <a:pt x="3106" y="13461"/>
                    <a:pt x="3247" y="13774"/>
                  </a:cubicBezTo>
                  <a:cubicBezTo>
                    <a:pt x="3388" y="14087"/>
                    <a:pt x="3388" y="12209"/>
                    <a:pt x="3529" y="10330"/>
                  </a:cubicBezTo>
                  <a:cubicBezTo>
                    <a:pt x="3671" y="8452"/>
                    <a:pt x="3953" y="6574"/>
                    <a:pt x="4306" y="5009"/>
                  </a:cubicBezTo>
                  <a:cubicBezTo>
                    <a:pt x="4659" y="3443"/>
                    <a:pt x="5082" y="2191"/>
                    <a:pt x="5576" y="2191"/>
                  </a:cubicBezTo>
                  <a:cubicBezTo>
                    <a:pt x="6071" y="2191"/>
                    <a:pt x="6635" y="3443"/>
                    <a:pt x="7341" y="5791"/>
                  </a:cubicBezTo>
                  <a:cubicBezTo>
                    <a:pt x="8047" y="8139"/>
                    <a:pt x="8894" y="11583"/>
                    <a:pt x="10094" y="13774"/>
                  </a:cubicBezTo>
                  <a:cubicBezTo>
                    <a:pt x="11294" y="15965"/>
                    <a:pt x="12847" y="16904"/>
                    <a:pt x="13976" y="17217"/>
                  </a:cubicBezTo>
                  <a:cubicBezTo>
                    <a:pt x="15106" y="17530"/>
                    <a:pt x="15812" y="17217"/>
                    <a:pt x="16518" y="16278"/>
                  </a:cubicBezTo>
                  <a:cubicBezTo>
                    <a:pt x="17224" y="15339"/>
                    <a:pt x="17929" y="13774"/>
                    <a:pt x="18353" y="12209"/>
                  </a:cubicBezTo>
                  <a:cubicBezTo>
                    <a:pt x="18776" y="10643"/>
                    <a:pt x="18918" y="9078"/>
                    <a:pt x="18776" y="7670"/>
                  </a:cubicBezTo>
                  <a:cubicBezTo>
                    <a:pt x="18635" y="6261"/>
                    <a:pt x="18212" y="5009"/>
                    <a:pt x="17647" y="4383"/>
                  </a:cubicBezTo>
                  <a:cubicBezTo>
                    <a:pt x="17082" y="3757"/>
                    <a:pt x="16376" y="3757"/>
                    <a:pt x="16024" y="5009"/>
                  </a:cubicBezTo>
                  <a:cubicBezTo>
                    <a:pt x="15671" y="6261"/>
                    <a:pt x="15671" y="8765"/>
                    <a:pt x="16235" y="11426"/>
                  </a:cubicBezTo>
                  <a:cubicBezTo>
                    <a:pt x="16800" y="14087"/>
                    <a:pt x="17929" y="16904"/>
                    <a:pt x="18918" y="18626"/>
                  </a:cubicBezTo>
                  <a:cubicBezTo>
                    <a:pt x="19906" y="20348"/>
                    <a:pt x="20753" y="2097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4" name="Line"/>
            <p:cNvSpPr/>
            <p:nvPr/>
          </p:nvSpPr>
          <p:spPr>
            <a:xfrm>
              <a:off x="4842890" y="10618772"/>
              <a:ext cx="636848" cy="17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0838" extrusionOk="0">
                  <a:moveTo>
                    <a:pt x="5031" y="1458"/>
                  </a:moveTo>
                  <a:cubicBezTo>
                    <a:pt x="3864" y="643"/>
                    <a:pt x="2696" y="-172"/>
                    <a:pt x="1820" y="32"/>
                  </a:cubicBezTo>
                  <a:cubicBezTo>
                    <a:pt x="945" y="236"/>
                    <a:pt x="361" y="1458"/>
                    <a:pt x="128" y="3088"/>
                  </a:cubicBezTo>
                  <a:cubicBezTo>
                    <a:pt x="-106" y="4719"/>
                    <a:pt x="11" y="6756"/>
                    <a:pt x="244" y="8590"/>
                  </a:cubicBezTo>
                  <a:cubicBezTo>
                    <a:pt x="478" y="10424"/>
                    <a:pt x="828" y="12054"/>
                    <a:pt x="1587" y="13073"/>
                  </a:cubicBezTo>
                  <a:cubicBezTo>
                    <a:pt x="2346" y="14092"/>
                    <a:pt x="3513" y="14500"/>
                    <a:pt x="4389" y="14500"/>
                  </a:cubicBezTo>
                  <a:cubicBezTo>
                    <a:pt x="5265" y="14500"/>
                    <a:pt x="5849" y="14092"/>
                    <a:pt x="6140" y="12870"/>
                  </a:cubicBezTo>
                  <a:cubicBezTo>
                    <a:pt x="6432" y="11647"/>
                    <a:pt x="6432" y="9609"/>
                    <a:pt x="6257" y="7571"/>
                  </a:cubicBezTo>
                  <a:cubicBezTo>
                    <a:pt x="6082" y="5534"/>
                    <a:pt x="5732" y="3496"/>
                    <a:pt x="5732" y="3496"/>
                  </a:cubicBezTo>
                  <a:cubicBezTo>
                    <a:pt x="5732" y="3496"/>
                    <a:pt x="6082" y="5534"/>
                    <a:pt x="6549" y="8590"/>
                  </a:cubicBezTo>
                  <a:cubicBezTo>
                    <a:pt x="7016" y="11647"/>
                    <a:pt x="7600" y="15722"/>
                    <a:pt x="8184" y="18168"/>
                  </a:cubicBezTo>
                  <a:cubicBezTo>
                    <a:pt x="8768" y="20613"/>
                    <a:pt x="9351" y="21428"/>
                    <a:pt x="10110" y="20409"/>
                  </a:cubicBezTo>
                  <a:cubicBezTo>
                    <a:pt x="10869" y="19390"/>
                    <a:pt x="11803" y="16537"/>
                    <a:pt x="12445" y="14296"/>
                  </a:cubicBezTo>
                  <a:cubicBezTo>
                    <a:pt x="13088" y="12054"/>
                    <a:pt x="13438" y="10424"/>
                    <a:pt x="13905" y="9202"/>
                  </a:cubicBezTo>
                  <a:cubicBezTo>
                    <a:pt x="14372" y="7979"/>
                    <a:pt x="14956" y="7164"/>
                    <a:pt x="15423" y="7775"/>
                  </a:cubicBezTo>
                  <a:cubicBezTo>
                    <a:pt x="15890" y="8387"/>
                    <a:pt x="16240" y="10424"/>
                    <a:pt x="16882" y="12666"/>
                  </a:cubicBezTo>
                  <a:cubicBezTo>
                    <a:pt x="17524" y="14907"/>
                    <a:pt x="18458" y="17353"/>
                    <a:pt x="19276" y="18575"/>
                  </a:cubicBezTo>
                  <a:cubicBezTo>
                    <a:pt x="20093" y="19798"/>
                    <a:pt x="20793" y="19798"/>
                    <a:pt x="21494" y="19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5" name="Line"/>
            <p:cNvSpPr/>
            <p:nvPr/>
          </p:nvSpPr>
          <p:spPr>
            <a:xfrm>
              <a:off x="6052399" y="10475474"/>
              <a:ext cx="402898" cy="37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273" extrusionOk="0">
                  <a:moveTo>
                    <a:pt x="3197" y="0"/>
                  </a:moveTo>
                  <a:cubicBezTo>
                    <a:pt x="2282" y="389"/>
                    <a:pt x="1366" y="778"/>
                    <a:pt x="726" y="2238"/>
                  </a:cubicBezTo>
                  <a:cubicBezTo>
                    <a:pt x="85" y="3697"/>
                    <a:pt x="-281" y="6227"/>
                    <a:pt x="268" y="9438"/>
                  </a:cubicBezTo>
                  <a:cubicBezTo>
                    <a:pt x="817" y="12649"/>
                    <a:pt x="2282" y="16541"/>
                    <a:pt x="3929" y="18778"/>
                  </a:cubicBezTo>
                  <a:cubicBezTo>
                    <a:pt x="5577" y="21016"/>
                    <a:pt x="7407" y="21600"/>
                    <a:pt x="9238" y="21114"/>
                  </a:cubicBezTo>
                  <a:cubicBezTo>
                    <a:pt x="11068" y="20627"/>
                    <a:pt x="12899" y="19070"/>
                    <a:pt x="14089" y="17416"/>
                  </a:cubicBezTo>
                  <a:cubicBezTo>
                    <a:pt x="15278" y="15762"/>
                    <a:pt x="15827" y="14011"/>
                    <a:pt x="16102" y="12649"/>
                  </a:cubicBezTo>
                  <a:cubicBezTo>
                    <a:pt x="16377" y="11286"/>
                    <a:pt x="16377" y="10314"/>
                    <a:pt x="16285" y="10605"/>
                  </a:cubicBezTo>
                  <a:cubicBezTo>
                    <a:pt x="16194" y="10897"/>
                    <a:pt x="16011" y="12454"/>
                    <a:pt x="16285" y="13914"/>
                  </a:cubicBezTo>
                  <a:cubicBezTo>
                    <a:pt x="16560" y="15373"/>
                    <a:pt x="17292" y="16735"/>
                    <a:pt x="18207" y="17514"/>
                  </a:cubicBezTo>
                  <a:cubicBezTo>
                    <a:pt x="19122" y="18292"/>
                    <a:pt x="20221" y="18486"/>
                    <a:pt x="21319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6" name="Line"/>
            <p:cNvSpPr/>
            <p:nvPr/>
          </p:nvSpPr>
          <p:spPr>
            <a:xfrm>
              <a:off x="5946760" y="10672662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7" name="Line"/>
            <p:cNvSpPr/>
            <p:nvPr/>
          </p:nvSpPr>
          <p:spPr>
            <a:xfrm>
              <a:off x="6606214" y="10704622"/>
              <a:ext cx="830214" cy="204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289" extrusionOk="0">
                  <a:moveTo>
                    <a:pt x="2812" y="994"/>
                  </a:moveTo>
                  <a:cubicBezTo>
                    <a:pt x="2364" y="634"/>
                    <a:pt x="1916" y="274"/>
                    <a:pt x="1468" y="94"/>
                  </a:cubicBezTo>
                  <a:cubicBezTo>
                    <a:pt x="1020" y="-86"/>
                    <a:pt x="571" y="-86"/>
                    <a:pt x="303" y="814"/>
                  </a:cubicBezTo>
                  <a:cubicBezTo>
                    <a:pt x="34" y="1714"/>
                    <a:pt x="-56" y="3514"/>
                    <a:pt x="34" y="5134"/>
                  </a:cubicBezTo>
                  <a:cubicBezTo>
                    <a:pt x="123" y="6754"/>
                    <a:pt x="392" y="8194"/>
                    <a:pt x="751" y="9454"/>
                  </a:cubicBezTo>
                  <a:cubicBezTo>
                    <a:pt x="1109" y="10714"/>
                    <a:pt x="1557" y="11794"/>
                    <a:pt x="2005" y="12334"/>
                  </a:cubicBezTo>
                  <a:cubicBezTo>
                    <a:pt x="2454" y="12874"/>
                    <a:pt x="2902" y="12874"/>
                    <a:pt x="3215" y="11974"/>
                  </a:cubicBezTo>
                  <a:cubicBezTo>
                    <a:pt x="3529" y="11074"/>
                    <a:pt x="3708" y="9274"/>
                    <a:pt x="3798" y="7474"/>
                  </a:cubicBezTo>
                  <a:cubicBezTo>
                    <a:pt x="3888" y="5674"/>
                    <a:pt x="3888" y="3874"/>
                    <a:pt x="3977" y="3874"/>
                  </a:cubicBezTo>
                  <a:cubicBezTo>
                    <a:pt x="4067" y="3874"/>
                    <a:pt x="4246" y="5674"/>
                    <a:pt x="4515" y="7474"/>
                  </a:cubicBezTo>
                  <a:cubicBezTo>
                    <a:pt x="4784" y="9274"/>
                    <a:pt x="5142" y="11074"/>
                    <a:pt x="5725" y="11614"/>
                  </a:cubicBezTo>
                  <a:cubicBezTo>
                    <a:pt x="6307" y="12154"/>
                    <a:pt x="7114" y="11434"/>
                    <a:pt x="7607" y="10174"/>
                  </a:cubicBezTo>
                  <a:cubicBezTo>
                    <a:pt x="8100" y="8914"/>
                    <a:pt x="8279" y="7114"/>
                    <a:pt x="8459" y="5314"/>
                  </a:cubicBezTo>
                  <a:cubicBezTo>
                    <a:pt x="8638" y="3514"/>
                    <a:pt x="8817" y="1714"/>
                    <a:pt x="9041" y="1534"/>
                  </a:cubicBezTo>
                  <a:cubicBezTo>
                    <a:pt x="9265" y="1354"/>
                    <a:pt x="9534" y="2794"/>
                    <a:pt x="9713" y="4414"/>
                  </a:cubicBezTo>
                  <a:cubicBezTo>
                    <a:pt x="9893" y="6034"/>
                    <a:pt x="9982" y="7834"/>
                    <a:pt x="10161" y="9634"/>
                  </a:cubicBezTo>
                  <a:cubicBezTo>
                    <a:pt x="10341" y="11434"/>
                    <a:pt x="10610" y="13234"/>
                    <a:pt x="10878" y="13414"/>
                  </a:cubicBezTo>
                  <a:cubicBezTo>
                    <a:pt x="11147" y="13594"/>
                    <a:pt x="11416" y="12154"/>
                    <a:pt x="11640" y="10534"/>
                  </a:cubicBezTo>
                  <a:cubicBezTo>
                    <a:pt x="11864" y="8914"/>
                    <a:pt x="12044" y="7114"/>
                    <a:pt x="12178" y="5314"/>
                  </a:cubicBezTo>
                  <a:cubicBezTo>
                    <a:pt x="12312" y="3514"/>
                    <a:pt x="12402" y="1714"/>
                    <a:pt x="12581" y="1534"/>
                  </a:cubicBezTo>
                  <a:cubicBezTo>
                    <a:pt x="12761" y="1354"/>
                    <a:pt x="13029" y="2794"/>
                    <a:pt x="13209" y="4414"/>
                  </a:cubicBezTo>
                  <a:cubicBezTo>
                    <a:pt x="13388" y="6034"/>
                    <a:pt x="13478" y="7834"/>
                    <a:pt x="13657" y="9814"/>
                  </a:cubicBezTo>
                  <a:cubicBezTo>
                    <a:pt x="13836" y="11794"/>
                    <a:pt x="14105" y="13954"/>
                    <a:pt x="14464" y="15034"/>
                  </a:cubicBezTo>
                  <a:cubicBezTo>
                    <a:pt x="14822" y="16114"/>
                    <a:pt x="15270" y="16114"/>
                    <a:pt x="15629" y="15394"/>
                  </a:cubicBezTo>
                  <a:cubicBezTo>
                    <a:pt x="15987" y="14674"/>
                    <a:pt x="16256" y="13234"/>
                    <a:pt x="16794" y="10894"/>
                  </a:cubicBezTo>
                  <a:cubicBezTo>
                    <a:pt x="17332" y="8554"/>
                    <a:pt x="18138" y="5314"/>
                    <a:pt x="18766" y="3694"/>
                  </a:cubicBezTo>
                  <a:cubicBezTo>
                    <a:pt x="19393" y="2074"/>
                    <a:pt x="19841" y="2074"/>
                    <a:pt x="20200" y="2974"/>
                  </a:cubicBezTo>
                  <a:cubicBezTo>
                    <a:pt x="20558" y="3874"/>
                    <a:pt x="20827" y="5674"/>
                    <a:pt x="21051" y="8014"/>
                  </a:cubicBezTo>
                  <a:cubicBezTo>
                    <a:pt x="21275" y="10354"/>
                    <a:pt x="21454" y="13234"/>
                    <a:pt x="21499" y="15574"/>
                  </a:cubicBezTo>
                  <a:cubicBezTo>
                    <a:pt x="21544" y="17914"/>
                    <a:pt x="21454" y="19714"/>
                    <a:pt x="20872" y="20614"/>
                  </a:cubicBezTo>
                  <a:cubicBezTo>
                    <a:pt x="20289" y="21514"/>
                    <a:pt x="19214" y="21514"/>
                    <a:pt x="18452" y="20614"/>
                  </a:cubicBezTo>
                  <a:cubicBezTo>
                    <a:pt x="17690" y="19714"/>
                    <a:pt x="17242" y="17914"/>
                    <a:pt x="16794" y="16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8" name="Line"/>
            <p:cNvSpPr/>
            <p:nvPr/>
          </p:nvSpPr>
          <p:spPr>
            <a:xfrm>
              <a:off x="7515529" y="10519352"/>
              <a:ext cx="641807" cy="615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43" extrusionOk="0">
                  <a:moveTo>
                    <a:pt x="9700" y="2066"/>
                  </a:moveTo>
                  <a:cubicBezTo>
                    <a:pt x="9584" y="1350"/>
                    <a:pt x="9468" y="634"/>
                    <a:pt x="9119" y="276"/>
                  </a:cubicBezTo>
                  <a:cubicBezTo>
                    <a:pt x="8771" y="-82"/>
                    <a:pt x="8190" y="-82"/>
                    <a:pt x="7900" y="216"/>
                  </a:cubicBezTo>
                  <a:cubicBezTo>
                    <a:pt x="7610" y="515"/>
                    <a:pt x="7610" y="1111"/>
                    <a:pt x="7900" y="3080"/>
                  </a:cubicBezTo>
                  <a:cubicBezTo>
                    <a:pt x="8190" y="5049"/>
                    <a:pt x="8771" y="8391"/>
                    <a:pt x="9119" y="11374"/>
                  </a:cubicBezTo>
                  <a:cubicBezTo>
                    <a:pt x="9468" y="14358"/>
                    <a:pt x="9584" y="16983"/>
                    <a:pt x="9410" y="18535"/>
                  </a:cubicBezTo>
                  <a:cubicBezTo>
                    <a:pt x="9235" y="20086"/>
                    <a:pt x="8771" y="20563"/>
                    <a:pt x="8190" y="20921"/>
                  </a:cubicBezTo>
                  <a:cubicBezTo>
                    <a:pt x="7610" y="21279"/>
                    <a:pt x="6913" y="21518"/>
                    <a:pt x="5693" y="20623"/>
                  </a:cubicBezTo>
                  <a:cubicBezTo>
                    <a:pt x="4474" y="19728"/>
                    <a:pt x="2732" y="17699"/>
                    <a:pt x="1687" y="16327"/>
                  </a:cubicBezTo>
                  <a:cubicBezTo>
                    <a:pt x="642" y="14954"/>
                    <a:pt x="293" y="14238"/>
                    <a:pt x="119" y="13522"/>
                  </a:cubicBezTo>
                  <a:cubicBezTo>
                    <a:pt x="-55" y="12806"/>
                    <a:pt x="-55" y="12090"/>
                    <a:pt x="235" y="11732"/>
                  </a:cubicBezTo>
                  <a:cubicBezTo>
                    <a:pt x="526" y="11374"/>
                    <a:pt x="1106" y="11374"/>
                    <a:pt x="3313" y="11255"/>
                  </a:cubicBezTo>
                  <a:cubicBezTo>
                    <a:pt x="5519" y="11136"/>
                    <a:pt x="9351" y="10897"/>
                    <a:pt x="11558" y="10658"/>
                  </a:cubicBezTo>
                  <a:cubicBezTo>
                    <a:pt x="13764" y="10420"/>
                    <a:pt x="14345" y="10181"/>
                    <a:pt x="14635" y="10360"/>
                  </a:cubicBezTo>
                  <a:cubicBezTo>
                    <a:pt x="14926" y="10539"/>
                    <a:pt x="14926" y="11136"/>
                    <a:pt x="15216" y="11553"/>
                  </a:cubicBezTo>
                  <a:cubicBezTo>
                    <a:pt x="15506" y="11971"/>
                    <a:pt x="16087" y="12210"/>
                    <a:pt x="16668" y="12269"/>
                  </a:cubicBezTo>
                  <a:cubicBezTo>
                    <a:pt x="17248" y="12329"/>
                    <a:pt x="17829" y="12210"/>
                    <a:pt x="18351" y="11911"/>
                  </a:cubicBezTo>
                  <a:cubicBezTo>
                    <a:pt x="18874" y="11613"/>
                    <a:pt x="19339" y="11136"/>
                    <a:pt x="19861" y="11076"/>
                  </a:cubicBezTo>
                  <a:cubicBezTo>
                    <a:pt x="20384" y="11016"/>
                    <a:pt x="20964" y="11374"/>
                    <a:pt x="21545" y="11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9" name="Line"/>
            <p:cNvSpPr/>
            <p:nvPr/>
          </p:nvSpPr>
          <p:spPr>
            <a:xfrm>
              <a:off x="8292253" y="10745310"/>
              <a:ext cx="40475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08" y="3086"/>
                    <a:pt x="2215" y="6171"/>
                    <a:pt x="2862" y="8571"/>
                  </a:cubicBezTo>
                  <a:cubicBezTo>
                    <a:pt x="3508" y="10971"/>
                    <a:pt x="3692" y="12686"/>
                    <a:pt x="3969" y="12686"/>
                  </a:cubicBezTo>
                  <a:cubicBezTo>
                    <a:pt x="4246" y="12686"/>
                    <a:pt x="4615" y="10971"/>
                    <a:pt x="5077" y="9257"/>
                  </a:cubicBezTo>
                  <a:cubicBezTo>
                    <a:pt x="5538" y="7543"/>
                    <a:pt x="6092" y="5829"/>
                    <a:pt x="6831" y="4800"/>
                  </a:cubicBezTo>
                  <a:cubicBezTo>
                    <a:pt x="7569" y="3771"/>
                    <a:pt x="8492" y="3429"/>
                    <a:pt x="9046" y="4114"/>
                  </a:cubicBezTo>
                  <a:cubicBezTo>
                    <a:pt x="9600" y="4800"/>
                    <a:pt x="9785" y="6514"/>
                    <a:pt x="9877" y="8229"/>
                  </a:cubicBezTo>
                  <a:cubicBezTo>
                    <a:pt x="9969" y="9943"/>
                    <a:pt x="9969" y="11657"/>
                    <a:pt x="10246" y="11657"/>
                  </a:cubicBezTo>
                  <a:cubicBezTo>
                    <a:pt x="10523" y="11657"/>
                    <a:pt x="11077" y="9943"/>
                    <a:pt x="11723" y="8229"/>
                  </a:cubicBezTo>
                  <a:cubicBezTo>
                    <a:pt x="12369" y="6514"/>
                    <a:pt x="13108" y="4800"/>
                    <a:pt x="13938" y="4114"/>
                  </a:cubicBezTo>
                  <a:cubicBezTo>
                    <a:pt x="14769" y="3429"/>
                    <a:pt x="15692" y="3771"/>
                    <a:pt x="16338" y="4971"/>
                  </a:cubicBezTo>
                  <a:cubicBezTo>
                    <a:pt x="16985" y="6171"/>
                    <a:pt x="17354" y="8229"/>
                    <a:pt x="18185" y="11143"/>
                  </a:cubicBezTo>
                  <a:cubicBezTo>
                    <a:pt x="19015" y="14057"/>
                    <a:pt x="20308" y="178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0" name="Line"/>
            <p:cNvSpPr/>
            <p:nvPr/>
          </p:nvSpPr>
          <p:spPr>
            <a:xfrm>
              <a:off x="8790398" y="10440880"/>
              <a:ext cx="736873" cy="486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30" extrusionOk="0">
                  <a:moveTo>
                    <a:pt x="3634" y="16698"/>
                  </a:moveTo>
                  <a:cubicBezTo>
                    <a:pt x="3028" y="16545"/>
                    <a:pt x="2422" y="16391"/>
                    <a:pt x="1867" y="16315"/>
                  </a:cubicBezTo>
                  <a:cubicBezTo>
                    <a:pt x="1312" y="16238"/>
                    <a:pt x="807" y="16238"/>
                    <a:pt x="454" y="16621"/>
                  </a:cubicBezTo>
                  <a:cubicBezTo>
                    <a:pt x="101" y="17004"/>
                    <a:pt x="-101" y="17770"/>
                    <a:pt x="50" y="18383"/>
                  </a:cubicBezTo>
                  <a:cubicBezTo>
                    <a:pt x="202" y="18996"/>
                    <a:pt x="706" y="19455"/>
                    <a:pt x="1564" y="19609"/>
                  </a:cubicBezTo>
                  <a:cubicBezTo>
                    <a:pt x="2422" y="19762"/>
                    <a:pt x="3634" y="19609"/>
                    <a:pt x="4441" y="19302"/>
                  </a:cubicBezTo>
                  <a:cubicBezTo>
                    <a:pt x="5249" y="18996"/>
                    <a:pt x="5652" y="18536"/>
                    <a:pt x="5602" y="18153"/>
                  </a:cubicBezTo>
                  <a:cubicBezTo>
                    <a:pt x="5551" y="17770"/>
                    <a:pt x="5047" y="17464"/>
                    <a:pt x="4744" y="17694"/>
                  </a:cubicBezTo>
                  <a:cubicBezTo>
                    <a:pt x="4441" y="17923"/>
                    <a:pt x="4340" y="18689"/>
                    <a:pt x="4542" y="19226"/>
                  </a:cubicBezTo>
                  <a:cubicBezTo>
                    <a:pt x="4744" y="19762"/>
                    <a:pt x="5249" y="20068"/>
                    <a:pt x="6308" y="19838"/>
                  </a:cubicBezTo>
                  <a:cubicBezTo>
                    <a:pt x="7368" y="19609"/>
                    <a:pt x="8983" y="18843"/>
                    <a:pt x="10144" y="16928"/>
                  </a:cubicBezTo>
                  <a:cubicBezTo>
                    <a:pt x="11305" y="15013"/>
                    <a:pt x="12011" y="11949"/>
                    <a:pt x="12415" y="9191"/>
                  </a:cubicBezTo>
                  <a:cubicBezTo>
                    <a:pt x="12819" y="6434"/>
                    <a:pt x="12920" y="3983"/>
                    <a:pt x="12869" y="2374"/>
                  </a:cubicBezTo>
                  <a:cubicBezTo>
                    <a:pt x="12819" y="766"/>
                    <a:pt x="12617" y="0"/>
                    <a:pt x="12415" y="0"/>
                  </a:cubicBezTo>
                  <a:cubicBezTo>
                    <a:pt x="12213" y="0"/>
                    <a:pt x="12011" y="766"/>
                    <a:pt x="11860" y="2757"/>
                  </a:cubicBezTo>
                  <a:cubicBezTo>
                    <a:pt x="11708" y="4749"/>
                    <a:pt x="11607" y="7966"/>
                    <a:pt x="11557" y="10723"/>
                  </a:cubicBezTo>
                  <a:cubicBezTo>
                    <a:pt x="11506" y="13481"/>
                    <a:pt x="11506" y="15779"/>
                    <a:pt x="11557" y="17311"/>
                  </a:cubicBezTo>
                  <a:cubicBezTo>
                    <a:pt x="11607" y="18843"/>
                    <a:pt x="11708" y="19609"/>
                    <a:pt x="11910" y="20298"/>
                  </a:cubicBezTo>
                  <a:cubicBezTo>
                    <a:pt x="12112" y="20987"/>
                    <a:pt x="12415" y="21600"/>
                    <a:pt x="13020" y="21523"/>
                  </a:cubicBezTo>
                  <a:cubicBezTo>
                    <a:pt x="13626" y="21447"/>
                    <a:pt x="14535" y="20681"/>
                    <a:pt x="15191" y="19915"/>
                  </a:cubicBezTo>
                  <a:cubicBezTo>
                    <a:pt x="15847" y="19149"/>
                    <a:pt x="16250" y="18383"/>
                    <a:pt x="16654" y="18230"/>
                  </a:cubicBezTo>
                  <a:cubicBezTo>
                    <a:pt x="17058" y="18077"/>
                    <a:pt x="17462" y="18536"/>
                    <a:pt x="18269" y="18919"/>
                  </a:cubicBezTo>
                  <a:cubicBezTo>
                    <a:pt x="19077" y="19302"/>
                    <a:pt x="20288" y="19609"/>
                    <a:pt x="21499" y="199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1" name="Line"/>
            <p:cNvSpPr/>
            <p:nvPr/>
          </p:nvSpPr>
          <p:spPr>
            <a:xfrm>
              <a:off x="9413109" y="10579257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2" name="Line"/>
            <p:cNvSpPr/>
            <p:nvPr/>
          </p:nvSpPr>
          <p:spPr>
            <a:xfrm>
              <a:off x="9081003" y="10714175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3" name="Line"/>
            <p:cNvSpPr/>
            <p:nvPr/>
          </p:nvSpPr>
          <p:spPr>
            <a:xfrm>
              <a:off x="9549954" y="10717635"/>
              <a:ext cx="714175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820" y="6646"/>
                  </a:moveTo>
                  <a:cubicBezTo>
                    <a:pt x="2759" y="7975"/>
                    <a:pt x="3699" y="9305"/>
                    <a:pt x="4429" y="9969"/>
                  </a:cubicBezTo>
                  <a:cubicBezTo>
                    <a:pt x="5159" y="10634"/>
                    <a:pt x="5681" y="10634"/>
                    <a:pt x="6046" y="9637"/>
                  </a:cubicBezTo>
                  <a:cubicBezTo>
                    <a:pt x="6412" y="8640"/>
                    <a:pt x="6620" y="6646"/>
                    <a:pt x="6464" y="4985"/>
                  </a:cubicBezTo>
                  <a:cubicBezTo>
                    <a:pt x="6307" y="3323"/>
                    <a:pt x="5785" y="1994"/>
                    <a:pt x="4899" y="1163"/>
                  </a:cubicBezTo>
                  <a:cubicBezTo>
                    <a:pt x="4012" y="332"/>
                    <a:pt x="2759" y="0"/>
                    <a:pt x="1872" y="0"/>
                  </a:cubicBezTo>
                  <a:cubicBezTo>
                    <a:pt x="985" y="0"/>
                    <a:pt x="464" y="332"/>
                    <a:pt x="203" y="1495"/>
                  </a:cubicBezTo>
                  <a:cubicBezTo>
                    <a:pt x="-58" y="2658"/>
                    <a:pt x="-58" y="4652"/>
                    <a:pt x="151" y="6148"/>
                  </a:cubicBezTo>
                  <a:cubicBezTo>
                    <a:pt x="359" y="7643"/>
                    <a:pt x="777" y="8640"/>
                    <a:pt x="1768" y="8972"/>
                  </a:cubicBezTo>
                  <a:cubicBezTo>
                    <a:pt x="2759" y="9305"/>
                    <a:pt x="4325" y="8972"/>
                    <a:pt x="5577" y="8142"/>
                  </a:cubicBezTo>
                  <a:cubicBezTo>
                    <a:pt x="6829" y="7311"/>
                    <a:pt x="7768" y="5982"/>
                    <a:pt x="8499" y="4818"/>
                  </a:cubicBezTo>
                  <a:cubicBezTo>
                    <a:pt x="9229" y="3655"/>
                    <a:pt x="9751" y="2658"/>
                    <a:pt x="10012" y="2991"/>
                  </a:cubicBezTo>
                  <a:cubicBezTo>
                    <a:pt x="10272" y="3323"/>
                    <a:pt x="10272" y="4985"/>
                    <a:pt x="10272" y="7477"/>
                  </a:cubicBezTo>
                  <a:cubicBezTo>
                    <a:pt x="10272" y="9969"/>
                    <a:pt x="10272" y="13292"/>
                    <a:pt x="10325" y="15785"/>
                  </a:cubicBezTo>
                  <a:cubicBezTo>
                    <a:pt x="10377" y="18277"/>
                    <a:pt x="10481" y="19938"/>
                    <a:pt x="10690" y="19772"/>
                  </a:cubicBezTo>
                  <a:cubicBezTo>
                    <a:pt x="10899" y="19606"/>
                    <a:pt x="11212" y="17612"/>
                    <a:pt x="11525" y="15785"/>
                  </a:cubicBezTo>
                  <a:cubicBezTo>
                    <a:pt x="11838" y="13957"/>
                    <a:pt x="12151" y="12295"/>
                    <a:pt x="12464" y="10634"/>
                  </a:cubicBezTo>
                  <a:cubicBezTo>
                    <a:pt x="12777" y="8972"/>
                    <a:pt x="13090" y="7311"/>
                    <a:pt x="13507" y="6480"/>
                  </a:cubicBezTo>
                  <a:cubicBezTo>
                    <a:pt x="13925" y="5649"/>
                    <a:pt x="14446" y="5649"/>
                    <a:pt x="14759" y="6480"/>
                  </a:cubicBezTo>
                  <a:cubicBezTo>
                    <a:pt x="15072" y="7311"/>
                    <a:pt x="15177" y="8972"/>
                    <a:pt x="15542" y="11298"/>
                  </a:cubicBezTo>
                  <a:cubicBezTo>
                    <a:pt x="15907" y="13625"/>
                    <a:pt x="16533" y="16615"/>
                    <a:pt x="17577" y="18443"/>
                  </a:cubicBezTo>
                  <a:cubicBezTo>
                    <a:pt x="18620" y="20271"/>
                    <a:pt x="20081" y="20935"/>
                    <a:pt x="215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4" name="Line"/>
            <p:cNvSpPr/>
            <p:nvPr/>
          </p:nvSpPr>
          <p:spPr>
            <a:xfrm>
              <a:off x="11207711" y="10600014"/>
              <a:ext cx="345323" cy="55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338" extrusionOk="0">
                  <a:moveTo>
                    <a:pt x="14167" y="0"/>
                  </a:moveTo>
                  <a:cubicBezTo>
                    <a:pt x="12028" y="2012"/>
                    <a:pt x="9889" y="4025"/>
                    <a:pt x="7858" y="6507"/>
                  </a:cubicBezTo>
                  <a:cubicBezTo>
                    <a:pt x="5826" y="8989"/>
                    <a:pt x="3901" y="11940"/>
                    <a:pt x="2511" y="13752"/>
                  </a:cubicBezTo>
                  <a:cubicBezTo>
                    <a:pt x="1121" y="15563"/>
                    <a:pt x="266" y="16234"/>
                    <a:pt x="52" y="16234"/>
                  </a:cubicBezTo>
                  <a:cubicBezTo>
                    <a:pt x="-162" y="16234"/>
                    <a:pt x="266" y="15563"/>
                    <a:pt x="1656" y="14020"/>
                  </a:cubicBezTo>
                  <a:cubicBezTo>
                    <a:pt x="3046" y="12477"/>
                    <a:pt x="5398" y="10062"/>
                    <a:pt x="7216" y="7848"/>
                  </a:cubicBezTo>
                  <a:cubicBezTo>
                    <a:pt x="9034" y="5635"/>
                    <a:pt x="10317" y="3622"/>
                    <a:pt x="11173" y="2281"/>
                  </a:cubicBezTo>
                  <a:cubicBezTo>
                    <a:pt x="12028" y="939"/>
                    <a:pt x="12456" y="268"/>
                    <a:pt x="12990" y="335"/>
                  </a:cubicBezTo>
                  <a:cubicBezTo>
                    <a:pt x="13525" y="402"/>
                    <a:pt x="14167" y="1207"/>
                    <a:pt x="15129" y="3622"/>
                  </a:cubicBezTo>
                  <a:cubicBezTo>
                    <a:pt x="16091" y="6037"/>
                    <a:pt x="17375" y="10062"/>
                    <a:pt x="18337" y="12745"/>
                  </a:cubicBezTo>
                  <a:cubicBezTo>
                    <a:pt x="19299" y="15429"/>
                    <a:pt x="19941" y="16770"/>
                    <a:pt x="20476" y="18112"/>
                  </a:cubicBezTo>
                  <a:cubicBezTo>
                    <a:pt x="21010" y="19453"/>
                    <a:pt x="21438" y="20795"/>
                    <a:pt x="21331" y="21198"/>
                  </a:cubicBezTo>
                  <a:cubicBezTo>
                    <a:pt x="21224" y="21600"/>
                    <a:pt x="20583" y="21063"/>
                    <a:pt x="19834" y="20527"/>
                  </a:cubicBezTo>
                  <a:cubicBezTo>
                    <a:pt x="19086" y="19990"/>
                    <a:pt x="18230" y="19453"/>
                    <a:pt x="17375" y="18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5" name="Line"/>
            <p:cNvSpPr/>
            <p:nvPr/>
          </p:nvSpPr>
          <p:spPr>
            <a:xfrm>
              <a:off x="11333092" y="10880228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6" name="Line"/>
            <p:cNvSpPr/>
            <p:nvPr/>
          </p:nvSpPr>
          <p:spPr>
            <a:xfrm>
              <a:off x="11893520" y="1091136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7" name="Line"/>
            <p:cNvSpPr/>
            <p:nvPr/>
          </p:nvSpPr>
          <p:spPr>
            <a:xfrm>
              <a:off x="11883141" y="11077415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8" name="Line"/>
            <p:cNvSpPr/>
            <p:nvPr/>
          </p:nvSpPr>
          <p:spPr>
            <a:xfrm>
              <a:off x="12516217" y="10693418"/>
              <a:ext cx="31135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710"/>
                    <a:pt x="9600" y="11421"/>
                    <a:pt x="13200" y="15021"/>
                  </a:cubicBezTo>
                  <a:cubicBezTo>
                    <a:pt x="16800" y="18621"/>
                    <a:pt x="19200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9" name="Line"/>
            <p:cNvSpPr/>
            <p:nvPr/>
          </p:nvSpPr>
          <p:spPr>
            <a:xfrm>
              <a:off x="12609622" y="10693418"/>
              <a:ext cx="41081" cy="35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30" extrusionOk="0">
                  <a:moveTo>
                    <a:pt x="0" y="0"/>
                  </a:moveTo>
                  <a:cubicBezTo>
                    <a:pt x="5400" y="5294"/>
                    <a:pt x="10800" y="10588"/>
                    <a:pt x="14400" y="13765"/>
                  </a:cubicBezTo>
                  <a:cubicBezTo>
                    <a:pt x="18000" y="16941"/>
                    <a:pt x="19800" y="18000"/>
                    <a:pt x="20700" y="19059"/>
                  </a:cubicBezTo>
                  <a:cubicBezTo>
                    <a:pt x="21600" y="20118"/>
                    <a:pt x="21600" y="21176"/>
                    <a:pt x="20700" y="21388"/>
                  </a:cubicBezTo>
                  <a:cubicBezTo>
                    <a:pt x="19800" y="21600"/>
                    <a:pt x="18000" y="20965"/>
                    <a:pt x="16200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0" name="Line"/>
            <p:cNvSpPr/>
            <p:nvPr/>
          </p:nvSpPr>
          <p:spPr>
            <a:xfrm>
              <a:off x="12557731" y="10638699"/>
              <a:ext cx="425510" cy="43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2669"/>
                  </a:moveTo>
                  <a:cubicBezTo>
                    <a:pt x="1756" y="1656"/>
                    <a:pt x="3512" y="644"/>
                    <a:pt x="5795" y="222"/>
                  </a:cubicBezTo>
                  <a:cubicBezTo>
                    <a:pt x="8078" y="-200"/>
                    <a:pt x="10888" y="-31"/>
                    <a:pt x="12907" y="813"/>
                  </a:cubicBezTo>
                  <a:cubicBezTo>
                    <a:pt x="14927" y="1656"/>
                    <a:pt x="16156" y="3175"/>
                    <a:pt x="16771" y="4356"/>
                  </a:cubicBezTo>
                  <a:cubicBezTo>
                    <a:pt x="17385" y="5538"/>
                    <a:pt x="17385" y="6381"/>
                    <a:pt x="15278" y="7394"/>
                  </a:cubicBezTo>
                  <a:cubicBezTo>
                    <a:pt x="13171" y="8406"/>
                    <a:pt x="8956" y="9588"/>
                    <a:pt x="6410" y="10094"/>
                  </a:cubicBezTo>
                  <a:cubicBezTo>
                    <a:pt x="3863" y="10600"/>
                    <a:pt x="2985" y="10431"/>
                    <a:pt x="2985" y="10263"/>
                  </a:cubicBezTo>
                  <a:cubicBezTo>
                    <a:pt x="2985" y="10094"/>
                    <a:pt x="3863" y="9925"/>
                    <a:pt x="4741" y="9841"/>
                  </a:cubicBezTo>
                  <a:cubicBezTo>
                    <a:pt x="5619" y="9756"/>
                    <a:pt x="6498" y="9756"/>
                    <a:pt x="8254" y="11022"/>
                  </a:cubicBezTo>
                  <a:cubicBezTo>
                    <a:pt x="10010" y="12288"/>
                    <a:pt x="12644" y="14819"/>
                    <a:pt x="14576" y="16759"/>
                  </a:cubicBezTo>
                  <a:cubicBezTo>
                    <a:pt x="16507" y="18700"/>
                    <a:pt x="17737" y="20050"/>
                    <a:pt x="18790" y="20725"/>
                  </a:cubicBezTo>
                  <a:cubicBezTo>
                    <a:pt x="19844" y="21400"/>
                    <a:pt x="20722" y="21400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1" name="Line"/>
            <p:cNvSpPr/>
            <p:nvPr/>
          </p:nvSpPr>
          <p:spPr>
            <a:xfrm>
              <a:off x="13066267" y="10497771"/>
              <a:ext cx="207567" cy="21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440" y="876"/>
                    <a:pt x="2880" y="-153"/>
                    <a:pt x="4140" y="18"/>
                  </a:cubicBezTo>
                  <a:cubicBezTo>
                    <a:pt x="5400" y="190"/>
                    <a:pt x="6480" y="1561"/>
                    <a:pt x="7200" y="3104"/>
                  </a:cubicBezTo>
                  <a:cubicBezTo>
                    <a:pt x="7920" y="4647"/>
                    <a:pt x="8280" y="6361"/>
                    <a:pt x="8460" y="8418"/>
                  </a:cubicBezTo>
                  <a:cubicBezTo>
                    <a:pt x="8640" y="10476"/>
                    <a:pt x="8640" y="12876"/>
                    <a:pt x="8460" y="13218"/>
                  </a:cubicBezTo>
                  <a:cubicBezTo>
                    <a:pt x="8280" y="13561"/>
                    <a:pt x="7920" y="11847"/>
                    <a:pt x="8280" y="10304"/>
                  </a:cubicBezTo>
                  <a:cubicBezTo>
                    <a:pt x="8640" y="8761"/>
                    <a:pt x="9720" y="7390"/>
                    <a:pt x="10980" y="6018"/>
                  </a:cubicBezTo>
                  <a:cubicBezTo>
                    <a:pt x="12240" y="4647"/>
                    <a:pt x="13680" y="3276"/>
                    <a:pt x="15300" y="2933"/>
                  </a:cubicBezTo>
                  <a:cubicBezTo>
                    <a:pt x="16920" y="2590"/>
                    <a:pt x="18720" y="3276"/>
                    <a:pt x="19800" y="6533"/>
                  </a:cubicBezTo>
                  <a:cubicBezTo>
                    <a:pt x="20880" y="9790"/>
                    <a:pt x="21240" y="15618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2" name="Line"/>
            <p:cNvSpPr/>
            <p:nvPr/>
          </p:nvSpPr>
          <p:spPr>
            <a:xfrm>
              <a:off x="13730478" y="10847102"/>
              <a:ext cx="605401" cy="178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7716"/>
                  </a:moveTo>
                  <a:cubicBezTo>
                    <a:pt x="2839" y="7301"/>
                    <a:pt x="5678" y="6886"/>
                    <a:pt x="9072" y="7093"/>
                  </a:cubicBezTo>
                  <a:cubicBezTo>
                    <a:pt x="12466" y="7301"/>
                    <a:pt x="16416" y="8132"/>
                    <a:pt x="18699" y="8547"/>
                  </a:cubicBezTo>
                  <a:cubicBezTo>
                    <a:pt x="20983" y="8962"/>
                    <a:pt x="21600" y="8962"/>
                    <a:pt x="21600" y="8547"/>
                  </a:cubicBezTo>
                  <a:cubicBezTo>
                    <a:pt x="21600" y="8132"/>
                    <a:pt x="20983" y="7301"/>
                    <a:pt x="20427" y="6262"/>
                  </a:cubicBezTo>
                  <a:cubicBezTo>
                    <a:pt x="19872" y="5224"/>
                    <a:pt x="19378" y="3978"/>
                    <a:pt x="18885" y="2732"/>
                  </a:cubicBezTo>
                  <a:cubicBezTo>
                    <a:pt x="18391" y="1486"/>
                    <a:pt x="17897" y="239"/>
                    <a:pt x="17959" y="32"/>
                  </a:cubicBezTo>
                  <a:cubicBezTo>
                    <a:pt x="18021" y="-176"/>
                    <a:pt x="18638" y="655"/>
                    <a:pt x="19070" y="2316"/>
                  </a:cubicBezTo>
                  <a:cubicBezTo>
                    <a:pt x="19502" y="3978"/>
                    <a:pt x="19749" y="6470"/>
                    <a:pt x="19378" y="9793"/>
                  </a:cubicBezTo>
                  <a:cubicBezTo>
                    <a:pt x="19008" y="13116"/>
                    <a:pt x="18021" y="17270"/>
                    <a:pt x="17033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3" name="Line"/>
            <p:cNvSpPr/>
            <p:nvPr/>
          </p:nvSpPr>
          <p:spPr>
            <a:xfrm>
              <a:off x="14975872" y="10662284"/>
              <a:ext cx="31136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0" y="6317"/>
                    <a:pt x="0" y="12634"/>
                    <a:pt x="0" y="16404"/>
                  </a:cubicBezTo>
                  <a:cubicBezTo>
                    <a:pt x="0" y="20174"/>
                    <a:pt x="0" y="21396"/>
                    <a:pt x="3600" y="21498"/>
                  </a:cubicBezTo>
                  <a:cubicBezTo>
                    <a:pt x="7200" y="21600"/>
                    <a:pt x="14400" y="20581"/>
                    <a:pt x="21600" y="19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4" name="Line"/>
            <p:cNvSpPr/>
            <p:nvPr/>
          </p:nvSpPr>
          <p:spPr>
            <a:xfrm>
              <a:off x="15038143" y="10724554"/>
              <a:ext cx="31135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236"/>
                    <a:pt x="14400" y="10473"/>
                    <a:pt x="18000" y="13636"/>
                  </a:cubicBezTo>
                  <a:cubicBezTo>
                    <a:pt x="21600" y="16800"/>
                    <a:pt x="21600" y="17891"/>
                    <a:pt x="21600" y="19091"/>
                  </a:cubicBezTo>
                  <a:cubicBezTo>
                    <a:pt x="21600" y="20291"/>
                    <a:pt x="21600" y="21600"/>
                    <a:pt x="20400" y="21600"/>
                  </a:cubicBezTo>
                  <a:cubicBezTo>
                    <a:pt x="19200" y="21600"/>
                    <a:pt x="16800" y="20291"/>
                    <a:pt x="14399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5" name="Line"/>
            <p:cNvSpPr/>
            <p:nvPr/>
          </p:nvSpPr>
          <p:spPr>
            <a:xfrm>
              <a:off x="14982552" y="10643422"/>
              <a:ext cx="387697" cy="40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67" extrusionOk="0">
                  <a:moveTo>
                    <a:pt x="204" y="4257"/>
                  </a:moveTo>
                  <a:cubicBezTo>
                    <a:pt x="13" y="3350"/>
                    <a:pt x="-178" y="2442"/>
                    <a:pt x="300" y="1716"/>
                  </a:cubicBezTo>
                  <a:cubicBezTo>
                    <a:pt x="778" y="990"/>
                    <a:pt x="1925" y="446"/>
                    <a:pt x="4314" y="173"/>
                  </a:cubicBezTo>
                  <a:cubicBezTo>
                    <a:pt x="6703" y="-99"/>
                    <a:pt x="10335" y="-99"/>
                    <a:pt x="12916" y="536"/>
                  </a:cubicBezTo>
                  <a:cubicBezTo>
                    <a:pt x="15496" y="1172"/>
                    <a:pt x="17026" y="2442"/>
                    <a:pt x="17886" y="3531"/>
                  </a:cubicBezTo>
                  <a:cubicBezTo>
                    <a:pt x="18746" y="4620"/>
                    <a:pt x="18937" y="5528"/>
                    <a:pt x="17408" y="6708"/>
                  </a:cubicBezTo>
                  <a:cubicBezTo>
                    <a:pt x="15879" y="7888"/>
                    <a:pt x="12629" y="9340"/>
                    <a:pt x="10526" y="10066"/>
                  </a:cubicBezTo>
                  <a:cubicBezTo>
                    <a:pt x="8424" y="10792"/>
                    <a:pt x="7468" y="10792"/>
                    <a:pt x="6417" y="10610"/>
                  </a:cubicBezTo>
                  <a:cubicBezTo>
                    <a:pt x="5365" y="10429"/>
                    <a:pt x="4218" y="10066"/>
                    <a:pt x="4218" y="9703"/>
                  </a:cubicBezTo>
                  <a:cubicBezTo>
                    <a:pt x="4218" y="9340"/>
                    <a:pt x="5365" y="8977"/>
                    <a:pt x="6799" y="9430"/>
                  </a:cubicBezTo>
                  <a:cubicBezTo>
                    <a:pt x="8233" y="9884"/>
                    <a:pt x="9953" y="11155"/>
                    <a:pt x="11769" y="12970"/>
                  </a:cubicBezTo>
                  <a:cubicBezTo>
                    <a:pt x="13585" y="14785"/>
                    <a:pt x="15496" y="17145"/>
                    <a:pt x="16739" y="18688"/>
                  </a:cubicBezTo>
                  <a:cubicBezTo>
                    <a:pt x="17981" y="20230"/>
                    <a:pt x="18555" y="20956"/>
                    <a:pt x="19224" y="21229"/>
                  </a:cubicBezTo>
                  <a:cubicBezTo>
                    <a:pt x="19893" y="21501"/>
                    <a:pt x="20657" y="21319"/>
                    <a:pt x="21422" y="21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6" name="Line"/>
            <p:cNvSpPr/>
            <p:nvPr/>
          </p:nvSpPr>
          <p:spPr>
            <a:xfrm>
              <a:off x="15494788" y="10562309"/>
              <a:ext cx="269835" cy="224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1604"/>
                  </a:moveTo>
                  <a:cubicBezTo>
                    <a:pt x="1108" y="622"/>
                    <a:pt x="2215" y="-360"/>
                    <a:pt x="3046" y="131"/>
                  </a:cubicBezTo>
                  <a:cubicBezTo>
                    <a:pt x="3877" y="622"/>
                    <a:pt x="4431" y="2585"/>
                    <a:pt x="4708" y="4549"/>
                  </a:cubicBezTo>
                  <a:cubicBezTo>
                    <a:pt x="4985" y="6513"/>
                    <a:pt x="4985" y="8476"/>
                    <a:pt x="5262" y="8640"/>
                  </a:cubicBezTo>
                  <a:cubicBezTo>
                    <a:pt x="5538" y="8804"/>
                    <a:pt x="6092" y="7167"/>
                    <a:pt x="6785" y="5695"/>
                  </a:cubicBezTo>
                  <a:cubicBezTo>
                    <a:pt x="7477" y="4222"/>
                    <a:pt x="8308" y="2913"/>
                    <a:pt x="9415" y="2258"/>
                  </a:cubicBezTo>
                  <a:cubicBezTo>
                    <a:pt x="10523" y="1604"/>
                    <a:pt x="11908" y="1604"/>
                    <a:pt x="12738" y="2422"/>
                  </a:cubicBezTo>
                  <a:cubicBezTo>
                    <a:pt x="13569" y="3240"/>
                    <a:pt x="13846" y="4876"/>
                    <a:pt x="13985" y="6676"/>
                  </a:cubicBezTo>
                  <a:cubicBezTo>
                    <a:pt x="14123" y="8476"/>
                    <a:pt x="14123" y="10440"/>
                    <a:pt x="14400" y="10604"/>
                  </a:cubicBezTo>
                  <a:cubicBezTo>
                    <a:pt x="14677" y="10767"/>
                    <a:pt x="15231" y="9131"/>
                    <a:pt x="16477" y="7658"/>
                  </a:cubicBezTo>
                  <a:cubicBezTo>
                    <a:pt x="17723" y="6185"/>
                    <a:pt x="19662" y="4876"/>
                    <a:pt x="20631" y="5531"/>
                  </a:cubicBezTo>
                  <a:cubicBezTo>
                    <a:pt x="21600" y="6185"/>
                    <a:pt x="21600" y="8804"/>
                    <a:pt x="21600" y="11749"/>
                  </a:cubicBezTo>
                  <a:cubicBezTo>
                    <a:pt x="21600" y="14695"/>
                    <a:pt x="21600" y="17967"/>
                    <a:pt x="21600" y="21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7" name="Line"/>
            <p:cNvSpPr/>
            <p:nvPr/>
          </p:nvSpPr>
          <p:spPr>
            <a:xfrm>
              <a:off x="15961810" y="1115006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8" name="Line"/>
            <p:cNvSpPr/>
            <p:nvPr/>
          </p:nvSpPr>
          <p:spPr>
            <a:xfrm>
              <a:off x="17539310" y="10770784"/>
              <a:ext cx="477402" cy="459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1714"/>
                  </a:moveTo>
                  <a:cubicBezTo>
                    <a:pt x="470" y="6389"/>
                    <a:pt x="939" y="11063"/>
                    <a:pt x="1252" y="13804"/>
                  </a:cubicBezTo>
                  <a:cubicBezTo>
                    <a:pt x="1565" y="16544"/>
                    <a:pt x="1722" y="17350"/>
                    <a:pt x="1722" y="17350"/>
                  </a:cubicBezTo>
                  <a:cubicBezTo>
                    <a:pt x="1722" y="17350"/>
                    <a:pt x="1565" y="16544"/>
                    <a:pt x="1409" y="14529"/>
                  </a:cubicBezTo>
                  <a:cubicBezTo>
                    <a:pt x="1252" y="12514"/>
                    <a:pt x="1096" y="9290"/>
                    <a:pt x="1017" y="7195"/>
                  </a:cubicBezTo>
                  <a:cubicBezTo>
                    <a:pt x="939" y="5099"/>
                    <a:pt x="939" y="4132"/>
                    <a:pt x="783" y="3245"/>
                  </a:cubicBezTo>
                  <a:cubicBezTo>
                    <a:pt x="626" y="2359"/>
                    <a:pt x="313" y="1553"/>
                    <a:pt x="548" y="989"/>
                  </a:cubicBezTo>
                  <a:cubicBezTo>
                    <a:pt x="783" y="425"/>
                    <a:pt x="1565" y="102"/>
                    <a:pt x="3678" y="22"/>
                  </a:cubicBezTo>
                  <a:cubicBezTo>
                    <a:pt x="5791" y="-59"/>
                    <a:pt x="9235" y="102"/>
                    <a:pt x="11896" y="183"/>
                  </a:cubicBezTo>
                  <a:cubicBezTo>
                    <a:pt x="14557" y="263"/>
                    <a:pt x="16435" y="263"/>
                    <a:pt x="17765" y="263"/>
                  </a:cubicBezTo>
                  <a:cubicBezTo>
                    <a:pt x="19096" y="263"/>
                    <a:pt x="19878" y="263"/>
                    <a:pt x="20270" y="666"/>
                  </a:cubicBezTo>
                  <a:cubicBezTo>
                    <a:pt x="20661" y="1069"/>
                    <a:pt x="20661" y="1875"/>
                    <a:pt x="20817" y="4535"/>
                  </a:cubicBezTo>
                  <a:cubicBezTo>
                    <a:pt x="20974" y="7195"/>
                    <a:pt x="21287" y="11708"/>
                    <a:pt x="21443" y="14368"/>
                  </a:cubicBezTo>
                  <a:cubicBezTo>
                    <a:pt x="21600" y="17028"/>
                    <a:pt x="21600" y="17834"/>
                    <a:pt x="21600" y="18720"/>
                  </a:cubicBezTo>
                  <a:cubicBezTo>
                    <a:pt x="21600" y="19607"/>
                    <a:pt x="21600" y="20574"/>
                    <a:pt x="21130" y="21057"/>
                  </a:cubicBezTo>
                  <a:cubicBezTo>
                    <a:pt x="20661" y="21541"/>
                    <a:pt x="19722" y="21541"/>
                    <a:pt x="17609" y="21057"/>
                  </a:cubicBezTo>
                  <a:cubicBezTo>
                    <a:pt x="15496" y="20574"/>
                    <a:pt x="12209" y="19607"/>
                    <a:pt x="9157" y="18720"/>
                  </a:cubicBezTo>
                  <a:cubicBezTo>
                    <a:pt x="6104" y="17834"/>
                    <a:pt x="3287" y="17028"/>
                    <a:pt x="470" y="1622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9" name="Line"/>
            <p:cNvSpPr/>
            <p:nvPr/>
          </p:nvSpPr>
          <p:spPr>
            <a:xfrm>
              <a:off x="17684606" y="10807580"/>
              <a:ext cx="194066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1600" extrusionOk="0">
                  <a:moveTo>
                    <a:pt x="17876" y="0"/>
                  </a:moveTo>
                  <a:cubicBezTo>
                    <a:pt x="12662" y="2720"/>
                    <a:pt x="7448" y="5440"/>
                    <a:pt x="4469" y="7280"/>
                  </a:cubicBezTo>
                  <a:cubicBezTo>
                    <a:pt x="1490" y="9120"/>
                    <a:pt x="745" y="10080"/>
                    <a:pt x="1490" y="10480"/>
                  </a:cubicBezTo>
                  <a:cubicBezTo>
                    <a:pt x="2235" y="10880"/>
                    <a:pt x="4469" y="10720"/>
                    <a:pt x="6517" y="10480"/>
                  </a:cubicBezTo>
                  <a:cubicBezTo>
                    <a:pt x="8566" y="10240"/>
                    <a:pt x="10428" y="9920"/>
                    <a:pt x="13035" y="9600"/>
                  </a:cubicBezTo>
                  <a:cubicBezTo>
                    <a:pt x="15641" y="9280"/>
                    <a:pt x="18993" y="8960"/>
                    <a:pt x="20297" y="9280"/>
                  </a:cubicBezTo>
                  <a:cubicBezTo>
                    <a:pt x="21600" y="9600"/>
                    <a:pt x="20855" y="10560"/>
                    <a:pt x="17131" y="12720"/>
                  </a:cubicBezTo>
                  <a:cubicBezTo>
                    <a:pt x="13407" y="14880"/>
                    <a:pt x="6703" y="182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2" name="IMG_0118.png" descr="IMG_01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404" y="1524320"/>
            <a:ext cx="21259192" cy="84467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05" name="Drawing"/>
          <p:cNvGrpSpPr/>
          <p:nvPr/>
        </p:nvGrpSpPr>
        <p:grpSpPr>
          <a:xfrm>
            <a:off x="2669553" y="10705060"/>
            <a:ext cx="21096731" cy="991273"/>
            <a:chOff x="0" y="0"/>
            <a:chExt cx="21096730" cy="991271"/>
          </a:xfrm>
        </p:grpSpPr>
        <p:sp>
          <p:nvSpPr>
            <p:cNvPr id="5373" name="Line"/>
            <p:cNvSpPr/>
            <p:nvPr/>
          </p:nvSpPr>
          <p:spPr>
            <a:xfrm>
              <a:off x="-1" y="355350"/>
              <a:ext cx="504557" cy="36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362" extrusionOk="0">
                  <a:moveTo>
                    <a:pt x="9470" y="1377"/>
                  </a:moveTo>
                  <a:cubicBezTo>
                    <a:pt x="9035" y="569"/>
                    <a:pt x="8600" y="-238"/>
                    <a:pt x="7150" y="65"/>
                  </a:cubicBezTo>
                  <a:cubicBezTo>
                    <a:pt x="5701" y="368"/>
                    <a:pt x="3236" y="1781"/>
                    <a:pt x="1714" y="3497"/>
                  </a:cubicBezTo>
                  <a:cubicBezTo>
                    <a:pt x="192" y="5212"/>
                    <a:pt x="-388" y="7231"/>
                    <a:pt x="264" y="10158"/>
                  </a:cubicBezTo>
                  <a:cubicBezTo>
                    <a:pt x="917" y="13085"/>
                    <a:pt x="2801" y="16921"/>
                    <a:pt x="5556" y="18940"/>
                  </a:cubicBezTo>
                  <a:cubicBezTo>
                    <a:pt x="8310" y="20958"/>
                    <a:pt x="11934" y="21160"/>
                    <a:pt x="14471" y="20756"/>
                  </a:cubicBezTo>
                  <a:cubicBezTo>
                    <a:pt x="17008" y="20353"/>
                    <a:pt x="18458" y="19343"/>
                    <a:pt x="19400" y="18435"/>
                  </a:cubicBezTo>
                  <a:cubicBezTo>
                    <a:pt x="20342" y="17526"/>
                    <a:pt x="20777" y="16719"/>
                    <a:pt x="20995" y="15811"/>
                  </a:cubicBezTo>
                  <a:cubicBezTo>
                    <a:pt x="21212" y="14902"/>
                    <a:pt x="21212" y="13893"/>
                    <a:pt x="20850" y="13287"/>
                  </a:cubicBezTo>
                  <a:cubicBezTo>
                    <a:pt x="20487" y="12682"/>
                    <a:pt x="19762" y="12480"/>
                    <a:pt x="18530" y="12884"/>
                  </a:cubicBezTo>
                  <a:cubicBezTo>
                    <a:pt x="17298" y="13287"/>
                    <a:pt x="15558" y="14297"/>
                    <a:pt x="14761" y="15306"/>
                  </a:cubicBezTo>
                  <a:cubicBezTo>
                    <a:pt x="13964" y="16315"/>
                    <a:pt x="14109" y="17325"/>
                    <a:pt x="15051" y="18334"/>
                  </a:cubicBezTo>
                  <a:cubicBezTo>
                    <a:pt x="15993" y="19343"/>
                    <a:pt x="17733" y="20353"/>
                    <a:pt x="19472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4" name="Line"/>
            <p:cNvSpPr/>
            <p:nvPr/>
          </p:nvSpPr>
          <p:spPr>
            <a:xfrm>
              <a:off x="641121" y="545083"/>
              <a:ext cx="529293" cy="16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1" extrusionOk="0">
                  <a:moveTo>
                    <a:pt x="0" y="9247"/>
                  </a:moveTo>
                  <a:cubicBezTo>
                    <a:pt x="424" y="7484"/>
                    <a:pt x="847" y="5720"/>
                    <a:pt x="1412" y="4618"/>
                  </a:cubicBezTo>
                  <a:cubicBezTo>
                    <a:pt x="1976" y="3516"/>
                    <a:pt x="2682" y="3076"/>
                    <a:pt x="3176" y="3957"/>
                  </a:cubicBezTo>
                  <a:cubicBezTo>
                    <a:pt x="3671" y="4839"/>
                    <a:pt x="3953" y="7043"/>
                    <a:pt x="4165" y="10129"/>
                  </a:cubicBezTo>
                  <a:cubicBezTo>
                    <a:pt x="4376" y="13214"/>
                    <a:pt x="4518" y="17182"/>
                    <a:pt x="4588" y="18063"/>
                  </a:cubicBezTo>
                  <a:cubicBezTo>
                    <a:pt x="4659" y="18945"/>
                    <a:pt x="4659" y="16741"/>
                    <a:pt x="5012" y="13435"/>
                  </a:cubicBezTo>
                  <a:cubicBezTo>
                    <a:pt x="5365" y="10129"/>
                    <a:pt x="6071" y="5720"/>
                    <a:pt x="6776" y="3076"/>
                  </a:cubicBezTo>
                  <a:cubicBezTo>
                    <a:pt x="7482" y="431"/>
                    <a:pt x="8188" y="-451"/>
                    <a:pt x="8612" y="210"/>
                  </a:cubicBezTo>
                  <a:cubicBezTo>
                    <a:pt x="9035" y="871"/>
                    <a:pt x="9176" y="3076"/>
                    <a:pt x="9318" y="5280"/>
                  </a:cubicBezTo>
                  <a:cubicBezTo>
                    <a:pt x="9459" y="7484"/>
                    <a:pt x="9600" y="9688"/>
                    <a:pt x="9741" y="12774"/>
                  </a:cubicBezTo>
                  <a:cubicBezTo>
                    <a:pt x="9882" y="15859"/>
                    <a:pt x="10024" y="19827"/>
                    <a:pt x="10306" y="20488"/>
                  </a:cubicBezTo>
                  <a:cubicBezTo>
                    <a:pt x="10588" y="21149"/>
                    <a:pt x="11012" y="18504"/>
                    <a:pt x="11435" y="16080"/>
                  </a:cubicBezTo>
                  <a:cubicBezTo>
                    <a:pt x="11859" y="13655"/>
                    <a:pt x="12282" y="11451"/>
                    <a:pt x="12706" y="9467"/>
                  </a:cubicBezTo>
                  <a:cubicBezTo>
                    <a:pt x="13129" y="7484"/>
                    <a:pt x="13553" y="5720"/>
                    <a:pt x="14118" y="5059"/>
                  </a:cubicBezTo>
                  <a:cubicBezTo>
                    <a:pt x="14682" y="4398"/>
                    <a:pt x="15388" y="4839"/>
                    <a:pt x="15741" y="6161"/>
                  </a:cubicBezTo>
                  <a:cubicBezTo>
                    <a:pt x="16094" y="7484"/>
                    <a:pt x="16094" y="9688"/>
                    <a:pt x="16306" y="12112"/>
                  </a:cubicBezTo>
                  <a:cubicBezTo>
                    <a:pt x="16518" y="14537"/>
                    <a:pt x="16941" y="17182"/>
                    <a:pt x="17859" y="17622"/>
                  </a:cubicBezTo>
                  <a:cubicBezTo>
                    <a:pt x="18776" y="18063"/>
                    <a:pt x="20188" y="16300"/>
                    <a:pt x="21600" y="14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5" name="Line"/>
            <p:cNvSpPr/>
            <p:nvPr/>
          </p:nvSpPr>
          <p:spPr>
            <a:xfrm>
              <a:off x="1222305" y="254413"/>
              <a:ext cx="253308" cy="470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0" y="0"/>
                  </a:moveTo>
                  <a:cubicBezTo>
                    <a:pt x="876" y="3335"/>
                    <a:pt x="1751" y="6671"/>
                    <a:pt x="2481" y="9609"/>
                  </a:cubicBezTo>
                  <a:cubicBezTo>
                    <a:pt x="3211" y="12547"/>
                    <a:pt x="3795" y="15088"/>
                    <a:pt x="4087" y="16756"/>
                  </a:cubicBezTo>
                  <a:cubicBezTo>
                    <a:pt x="4378" y="18424"/>
                    <a:pt x="4378" y="19218"/>
                    <a:pt x="4524" y="19138"/>
                  </a:cubicBezTo>
                  <a:cubicBezTo>
                    <a:pt x="4670" y="19059"/>
                    <a:pt x="4962" y="18106"/>
                    <a:pt x="5838" y="16915"/>
                  </a:cubicBezTo>
                  <a:cubicBezTo>
                    <a:pt x="6714" y="15724"/>
                    <a:pt x="8173" y="14294"/>
                    <a:pt x="9486" y="13341"/>
                  </a:cubicBezTo>
                  <a:cubicBezTo>
                    <a:pt x="10800" y="12388"/>
                    <a:pt x="11968" y="11912"/>
                    <a:pt x="13427" y="11674"/>
                  </a:cubicBezTo>
                  <a:cubicBezTo>
                    <a:pt x="14887" y="11435"/>
                    <a:pt x="16638" y="11435"/>
                    <a:pt x="17951" y="11753"/>
                  </a:cubicBezTo>
                  <a:cubicBezTo>
                    <a:pt x="19265" y="12071"/>
                    <a:pt x="20141" y="12706"/>
                    <a:pt x="20724" y="13976"/>
                  </a:cubicBezTo>
                  <a:cubicBezTo>
                    <a:pt x="21308" y="15247"/>
                    <a:pt x="21600" y="17153"/>
                    <a:pt x="21162" y="18424"/>
                  </a:cubicBezTo>
                  <a:cubicBezTo>
                    <a:pt x="20724" y="19694"/>
                    <a:pt x="19557" y="20329"/>
                    <a:pt x="17514" y="20806"/>
                  </a:cubicBezTo>
                  <a:cubicBezTo>
                    <a:pt x="15470" y="21282"/>
                    <a:pt x="12551" y="21600"/>
                    <a:pt x="10362" y="21600"/>
                  </a:cubicBezTo>
                  <a:cubicBezTo>
                    <a:pt x="8173" y="21600"/>
                    <a:pt x="6714" y="21282"/>
                    <a:pt x="6130" y="20250"/>
                  </a:cubicBezTo>
                  <a:cubicBezTo>
                    <a:pt x="5546" y="19218"/>
                    <a:pt x="5838" y="17471"/>
                    <a:pt x="6130" y="15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6" name="Line"/>
            <p:cNvSpPr/>
            <p:nvPr/>
          </p:nvSpPr>
          <p:spPr>
            <a:xfrm>
              <a:off x="1606302" y="586518"/>
              <a:ext cx="83027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7" name="Line"/>
            <p:cNvSpPr/>
            <p:nvPr/>
          </p:nvSpPr>
          <p:spPr>
            <a:xfrm>
              <a:off x="1533654" y="39970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8" name="Line"/>
            <p:cNvSpPr/>
            <p:nvPr/>
          </p:nvSpPr>
          <p:spPr>
            <a:xfrm>
              <a:off x="1782733" y="487492"/>
              <a:ext cx="747238" cy="202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3890"/>
                  </a:moveTo>
                  <a:cubicBezTo>
                    <a:pt x="400" y="2792"/>
                    <a:pt x="800" y="1693"/>
                    <a:pt x="1150" y="1877"/>
                  </a:cubicBezTo>
                  <a:cubicBezTo>
                    <a:pt x="1500" y="2060"/>
                    <a:pt x="1800" y="3524"/>
                    <a:pt x="2000" y="5171"/>
                  </a:cubicBezTo>
                  <a:cubicBezTo>
                    <a:pt x="2200" y="6819"/>
                    <a:pt x="2300" y="8649"/>
                    <a:pt x="2350" y="10846"/>
                  </a:cubicBezTo>
                  <a:cubicBezTo>
                    <a:pt x="2400" y="13043"/>
                    <a:pt x="2400" y="15605"/>
                    <a:pt x="2400" y="15971"/>
                  </a:cubicBezTo>
                  <a:cubicBezTo>
                    <a:pt x="2400" y="16338"/>
                    <a:pt x="2400" y="14507"/>
                    <a:pt x="2500" y="12677"/>
                  </a:cubicBezTo>
                  <a:cubicBezTo>
                    <a:pt x="2600" y="10846"/>
                    <a:pt x="2800" y="9016"/>
                    <a:pt x="3050" y="7368"/>
                  </a:cubicBezTo>
                  <a:cubicBezTo>
                    <a:pt x="3300" y="5721"/>
                    <a:pt x="3600" y="4256"/>
                    <a:pt x="4000" y="3890"/>
                  </a:cubicBezTo>
                  <a:cubicBezTo>
                    <a:pt x="4400" y="3524"/>
                    <a:pt x="4900" y="4256"/>
                    <a:pt x="5200" y="5721"/>
                  </a:cubicBezTo>
                  <a:cubicBezTo>
                    <a:pt x="5500" y="7185"/>
                    <a:pt x="5600" y="9382"/>
                    <a:pt x="5800" y="11212"/>
                  </a:cubicBezTo>
                  <a:cubicBezTo>
                    <a:pt x="6000" y="13043"/>
                    <a:pt x="6300" y="14507"/>
                    <a:pt x="6650" y="15971"/>
                  </a:cubicBezTo>
                  <a:cubicBezTo>
                    <a:pt x="7000" y="17436"/>
                    <a:pt x="7400" y="18900"/>
                    <a:pt x="7850" y="19632"/>
                  </a:cubicBezTo>
                  <a:cubicBezTo>
                    <a:pt x="8300" y="20365"/>
                    <a:pt x="8800" y="20365"/>
                    <a:pt x="9600" y="19816"/>
                  </a:cubicBezTo>
                  <a:cubicBezTo>
                    <a:pt x="10400" y="19266"/>
                    <a:pt x="11500" y="18168"/>
                    <a:pt x="12400" y="16155"/>
                  </a:cubicBezTo>
                  <a:cubicBezTo>
                    <a:pt x="13300" y="14141"/>
                    <a:pt x="14000" y="11212"/>
                    <a:pt x="14400" y="8649"/>
                  </a:cubicBezTo>
                  <a:cubicBezTo>
                    <a:pt x="14800" y="6087"/>
                    <a:pt x="14900" y="3890"/>
                    <a:pt x="14700" y="2426"/>
                  </a:cubicBezTo>
                  <a:cubicBezTo>
                    <a:pt x="14500" y="961"/>
                    <a:pt x="14000" y="229"/>
                    <a:pt x="13500" y="46"/>
                  </a:cubicBezTo>
                  <a:cubicBezTo>
                    <a:pt x="13000" y="-137"/>
                    <a:pt x="12500" y="229"/>
                    <a:pt x="12100" y="1144"/>
                  </a:cubicBezTo>
                  <a:cubicBezTo>
                    <a:pt x="11700" y="2060"/>
                    <a:pt x="11400" y="3524"/>
                    <a:pt x="11450" y="5355"/>
                  </a:cubicBezTo>
                  <a:cubicBezTo>
                    <a:pt x="11500" y="7185"/>
                    <a:pt x="11900" y="9382"/>
                    <a:pt x="13650" y="12127"/>
                  </a:cubicBezTo>
                  <a:cubicBezTo>
                    <a:pt x="15400" y="14873"/>
                    <a:pt x="18500" y="18168"/>
                    <a:pt x="21600" y="21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9" name="Line"/>
            <p:cNvSpPr/>
            <p:nvPr/>
          </p:nvSpPr>
          <p:spPr>
            <a:xfrm>
              <a:off x="3188541" y="162637"/>
              <a:ext cx="908551" cy="52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534" extrusionOk="0">
                  <a:moveTo>
                    <a:pt x="627" y="11369"/>
                  </a:moveTo>
                  <a:cubicBezTo>
                    <a:pt x="463" y="10663"/>
                    <a:pt x="299" y="9958"/>
                    <a:pt x="175" y="10028"/>
                  </a:cubicBezTo>
                  <a:cubicBezTo>
                    <a:pt x="52" y="10099"/>
                    <a:pt x="-30" y="10946"/>
                    <a:pt x="11" y="12710"/>
                  </a:cubicBezTo>
                  <a:cubicBezTo>
                    <a:pt x="52" y="14475"/>
                    <a:pt x="216" y="17158"/>
                    <a:pt x="545" y="18781"/>
                  </a:cubicBezTo>
                  <a:cubicBezTo>
                    <a:pt x="873" y="20405"/>
                    <a:pt x="1366" y="20969"/>
                    <a:pt x="2146" y="20687"/>
                  </a:cubicBezTo>
                  <a:cubicBezTo>
                    <a:pt x="2927" y="20405"/>
                    <a:pt x="3994" y="19275"/>
                    <a:pt x="4857" y="16805"/>
                  </a:cubicBezTo>
                  <a:cubicBezTo>
                    <a:pt x="5719" y="14334"/>
                    <a:pt x="6376" y="10522"/>
                    <a:pt x="6540" y="7769"/>
                  </a:cubicBezTo>
                  <a:cubicBezTo>
                    <a:pt x="6705" y="5016"/>
                    <a:pt x="6376" y="3322"/>
                    <a:pt x="6048" y="2052"/>
                  </a:cubicBezTo>
                  <a:cubicBezTo>
                    <a:pt x="5719" y="781"/>
                    <a:pt x="5391" y="-66"/>
                    <a:pt x="5226" y="5"/>
                  </a:cubicBezTo>
                  <a:cubicBezTo>
                    <a:pt x="5062" y="75"/>
                    <a:pt x="5062" y="1063"/>
                    <a:pt x="5185" y="3393"/>
                  </a:cubicBezTo>
                  <a:cubicBezTo>
                    <a:pt x="5308" y="5722"/>
                    <a:pt x="5555" y="9393"/>
                    <a:pt x="5760" y="12358"/>
                  </a:cubicBezTo>
                  <a:cubicBezTo>
                    <a:pt x="5965" y="15322"/>
                    <a:pt x="6130" y="17581"/>
                    <a:pt x="6253" y="19063"/>
                  </a:cubicBezTo>
                  <a:cubicBezTo>
                    <a:pt x="6376" y="20546"/>
                    <a:pt x="6458" y="21252"/>
                    <a:pt x="6622" y="21252"/>
                  </a:cubicBezTo>
                  <a:cubicBezTo>
                    <a:pt x="6787" y="21252"/>
                    <a:pt x="7033" y="20546"/>
                    <a:pt x="7280" y="19487"/>
                  </a:cubicBezTo>
                  <a:cubicBezTo>
                    <a:pt x="7526" y="18428"/>
                    <a:pt x="7772" y="17016"/>
                    <a:pt x="8019" y="16028"/>
                  </a:cubicBezTo>
                  <a:cubicBezTo>
                    <a:pt x="8265" y="15040"/>
                    <a:pt x="8511" y="14475"/>
                    <a:pt x="8758" y="14475"/>
                  </a:cubicBezTo>
                  <a:cubicBezTo>
                    <a:pt x="9004" y="14475"/>
                    <a:pt x="9251" y="15040"/>
                    <a:pt x="9538" y="16099"/>
                  </a:cubicBezTo>
                  <a:cubicBezTo>
                    <a:pt x="9826" y="17158"/>
                    <a:pt x="10154" y="18710"/>
                    <a:pt x="10729" y="19628"/>
                  </a:cubicBezTo>
                  <a:cubicBezTo>
                    <a:pt x="11304" y="20546"/>
                    <a:pt x="12125" y="20828"/>
                    <a:pt x="13193" y="20475"/>
                  </a:cubicBezTo>
                  <a:cubicBezTo>
                    <a:pt x="14260" y="20122"/>
                    <a:pt x="15575" y="19134"/>
                    <a:pt x="16355" y="18358"/>
                  </a:cubicBezTo>
                  <a:cubicBezTo>
                    <a:pt x="17135" y="17581"/>
                    <a:pt x="17381" y="17016"/>
                    <a:pt x="17464" y="16381"/>
                  </a:cubicBezTo>
                  <a:cubicBezTo>
                    <a:pt x="17546" y="15746"/>
                    <a:pt x="17464" y="15040"/>
                    <a:pt x="17258" y="14475"/>
                  </a:cubicBezTo>
                  <a:cubicBezTo>
                    <a:pt x="17053" y="13910"/>
                    <a:pt x="16724" y="13487"/>
                    <a:pt x="16355" y="13275"/>
                  </a:cubicBezTo>
                  <a:cubicBezTo>
                    <a:pt x="15985" y="13063"/>
                    <a:pt x="15575" y="13063"/>
                    <a:pt x="15328" y="13487"/>
                  </a:cubicBezTo>
                  <a:cubicBezTo>
                    <a:pt x="15082" y="13910"/>
                    <a:pt x="15000" y="14758"/>
                    <a:pt x="15000" y="15534"/>
                  </a:cubicBezTo>
                  <a:cubicBezTo>
                    <a:pt x="15000" y="16310"/>
                    <a:pt x="15082" y="17016"/>
                    <a:pt x="16191" y="18005"/>
                  </a:cubicBezTo>
                  <a:cubicBezTo>
                    <a:pt x="17299" y="18993"/>
                    <a:pt x="19435" y="20263"/>
                    <a:pt x="21570" y="21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0" name="Line"/>
            <p:cNvSpPr/>
            <p:nvPr/>
          </p:nvSpPr>
          <p:spPr>
            <a:xfrm>
              <a:off x="3121532" y="513870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1" name="Line"/>
            <p:cNvSpPr/>
            <p:nvPr/>
          </p:nvSpPr>
          <p:spPr>
            <a:xfrm>
              <a:off x="4844328" y="461978"/>
              <a:ext cx="352863" cy="158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7" extrusionOk="0">
                  <a:moveTo>
                    <a:pt x="0" y="0"/>
                  </a:moveTo>
                  <a:cubicBezTo>
                    <a:pt x="212" y="4596"/>
                    <a:pt x="424" y="9191"/>
                    <a:pt x="953" y="13098"/>
                  </a:cubicBezTo>
                  <a:cubicBezTo>
                    <a:pt x="1482" y="17004"/>
                    <a:pt x="2329" y="20221"/>
                    <a:pt x="3176" y="20911"/>
                  </a:cubicBezTo>
                  <a:cubicBezTo>
                    <a:pt x="4024" y="21600"/>
                    <a:pt x="4871" y="19762"/>
                    <a:pt x="5506" y="17464"/>
                  </a:cubicBezTo>
                  <a:cubicBezTo>
                    <a:pt x="6141" y="15166"/>
                    <a:pt x="6565" y="12409"/>
                    <a:pt x="6988" y="9881"/>
                  </a:cubicBezTo>
                  <a:cubicBezTo>
                    <a:pt x="7412" y="7353"/>
                    <a:pt x="7835" y="5055"/>
                    <a:pt x="8365" y="4826"/>
                  </a:cubicBezTo>
                  <a:cubicBezTo>
                    <a:pt x="8894" y="4596"/>
                    <a:pt x="9529" y="6434"/>
                    <a:pt x="9953" y="8502"/>
                  </a:cubicBezTo>
                  <a:cubicBezTo>
                    <a:pt x="10376" y="10570"/>
                    <a:pt x="10588" y="12868"/>
                    <a:pt x="10800" y="15166"/>
                  </a:cubicBezTo>
                  <a:cubicBezTo>
                    <a:pt x="11012" y="17464"/>
                    <a:pt x="11224" y="19762"/>
                    <a:pt x="11753" y="19991"/>
                  </a:cubicBezTo>
                  <a:cubicBezTo>
                    <a:pt x="12282" y="20221"/>
                    <a:pt x="13129" y="18383"/>
                    <a:pt x="13976" y="15166"/>
                  </a:cubicBezTo>
                  <a:cubicBezTo>
                    <a:pt x="14824" y="11949"/>
                    <a:pt x="15671" y="7353"/>
                    <a:pt x="16624" y="4596"/>
                  </a:cubicBezTo>
                  <a:cubicBezTo>
                    <a:pt x="17576" y="1838"/>
                    <a:pt x="18635" y="919"/>
                    <a:pt x="19376" y="1609"/>
                  </a:cubicBezTo>
                  <a:cubicBezTo>
                    <a:pt x="20118" y="2298"/>
                    <a:pt x="20541" y="4596"/>
                    <a:pt x="20859" y="7813"/>
                  </a:cubicBezTo>
                  <a:cubicBezTo>
                    <a:pt x="21176" y="11030"/>
                    <a:pt x="21388" y="15166"/>
                    <a:pt x="2160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2" name="Line"/>
            <p:cNvSpPr/>
            <p:nvPr/>
          </p:nvSpPr>
          <p:spPr>
            <a:xfrm>
              <a:off x="4813193" y="31668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3" name="Line"/>
            <p:cNvSpPr/>
            <p:nvPr/>
          </p:nvSpPr>
          <p:spPr>
            <a:xfrm>
              <a:off x="5342486" y="193774"/>
              <a:ext cx="1401070" cy="50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0" y="9935"/>
                  </a:moveTo>
                  <a:cubicBezTo>
                    <a:pt x="267" y="10225"/>
                    <a:pt x="533" y="10515"/>
                    <a:pt x="827" y="11384"/>
                  </a:cubicBezTo>
                  <a:cubicBezTo>
                    <a:pt x="1120" y="12254"/>
                    <a:pt x="1440" y="13704"/>
                    <a:pt x="1707" y="14936"/>
                  </a:cubicBezTo>
                  <a:cubicBezTo>
                    <a:pt x="1973" y="16168"/>
                    <a:pt x="2187" y="17183"/>
                    <a:pt x="2347" y="17111"/>
                  </a:cubicBezTo>
                  <a:cubicBezTo>
                    <a:pt x="2507" y="17038"/>
                    <a:pt x="2613" y="15878"/>
                    <a:pt x="2667" y="14936"/>
                  </a:cubicBezTo>
                  <a:cubicBezTo>
                    <a:pt x="2720" y="13994"/>
                    <a:pt x="2720" y="13269"/>
                    <a:pt x="2747" y="12544"/>
                  </a:cubicBezTo>
                  <a:cubicBezTo>
                    <a:pt x="2773" y="11819"/>
                    <a:pt x="2827" y="11094"/>
                    <a:pt x="2987" y="10660"/>
                  </a:cubicBezTo>
                  <a:cubicBezTo>
                    <a:pt x="3147" y="10225"/>
                    <a:pt x="3413" y="10080"/>
                    <a:pt x="3893" y="10515"/>
                  </a:cubicBezTo>
                  <a:cubicBezTo>
                    <a:pt x="4373" y="10949"/>
                    <a:pt x="5067" y="11964"/>
                    <a:pt x="5547" y="12472"/>
                  </a:cubicBezTo>
                  <a:cubicBezTo>
                    <a:pt x="6027" y="12979"/>
                    <a:pt x="6293" y="12979"/>
                    <a:pt x="6560" y="12979"/>
                  </a:cubicBezTo>
                  <a:cubicBezTo>
                    <a:pt x="6827" y="12979"/>
                    <a:pt x="7093" y="12979"/>
                    <a:pt x="7280" y="12617"/>
                  </a:cubicBezTo>
                  <a:cubicBezTo>
                    <a:pt x="7467" y="12254"/>
                    <a:pt x="7573" y="11529"/>
                    <a:pt x="7493" y="10949"/>
                  </a:cubicBezTo>
                  <a:cubicBezTo>
                    <a:pt x="7413" y="10370"/>
                    <a:pt x="7147" y="9935"/>
                    <a:pt x="6800" y="9717"/>
                  </a:cubicBezTo>
                  <a:cubicBezTo>
                    <a:pt x="6453" y="9500"/>
                    <a:pt x="6027" y="9500"/>
                    <a:pt x="5787" y="9862"/>
                  </a:cubicBezTo>
                  <a:cubicBezTo>
                    <a:pt x="5547" y="10225"/>
                    <a:pt x="5493" y="10949"/>
                    <a:pt x="5467" y="11674"/>
                  </a:cubicBezTo>
                  <a:cubicBezTo>
                    <a:pt x="5440" y="12399"/>
                    <a:pt x="5440" y="13124"/>
                    <a:pt x="5787" y="14356"/>
                  </a:cubicBezTo>
                  <a:cubicBezTo>
                    <a:pt x="6133" y="15588"/>
                    <a:pt x="6827" y="17328"/>
                    <a:pt x="7440" y="18343"/>
                  </a:cubicBezTo>
                  <a:cubicBezTo>
                    <a:pt x="8053" y="19358"/>
                    <a:pt x="8587" y="19647"/>
                    <a:pt x="9120" y="19285"/>
                  </a:cubicBezTo>
                  <a:cubicBezTo>
                    <a:pt x="9653" y="18923"/>
                    <a:pt x="10187" y="17908"/>
                    <a:pt x="10533" y="17038"/>
                  </a:cubicBezTo>
                  <a:cubicBezTo>
                    <a:pt x="10880" y="16168"/>
                    <a:pt x="11040" y="15443"/>
                    <a:pt x="11227" y="14791"/>
                  </a:cubicBezTo>
                  <a:cubicBezTo>
                    <a:pt x="11413" y="14139"/>
                    <a:pt x="11627" y="13559"/>
                    <a:pt x="11760" y="13631"/>
                  </a:cubicBezTo>
                  <a:cubicBezTo>
                    <a:pt x="11893" y="13704"/>
                    <a:pt x="11947" y="14429"/>
                    <a:pt x="12107" y="15588"/>
                  </a:cubicBezTo>
                  <a:cubicBezTo>
                    <a:pt x="12267" y="16748"/>
                    <a:pt x="12533" y="18343"/>
                    <a:pt x="12800" y="19213"/>
                  </a:cubicBezTo>
                  <a:cubicBezTo>
                    <a:pt x="13067" y="20082"/>
                    <a:pt x="13333" y="20227"/>
                    <a:pt x="13573" y="19937"/>
                  </a:cubicBezTo>
                  <a:cubicBezTo>
                    <a:pt x="13813" y="19647"/>
                    <a:pt x="14027" y="18923"/>
                    <a:pt x="14347" y="17038"/>
                  </a:cubicBezTo>
                  <a:cubicBezTo>
                    <a:pt x="14667" y="15153"/>
                    <a:pt x="15093" y="12109"/>
                    <a:pt x="15333" y="9427"/>
                  </a:cubicBezTo>
                  <a:cubicBezTo>
                    <a:pt x="15573" y="6745"/>
                    <a:pt x="15627" y="4426"/>
                    <a:pt x="15547" y="2759"/>
                  </a:cubicBezTo>
                  <a:cubicBezTo>
                    <a:pt x="15467" y="1092"/>
                    <a:pt x="15253" y="77"/>
                    <a:pt x="15147" y="4"/>
                  </a:cubicBezTo>
                  <a:cubicBezTo>
                    <a:pt x="15040" y="-68"/>
                    <a:pt x="15040" y="802"/>
                    <a:pt x="15067" y="3774"/>
                  </a:cubicBezTo>
                  <a:cubicBezTo>
                    <a:pt x="15093" y="6745"/>
                    <a:pt x="15147" y="11819"/>
                    <a:pt x="15280" y="15081"/>
                  </a:cubicBezTo>
                  <a:cubicBezTo>
                    <a:pt x="15413" y="18343"/>
                    <a:pt x="15627" y="19792"/>
                    <a:pt x="15893" y="20590"/>
                  </a:cubicBezTo>
                  <a:cubicBezTo>
                    <a:pt x="16160" y="21387"/>
                    <a:pt x="16480" y="21532"/>
                    <a:pt x="17013" y="20880"/>
                  </a:cubicBezTo>
                  <a:cubicBezTo>
                    <a:pt x="17547" y="20227"/>
                    <a:pt x="18293" y="18778"/>
                    <a:pt x="18720" y="17690"/>
                  </a:cubicBezTo>
                  <a:cubicBezTo>
                    <a:pt x="19147" y="16603"/>
                    <a:pt x="19253" y="15878"/>
                    <a:pt x="19280" y="15153"/>
                  </a:cubicBezTo>
                  <a:cubicBezTo>
                    <a:pt x="19307" y="14429"/>
                    <a:pt x="19253" y="13704"/>
                    <a:pt x="19280" y="13704"/>
                  </a:cubicBezTo>
                  <a:cubicBezTo>
                    <a:pt x="19307" y="13704"/>
                    <a:pt x="19413" y="14429"/>
                    <a:pt x="19600" y="15153"/>
                  </a:cubicBezTo>
                  <a:cubicBezTo>
                    <a:pt x="19787" y="15878"/>
                    <a:pt x="20053" y="16603"/>
                    <a:pt x="20320" y="17111"/>
                  </a:cubicBezTo>
                  <a:cubicBezTo>
                    <a:pt x="20587" y="17618"/>
                    <a:pt x="20853" y="17908"/>
                    <a:pt x="21067" y="17763"/>
                  </a:cubicBezTo>
                  <a:cubicBezTo>
                    <a:pt x="21280" y="17618"/>
                    <a:pt x="21440" y="17038"/>
                    <a:pt x="21600" y="16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4" name="Line"/>
            <p:cNvSpPr/>
            <p:nvPr/>
          </p:nvSpPr>
          <p:spPr>
            <a:xfrm>
              <a:off x="6567124" y="337439"/>
              <a:ext cx="934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5" name="Line"/>
            <p:cNvSpPr/>
            <p:nvPr/>
          </p:nvSpPr>
          <p:spPr>
            <a:xfrm>
              <a:off x="6276532" y="451600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6" name="Line"/>
            <p:cNvSpPr/>
            <p:nvPr/>
          </p:nvSpPr>
          <p:spPr>
            <a:xfrm>
              <a:off x="6888851" y="-1"/>
              <a:ext cx="664212" cy="65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6655"/>
                  </a:moveTo>
                  <a:cubicBezTo>
                    <a:pt x="0" y="5860"/>
                    <a:pt x="0" y="5064"/>
                    <a:pt x="56" y="5121"/>
                  </a:cubicBezTo>
                  <a:cubicBezTo>
                    <a:pt x="113" y="5177"/>
                    <a:pt x="225" y="6087"/>
                    <a:pt x="338" y="8645"/>
                  </a:cubicBezTo>
                  <a:cubicBezTo>
                    <a:pt x="450" y="11203"/>
                    <a:pt x="563" y="15409"/>
                    <a:pt x="675" y="17114"/>
                  </a:cubicBezTo>
                  <a:cubicBezTo>
                    <a:pt x="788" y="18820"/>
                    <a:pt x="900" y="18024"/>
                    <a:pt x="1125" y="17399"/>
                  </a:cubicBezTo>
                  <a:cubicBezTo>
                    <a:pt x="1350" y="16773"/>
                    <a:pt x="1688" y="16319"/>
                    <a:pt x="2138" y="15977"/>
                  </a:cubicBezTo>
                  <a:cubicBezTo>
                    <a:pt x="2588" y="15636"/>
                    <a:pt x="3150" y="15409"/>
                    <a:pt x="3713" y="15352"/>
                  </a:cubicBezTo>
                  <a:cubicBezTo>
                    <a:pt x="4275" y="15295"/>
                    <a:pt x="4838" y="15409"/>
                    <a:pt x="5175" y="15750"/>
                  </a:cubicBezTo>
                  <a:cubicBezTo>
                    <a:pt x="5513" y="16091"/>
                    <a:pt x="5625" y="16660"/>
                    <a:pt x="5569" y="17228"/>
                  </a:cubicBezTo>
                  <a:cubicBezTo>
                    <a:pt x="5513" y="17796"/>
                    <a:pt x="5287" y="18365"/>
                    <a:pt x="4781" y="18990"/>
                  </a:cubicBezTo>
                  <a:cubicBezTo>
                    <a:pt x="4275" y="19615"/>
                    <a:pt x="3488" y="20297"/>
                    <a:pt x="2756" y="20695"/>
                  </a:cubicBezTo>
                  <a:cubicBezTo>
                    <a:pt x="2025" y="21093"/>
                    <a:pt x="1350" y="21207"/>
                    <a:pt x="1238" y="21036"/>
                  </a:cubicBezTo>
                  <a:cubicBezTo>
                    <a:pt x="1125" y="20866"/>
                    <a:pt x="1575" y="20411"/>
                    <a:pt x="2869" y="19388"/>
                  </a:cubicBezTo>
                  <a:cubicBezTo>
                    <a:pt x="4163" y="18365"/>
                    <a:pt x="6300" y="16773"/>
                    <a:pt x="7931" y="15182"/>
                  </a:cubicBezTo>
                  <a:cubicBezTo>
                    <a:pt x="9563" y="13590"/>
                    <a:pt x="10688" y="11999"/>
                    <a:pt x="11363" y="10180"/>
                  </a:cubicBezTo>
                  <a:cubicBezTo>
                    <a:pt x="12038" y="8361"/>
                    <a:pt x="12263" y="6314"/>
                    <a:pt x="12206" y="4723"/>
                  </a:cubicBezTo>
                  <a:cubicBezTo>
                    <a:pt x="12150" y="3131"/>
                    <a:pt x="11813" y="1994"/>
                    <a:pt x="11419" y="1199"/>
                  </a:cubicBezTo>
                  <a:cubicBezTo>
                    <a:pt x="11025" y="403"/>
                    <a:pt x="10575" y="-52"/>
                    <a:pt x="10294" y="5"/>
                  </a:cubicBezTo>
                  <a:cubicBezTo>
                    <a:pt x="10013" y="62"/>
                    <a:pt x="9900" y="630"/>
                    <a:pt x="9563" y="2449"/>
                  </a:cubicBezTo>
                  <a:cubicBezTo>
                    <a:pt x="9225" y="4268"/>
                    <a:pt x="8663" y="7337"/>
                    <a:pt x="8325" y="10066"/>
                  </a:cubicBezTo>
                  <a:cubicBezTo>
                    <a:pt x="7988" y="12794"/>
                    <a:pt x="7875" y="15182"/>
                    <a:pt x="8325" y="17001"/>
                  </a:cubicBezTo>
                  <a:cubicBezTo>
                    <a:pt x="8775" y="18820"/>
                    <a:pt x="9788" y="20070"/>
                    <a:pt x="10913" y="20752"/>
                  </a:cubicBezTo>
                  <a:cubicBezTo>
                    <a:pt x="12038" y="21434"/>
                    <a:pt x="13275" y="21548"/>
                    <a:pt x="14400" y="21264"/>
                  </a:cubicBezTo>
                  <a:cubicBezTo>
                    <a:pt x="15525" y="20980"/>
                    <a:pt x="16537" y="20297"/>
                    <a:pt x="17212" y="19729"/>
                  </a:cubicBezTo>
                  <a:cubicBezTo>
                    <a:pt x="17887" y="19161"/>
                    <a:pt x="18225" y="18706"/>
                    <a:pt x="18450" y="18194"/>
                  </a:cubicBezTo>
                  <a:cubicBezTo>
                    <a:pt x="18675" y="17683"/>
                    <a:pt x="18788" y="17114"/>
                    <a:pt x="18619" y="16660"/>
                  </a:cubicBezTo>
                  <a:cubicBezTo>
                    <a:pt x="18450" y="16205"/>
                    <a:pt x="18000" y="15864"/>
                    <a:pt x="17494" y="15693"/>
                  </a:cubicBezTo>
                  <a:cubicBezTo>
                    <a:pt x="16987" y="15523"/>
                    <a:pt x="16425" y="15523"/>
                    <a:pt x="15919" y="15693"/>
                  </a:cubicBezTo>
                  <a:cubicBezTo>
                    <a:pt x="15412" y="15864"/>
                    <a:pt x="14962" y="16205"/>
                    <a:pt x="14962" y="16660"/>
                  </a:cubicBezTo>
                  <a:cubicBezTo>
                    <a:pt x="14962" y="17114"/>
                    <a:pt x="15412" y="17683"/>
                    <a:pt x="16594" y="18365"/>
                  </a:cubicBezTo>
                  <a:cubicBezTo>
                    <a:pt x="17775" y="19047"/>
                    <a:pt x="19687" y="19843"/>
                    <a:pt x="21600" y="20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7" name="Line"/>
            <p:cNvSpPr/>
            <p:nvPr/>
          </p:nvSpPr>
          <p:spPr>
            <a:xfrm>
              <a:off x="8040841" y="420465"/>
              <a:ext cx="50853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00"/>
                  </a:moveTo>
                  <a:cubicBezTo>
                    <a:pt x="735" y="1600"/>
                    <a:pt x="1469" y="800"/>
                    <a:pt x="2424" y="1600"/>
                  </a:cubicBezTo>
                  <a:cubicBezTo>
                    <a:pt x="3380" y="2400"/>
                    <a:pt x="4555" y="4800"/>
                    <a:pt x="5290" y="7400"/>
                  </a:cubicBezTo>
                  <a:cubicBezTo>
                    <a:pt x="6024" y="10000"/>
                    <a:pt x="6318" y="12800"/>
                    <a:pt x="6318" y="15200"/>
                  </a:cubicBezTo>
                  <a:cubicBezTo>
                    <a:pt x="6318" y="17600"/>
                    <a:pt x="6024" y="19600"/>
                    <a:pt x="5804" y="19600"/>
                  </a:cubicBezTo>
                  <a:cubicBezTo>
                    <a:pt x="5584" y="19600"/>
                    <a:pt x="5437" y="17600"/>
                    <a:pt x="5731" y="14400"/>
                  </a:cubicBezTo>
                  <a:cubicBezTo>
                    <a:pt x="6024" y="11200"/>
                    <a:pt x="6759" y="6800"/>
                    <a:pt x="7420" y="4000"/>
                  </a:cubicBezTo>
                  <a:cubicBezTo>
                    <a:pt x="8082" y="1200"/>
                    <a:pt x="8669" y="0"/>
                    <a:pt x="9257" y="0"/>
                  </a:cubicBezTo>
                  <a:cubicBezTo>
                    <a:pt x="9845" y="0"/>
                    <a:pt x="10433" y="1200"/>
                    <a:pt x="10800" y="2800"/>
                  </a:cubicBezTo>
                  <a:cubicBezTo>
                    <a:pt x="11167" y="4400"/>
                    <a:pt x="11314" y="6400"/>
                    <a:pt x="11388" y="9200"/>
                  </a:cubicBezTo>
                  <a:cubicBezTo>
                    <a:pt x="11461" y="12000"/>
                    <a:pt x="11461" y="15600"/>
                    <a:pt x="11461" y="16400"/>
                  </a:cubicBezTo>
                  <a:cubicBezTo>
                    <a:pt x="11461" y="17200"/>
                    <a:pt x="11461" y="15200"/>
                    <a:pt x="11682" y="13400"/>
                  </a:cubicBezTo>
                  <a:cubicBezTo>
                    <a:pt x="11902" y="11600"/>
                    <a:pt x="12343" y="10000"/>
                    <a:pt x="13224" y="8200"/>
                  </a:cubicBezTo>
                  <a:cubicBezTo>
                    <a:pt x="14106" y="6400"/>
                    <a:pt x="15429" y="4400"/>
                    <a:pt x="16384" y="4200"/>
                  </a:cubicBezTo>
                  <a:cubicBezTo>
                    <a:pt x="17339" y="4000"/>
                    <a:pt x="17927" y="5600"/>
                    <a:pt x="18735" y="8800"/>
                  </a:cubicBezTo>
                  <a:cubicBezTo>
                    <a:pt x="19543" y="12000"/>
                    <a:pt x="20571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8" name="Line"/>
            <p:cNvSpPr/>
            <p:nvPr/>
          </p:nvSpPr>
          <p:spPr>
            <a:xfrm>
              <a:off x="8648269" y="49937"/>
              <a:ext cx="814399" cy="592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83" extrusionOk="0">
                  <a:moveTo>
                    <a:pt x="2863" y="15620"/>
                  </a:moveTo>
                  <a:cubicBezTo>
                    <a:pt x="2498" y="15245"/>
                    <a:pt x="2133" y="14871"/>
                    <a:pt x="1723" y="14683"/>
                  </a:cubicBezTo>
                  <a:cubicBezTo>
                    <a:pt x="1313" y="14496"/>
                    <a:pt x="858" y="14496"/>
                    <a:pt x="493" y="14746"/>
                  </a:cubicBezTo>
                  <a:cubicBezTo>
                    <a:pt x="128" y="14996"/>
                    <a:pt x="-145" y="15495"/>
                    <a:pt x="83" y="16244"/>
                  </a:cubicBezTo>
                  <a:cubicBezTo>
                    <a:pt x="311" y="16993"/>
                    <a:pt x="1040" y="17992"/>
                    <a:pt x="1632" y="18367"/>
                  </a:cubicBezTo>
                  <a:cubicBezTo>
                    <a:pt x="2225" y="18741"/>
                    <a:pt x="2680" y="18491"/>
                    <a:pt x="2999" y="18054"/>
                  </a:cubicBezTo>
                  <a:cubicBezTo>
                    <a:pt x="3318" y="17617"/>
                    <a:pt x="3501" y="16993"/>
                    <a:pt x="3592" y="16369"/>
                  </a:cubicBezTo>
                  <a:cubicBezTo>
                    <a:pt x="3683" y="15745"/>
                    <a:pt x="3683" y="15120"/>
                    <a:pt x="3637" y="15120"/>
                  </a:cubicBezTo>
                  <a:cubicBezTo>
                    <a:pt x="3592" y="15120"/>
                    <a:pt x="3501" y="15745"/>
                    <a:pt x="3592" y="16306"/>
                  </a:cubicBezTo>
                  <a:cubicBezTo>
                    <a:pt x="3683" y="16868"/>
                    <a:pt x="3956" y="17368"/>
                    <a:pt x="4503" y="17805"/>
                  </a:cubicBezTo>
                  <a:cubicBezTo>
                    <a:pt x="5050" y="18242"/>
                    <a:pt x="5870" y="18616"/>
                    <a:pt x="6508" y="18804"/>
                  </a:cubicBezTo>
                  <a:cubicBezTo>
                    <a:pt x="7146" y="18991"/>
                    <a:pt x="7602" y="18991"/>
                    <a:pt x="8194" y="18367"/>
                  </a:cubicBezTo>
                  <a:cubicBezTo>
                    <a:pt x="8787" y="17742"/>
                    <a:pt x="9516" y="16494"/>
                    <a:pt x="10017" y="13997"/>
                  </a:cubicBezTo>
                  <a:cubicBezTo>
                    <a:pt x="10518" y="11500"/>
                    <a:pt x="10792" y="7754"/>
                    <a:pt x="10883" y="5569"/>
                  </a:cubicBezTo>
                  <a:cubicBezTo>
                    <a:pt x="10974" y="3384"/>
                    <a:pt x="10883" y="2760"/>
                    <a:pt x="10701" y="1948"/>
                  </a:cubicBezTo>
                  <a:cubicBezTo>
                    <a:pt x="10518" y="1137"/>
                    <a:pt x="10245" y="138"/>
                    <a:pt x="10108" y="13"/>
                  </a:cubicBezTo>
                  <a:cubicBezTo>
                    <a:pt x="9971" y="-112"/>
                    <a:pt x="9971" y="637"/>
                    <a:pt x="9789" y="2448"/>
                  </a:cubicBezTo>
                  <a:cubicBezTo>
                    <a:pt x="9607" y="4258"/>
                    <a:pt x="9242" y="7130"/>
                    <a:pt x="9151" y="10126"/>
                  </a:cubicBezTo>
                  <a:cubicBezTo>
                    <a:pt x="9060" y="13123"/>
                    <a:pt x="9242" y="16244"/>
                    <a:pt x="9470" y="18117"/>
                  </a:cubicBezTo>
                  <a:cubicBezTo>
                    <a:pt x="9698" y="19990"/>
                    <a:pt x="9971" y="20614"/>
                    <a:pt x="10382" y="20926"/>
                  </a:cubicBezTo>
                  <a:cubicBezTo>
                    <a:pt x="10792" y="21238"/>
                    <a:pt x="11339" y="21238"/>
                    <a:pt x="11931" y="20739"/>
                  </a:cubicBezTo>
                  <a:cubicBezTo>
                    <a:pt x="12523" y="20239"/>
                    <a:pt x="13161" y="19241"/>
                    <a:pt x="13571" y="18429"/>
                  </a:cubicBezTo>
                  <a:cubicBezTo>
                    <a:pt x="13982" y="17617"/>
                    <a:pt x="14164" y="16993"/>
                    <a:pt x="14392" y="16931"/>
                  </a:cubicBezTo>
                  <a:cubicBezTo>
                    <a:pt x="14620" y="16868"/>
                    <a:pt x="14893" y="17368"/>
                    <a:pt x="15166" y="17930"/>
                  </a:cubicBezTo>
                  <a:cubicBezTo>
                    <a:pt x="15440" y="18491"/>
                    <a:pt x="15713" y="19116"/>
                    <a:pt x="16169" y="19802"/>
                  </a:cubicBezTo>
                  <a:cubicBezTo>
                    <a:pt x="16625" y="20489"/>
                    <a:pt x="17263" y="21238"/>
                    <a:pt x="17718" y="21363"/>
                  </a:cubicBezTo>
                  <a:cubicBezTo>
                    <a:pt x="18174" y="21488"/>
                    <a:pt x="18447" y="20989"/>
                    <a:pt x="18630" y="20427"/>
                  </a:cubicBezTo>
                  <a:cubicBezTo>
                    <a:pt x="18812" y="19865"/>
                    <a:pt x="18903" y="19241"/>
                    <a:pt x="18994" y="18616"/>
                  </a:cubicBezTo>
                  <a:cubicBezTo>
                    <a:pt x="19085" y="17992"/>
                    <a:pt x="19177" y="17368"/>
                    <a:pt x="19587" y="17305"/>
                  </a:cubicBezTo>
                  <a:cubicBezTo>
                    <a:pt x="19997" y="17243"/>
                    <a:pt x="20726" y="17742"/>
                    <a:pt x="21455" y="18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9" name="Line"/>
            <p:cNvSpPr/>
            <p:nvPr/>
          </p:nvSpPr>
          <p:spPr>
            <a:xfrm>
              <a:off x="9327115" y="32706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0" name="Line"/>
            <p:cNvSpPr/>
            <p:nvPr/>
          </p:nvSpPr>
          <p:spPr>
            <a:xfrm>
              <a:off x="9556072" y="358195"/>
              <a:ext cx="256677" cy="224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38" extrusionOk="0">
                  <a:moveTo>
                    <a:pt x="0" y="0"/>
                  </a:moveTo>
                  <a:cubicBezTo>
                    <a:pt x="4320" y="4909"/>
                    <a:pt x="8640" y="9818"/>
                    <a:pt x="11664" y="13091"/>
                  </a:cubicBezTo>
                  <a:cubicBezTo>
                    <a:pt x="14688" y="16364"/>
                    <a:pt x="16416" y="18000"/>
                    <a:pt x="18000" y="19309"/>
                  </a:cubicBezTo>
                  <a:cubicBezTo>
                    <a:pt x="19584" y="20618"/>
                    <a:pt x="21024" y="21600"/>
                    <a:pt x="21312" y="21109"/>
                  </a:cubicBezTo>
                  <a:cubicBezTo>
                    <a:pt x="21600" y="20618"/>
                    <a:pt x="20736" y="18655"/>
                    <a:pt x="19872" y="16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1" name="Line"/>
            <p:cNvSpPr/>
            <p:nvPr/>
          </p:nvSpPr>
          <p:spPr>
            <a:xfrm>
              <a:off x="9556072" y="410087"/>
              <a:ext cx="21794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424"/>
                    <a:pt x="18171" y="847"/>
                    <a:pt x="14571" y="4447"/>
                  </a:cubicBezTo>
                  <a:cubicBezTo>
                    <a:pt x="10971" y="8047"/>
                    <a:pt x="5486" y="148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2" name="Line"/>
            <p:cNvSpPr/>
            <p:nvPr/>
          </p:nvSpPr>
          <p:spPr>
            <a:xfrm>
              <a:off x="8912618" y="37895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3" name="Line"/>
            <p:cNvSpPr/>
            <p:nvPr/>
          </p:nvSpPr>
          <p:spPr>
            <a:xfrm>
              <a:off x="10565915" y="96932"/>
              <a:ext cx="2103646" cy="66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47" extrusionOk="0">
                  <a:moveTo>
                    <a:pt x="286" y="9796"/>
                  </a:moveTo>
                  <a:cubicBezTo>
                    <a:pt x="322" y="9236"/>
                    <a:pt x="357" y="8677"/>
                    <a:pt x="322" y="8621"/>
                  </a:cubicBezTo>
                  <a:cubicBezTo>
                    <a:pt x="286" y="8565"/>
                    <a:pt x="180" y="9012"/>
                    <a:pt x="91" y="10075"/>
                  </a:cubicBezTo>
                  <a:cubicBezTo>
                    <a:pt x="3" y="11139"/>
                    <a:pt x="-68" y="12817"/>
                    <a:pt x="109" y="14216"/>
                  </a:cubicBezTo>
                  <a:cubicBezTo>
                    <a:pt x="286" y="15615"/>
                    <a:pt x="711" y="16735"/>
                    <a:pt x="1030" y="17294"/>
                  </a:cubicBezTo>
                  <a:cubicBezTo>
                    <a:pt x="1348" y="17854"/>
                    <a:pt x="1561" y="17854"/>
                    <a:pt x="1862" y="16343"/>
                  </a:cubicBezTo>
                  <a:cubicBezTo>
                    <a:pt x="2163" y="14832"/>
                    <a:pt x="2552" y="11810"/>
                    <a:pt x="2765" y="9124"/>
                  </a:cubicBezTo>
                  <a:cubicBezTo>
                    <a:pt x="2977" y="6438"/>
                    <a:pt x="3013" y="4088"/>
                    <a:pt x="2960" y="2465"/>
                  </a:cubicBezTo>
                  <a:cubicBezTo>
                    <a:pt x="2906" y="842"/>
                    <a:pt x="2765" y="-53"/>
                    <a:pt x="2694" y="3"/>
                  </a:cubicBezTo>
                  <a:cubicBezTo>
                    <a:pt x="2623" y="59"/>
                    <a:pt x="2623" y="1066"/>
                    <a:pt x="2605" y="3416"/>
                  </a:cubicBezTo>
                  <a:cubicBezTo>
                    <a:pt x="2588" y="5767"/>
                    <a:pt x="2552" y="9460"/>
                    <a:pt x="2535" y="11866"/>
                  </a:cubicBezTo>
                  <a:cubicBezTo>
                    <a:pt x="2517" y="14272"/>
                    <a:pt x="2517" y="15392"/>
                    <a:pt x="2517" y="16287"/>
                  </a:cubicBezTo>
                  <a:cubicBezTo>
                    <a:pt x="2517" y="17182"/>
                    <a:pt x="2517" y="17854"/>
                    <a:pt x="2535" y="17910"/>
                  </a:cubicBezTo>
                  <a:cubicBezTo>
                    <a:pt x="2552" y="17966"/>
                    <a:pt x="2588" y="17406"/>
                    <a:pt x="2641" y="16846"/>
                  </a:cubicBezTo>
                  <a:cubicBezTo>
                    <a:pt x="2694" y="16287"/>
                    <a:pt x="2765" y="15727"/>
                    <a:pt x="2889" y="15280"/>
                  </a:cubicBezTo>
                  <a:cubicBezTo>
                    <a:pt x="3013" y="14832"/>
                    <a:pt x="3190" y="14496"/>
                    <a:pt x="3331" y="14664"/>
                  </a:cubicBezTo>
                  <a:cubicBezTo>
                    <a:pt x="3473" y="14832"/>
                    <a:pt x="3579" y="15503"/>
                    <a:pt x="3792" y="16175"/>
                  </a:cubicBezTo>
                  <a:cubicBezTo>
                    <a:pt x="4004" y="16846"/>
                    <a:pt x="4323" y="17518"/>
                    <a:pt x="4677" y="17798"/>
                  </a:cubicBezTo>
                  <a:cubicBezTo>
                    <a:pt x="5031" y="18078"/>
                    <a:pt x="5421" y="17966"/>
                    <a:pt x="5686" y="17686"/>
                  </a:cubicBezTo>
                  <a:cubicBezTo>
                    <a:pt x="5952" y="17406"/>
                    <a:pt x="6093" y="16958"/>
                    <a:pt x="6200" y="16455"/>
                  </a:cubicBezTo>
                  <a:cubicBezTo>
                    <a:pt x="6306" y="15951"/>
                    <a:pt x="6377" y="15392"/>
                    <a:pt x="6341" y="14720"/>
                  </a:cubicBezTo>
                  <a:cubicBezTo>
                    <a:pt x="6306" y="14049"/>
                    <a:pt x="6164" y="13265"/>
                    <a:pt x="6005" y="12873"/>
                  </a:cubicBezTo>
                  <a:cubicBezTo>
                    <a:pt x="5845" y="12482"/>
                    <a:pt x="5668" y="12482"/>
                    <a:pt x="5580" y="12817"/>
                  </a:cubicBezTo>
                  <a:cubicBezTo>
                    <a:pt x="5491" y="13153"/>
                    <a:pt x="5491" y="13825"/>
                    <a:pt x="5544" y="14720"/>
                  </a:cubicBezTo>
                  <a:cubicBezTo>
                    <a:pt x="5598" y="15615"/>
                    <a:pt x="5704" y="16735"/>
                    <a:pt x="5916" y="17686"/>
                  </a:cubicBezTo>
                  <a:cubicBezTo>
                    <a:pt x="6129" y="18637"/>
                    <a:pt x="6447" y="19421"/>
                    <a:pt x="6802" y="19868"/>
                  </a:cubicBezTo>
                  <a:cubicBezTo>
                    <a:pt x="7156" y="20316"/>
                    <a:pt x="7545" y="20428"/>
                    <a:pt x="7970" y="19924"/>
                  </a:cubicBezTo>
                  <a:cubicBezTo>
                    <a:pt x="8395" y="19421"/>
                    <a:pt x="8855" y="18301"/>
                    <a:pt x="9139" y="17518"/>
                  </a:cubicBezTo>
                  <a:cubicBezTo>
                    <a:pt x="9422" y="16735"/>
                    <a:pt x="9528" y="16287"/>
                    <a:pt x="9510" y="15895"/>
                  </a:cubicBezTo>
                  <a:cubicBezTo>
                    <a:pt x="9493" y="15503"/>
                    <a:pt x="9351" y="15168"/>
                    <a:pt x="9192" y="14944"/>
                  </a:cubicBezTo>
                  <a:cubicBezTo>
                    <a:pt x="9032" y="14720"/>
                    <a:pt x="8855" y="14608"/>
                    <a:pt x="8678" y="14720"/>
                  </a:cubicBezTo>
                  <a:cubicBezTo>
                    <a:pt x="8501" y="14832"/>
                    <a:pt x="8324" y="15168"/>
                    <a:pt x="8236" y="15671"/>
                  </a:cubicBezTo>
                  <a:cubicBezTo>
                    <a:pt x="8147" y="16175"/>
                    <a:pt x="8147" y="16846"/>
                    <a:pt x="8236" y="17294"/>
                  </a:cubicBezTo>
                  <a:cubicBezTo>
                    <a:pt x="8324" y="17742"/>
                    <a:pt x="8501" y="17966"/>
                    <a:pt x="8678" y="18134"/>
                  </a:cubicBezTo>
                  <a:cubicBezTo>
                    <a:pt x="8855" y="18301"/>
                    <a:pt x="9032" y="18413"/>
                    <a:pt x="9262" y="18078"/>
                  </a:cubicBezTo>
                  <a:cubicBezTo>
                    <a:pt x="9493" y="17742"/>
                    <a:pt x="9776" y="16958"/>
                    <a:pt x="10077" y="16175"/>
                  </a:cubicBezTo>
                  <a:cubicBezTo>
                    <a:pt x="10378" y="15392"/>
                    <a:pt x="10697" y="14608"/>
                    <a:pt x="10944" y="14105"/>
                  </a:cubicBezTo>
                  <a:cubicBezTo>
                    <a:pt x="11192" y="13601"/>
                    <a:pt x="11369" y="13377"/>
                    <a:pt x="11476" y="13545"/>
                  </a:cubicBezTo>
                  <a:cubicBezTo>
                    <a:pt x="11582" y="13713"/>
                    <a:pt x="11617" y="14272"/>
                    <a:pt x="11688" y="15168"/>
                  </a:cubicBezTo>
                  <a:cubicBezTo>
                    <a:pt x="11759" y="16063"/>
                    <a:pt x="11865" y="17294"/>
                    <a:pt x="12113" y="18189"/>
                  </a:cubicBezTo>
                  <a:cubicBezTo>
                    <a:pt x="12361" y="19085"/>
                    <a:pt x="12750" y="19644"/>
                    <a:pt x="13016" y="19756"/>
                  </a:cubicBezTo>
                  <a:cubicBezTo>
                    <a:pt x="13282" y="19868"/>
                    <a:pt x="13423" y="19532"/>
                    <a:pt x="13582" y="19141"/>
                  </a:cubicBezTo>
                  <a:cubicBezTo>
                    <a:pt x="13742" y="18749"/>
                    <a:pt x="13919" y="18301"/>
                    <a:pt x="14043" y="17798"/>
                  </a:cubicBezTo>
                  <a:cubicBezTo>
                    <a:pt x="14167" y="17294"/>
                    <a:pt x="14238" y="16735"/>
                    <a:pt x="14255" y="16175"/>
                  </a:cubicBezTo>
                  <a:cubicBezTo>
                    <a:pt x="14273" y="15615"/>
                    <a:pt x="14238" y="15056"/>
                    <a:pt x="14131" y="14664"/>
                  </a:cubicBezTo>
                  <a:cubicBezTo>
                    <a:pt x="14025" y="14272"/>
                    <a:pt x="13848" y="14049"/>
                    <a:pt x="13671" y="13993"/>
                  </a:cubicBezTo>
                  <a:cubicBezTo>
                    <a:pt x="13494" y="13937"/>
                    <a:pt x="13317" y="14049"/>
                    <a:pt x="13228" y="14496"/>
                  </a:cubicBezTo>
                  <a:cubicBezTo>
                    <a:pt x="13140" y="14944"/>
                    <a:pt x="13140" y="15727"/>
                    <a:pt x="13317" y="16623"/>
                  </a:cubicBezTo>
                  <a:cubicBezTo>
                    <a:pt x="13494" y="17518"/>
                    <a:pt x="13848" y="18525"/>
                    <a:pt x="14114" y="19029"/>
                  </a:cubicBezTo>
                  <a:cubicBezTo>
                    <a:pt x="14379" y="19532"/>
                    <a:pt x="14556" y="19532"/>
                    <a:pt x="14733" y="19532"/>
                  </a:cubicBezTo>
                  <a:cubicBezTo>
                    <a:pt x="14910" y="19532"/>
                    <a:pt x="15087" y="19532"/>
                    <a:pt x="15247" y="19309"/>
                  </a:cubicBezTo>
                  <a:cubicBezTo>
                    <a:pt x="15406" y="19085"/>
                    <a:pt x="15548" y="18637"/>
                    <a:pt x="15654" y="18134"/>
                  </a:cubicBezTo>
                  <a:cubicBezTo>
                    <a:pt x="15760" y="17630"/>
                    <a:pt x="15831" y="17070"/>
                    <a:pt x="15902" y="16511"/>
                  </a:cubicBezTo>
                  <a:cubicBezTo>
                    <a:pt x="15973" y="15951"/>
                    <a:pt x="16043" y="15392"/>
                    <a:pt x="16150" y="15280"/>
                  </a:cubicBezTo>
                  <a:cubicBezTo>
                    <a:pt x="16256" y="15168"/>
                    <a:pt x="16398" y="15503"/>
                    <a:pt x="16486" y="15951"/>
                  </a:cubicBezTo>
                  <a:cubicBezTo>
                    <a:pt x="16575" y="16399"/>
                    <a:pt x="16610" y="16958"/>
                    <a:pt x="16663" y="17742"/>
                  </a:cubicBezTo>
                  <a:cubicBezTo>
                    <a:pt x="16716" y="18525"/>
                    <a:pt x="16787" y="19532"/>
                    <a:pt x="16876" y="19812"/>
                  </a:cubicBezTo>
                  <a:cubicBezTo>
                    <a:pt x="16964" y="20092"/>
                    <a:pt x="17070" y="19644"/>
                    <a:pt x="17194" y="18917"/>
                  </a:cubicBezTo>
                  <a:cubicBezTo>
                    <a:pt x="17318" y="18189"/>
                    <a:pt x="17460" y="17182"/>
                    <a:pt x="17584" y="16455"/>
                  </a:cubicBezTo>
                  <a:cubicBezTo>
                    <a:pt x="17708" y="15727"/>
                    <a:pt x="17814" y="15280"/>
                    <a:pt x="17938" y="15224"/>
                  </a:cubicBezTo>
                  <a:cubicBezTo>
                    <a:pt x="18062" y="15168"/>
                    <a:pt x="18203" y="15503"/>
                    <a:pt x="18274" y="15951"/>
                  </a:cubicBezTo>
                  <a:cubicBezTo>
                    <a:pt x="18345" y="16399"/>
                    <a:pt x="18345" y="16958"/>
                    <a:pt x="18381" y="17798"/>
                  </a:cubicBezTo>
                  <a:cubicBezTo>
                    <a:pt x="18416" y="18637"/>
                    <a:pt x="18487" y="19756"/>
                    <a:pt x="18593" y="19868"/>
                  </a:cubicBezTo>
                  <a:cubicBezTo>
                    <a:pt x="18699" y="19980"/>
                    <a:pt x="18841" y="19085"/>
                    <a:pt x="18965" y="18413"/>
                  </a:cubicBezTo>
                  <a:cubicBezTo>
                    <a:pt x="19089" y="17742"/>
                    <a:pt x="19195" y="17294"/>
                    <a:pt x="19319" y="16846"/>
                  </a:cubicBezTo>
                  <a:cubicBezTo>
                    <a:pt x="19443" y="16399"/>
                    <a:pt x="19584" y="15951"/>
                    <a:pt x="19885" y="16567"/>
                  </a:cubicBezTo>
                  <a:cubicBezTo>
                    <a:pt x="20186" y="17182"/>
                    <a:pt x="20647" y="18861"/>
                    <a:pt x="20948" y="19868"/>
                  </a:cubicBezTo>
                  <a:cubicBezTo>
                    <a:pt x="21249" y="20875"/>
                    <a:pt x="21390" y="21211"/>
                    <a:pt x="21532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4" name="Line"/>
            <p:cNvSpPr/>
            <p:nvPr/>
          </p:nvSpPr>
          <p:spPr>
            <a:xfrm>
              <a:off x="10448605" y="49311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5" name="Line"/>
            <p:cNvSpPr/>
            <p:nvPr/>
          </p:nvSpPr>
          <p:spPr>
            <a:xfrm>
              <a:off x="13399499" y="583870"/>
              <a:ext cx="681509" cy="17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4495" y="5203"/>
                  </a:moveTo>
                  <a:cubicBezTo>
                    <a:pt x="4167" y="3572"/>
                    <a:pt x="3838" y="1942"/>
                    <a:pt x="3344" y="923"/>
                  </a:cubicBezTo>
                  <a:cubicBezTo>
                    <a:pt x="2851" y="-95"/>
                    <a:pt x="2193" y="-503"/>
                    <a:pt x="1480" y="923"/>
                  </a:cubicBezTo>
                  <a:cubicBezTo>
                    <a:pt x="768" y="2350"/>
                    <a:pt x="0" y="5610"/>
                    <a:pt x="0" y="8667"/>
                  </a:cubicBezTo>
                  <a:cubicBezTo>
                    <a:pt x="0" y="11723"/>
                    <a:pt x="768" y="14576"/>
                    <a:pt x="1425" y="16206"/>
                  </a:cubicBezTo>
                  <a:cubicBezTo>
                    <a:pt x="2083" y="17837"/>
                    <a:pt x="2631" y="18244"/>
                    <a:pt x="3180" y="18244"/>
                  </a:cubicBezTo>
                  <a:cubicBezTo>
                    <a:pt x="3728" y="18244"/>
                    <a:pt x="4276" y="17837"/>
                    <a:pt x="4550" y="15595"/>
                  </a:cubicBezTo>
                  <a:cubicBezTo>
                    <a:pt x="4824" y="13354"/>
                    <a:pt x="4824" y="9278"/>
                    <a:pt x="4605" y="6629"/>
                  </a:cubicBezTo>
                  <a:cubicBezTo>
                    <a:pt x="4386" y="3980"/>
                    <a:pt x="3947" y="2757"/>
                    <a:pt x="3892" y="2961"/>
                  </a:cubicBezTo>
                  <a:cubicBezTo>
                    <a:pt x="3838" y="3165"/>
                    <a:pt x="4167" y="4795"/>
                    <a:pt x="4770" y="7444"/>
                  </a:cubicBezTo>
                  <a:cubicBezTo>
                    <a:pt x="5373" y="10093"/>
                    <a:pt x="6250" y="13761"/>
                    <a:pt x="6962" y="16003"/>
                  </a:cubicBezTo>
                  <a:cubicBezTo>
                    <a:pt x="7675" y="18244"/>
                    <a:pt x="8223" y="19059"/>
                    <a:pt x="9046" y="17022"/>
                  </a:cubicBezTo>
                  <a:cubicBezTo>
                    <a:pt x="9868" y="14984"/>
                    <a:pt x="10964" y="10093"/>
                    <a:pt x="11732" y="7037"/>
                  </a:cubicBezTo>
                  <a:cubicBezTo>
                    <a:pt x="12499" y="3980"/>
                    <a:pt x="12938" y="2757"/>
                    <a:pt x="13267" y="3165"/>
                  </a:cubicBezTo>
                  <a:cubicBezTo>
                    <a:pt x="13596" y="3572"/>
                    <a:pt x="13815" y="5610"/>
                    <a:pt x="13980" y="7648"/>
                  </a:cubicBezTo>
                  <a:cubicBezTo>
                    <a:pt x="14144" y="9686"/>
                    <a:pt x="14254" y="11723"/>
                    <a:pt x="14583" y="12335"/>
                  </a:cubicBezTo>
                  <a:cubicBezTo>
                    <a:pt x="14912" y="12946"/>
                    <a:pt x="15460" y="12131"/>
                    <a:pt x="15898" y="10908"/>
                  </a:cubicBezTo>
                  <a:cubicBezTo>
                    <a:pt x="16337" y="9686"/>
                    <a:pt x="16666" y="8055"/>
                    <a:pt x="17050" y="6629"/>
                  </a:cubicBezTo>
                  <a:cubicBezTo>
                    <a:pt x="17433" y="5203"/>
                    <a:pt x="17872" y="3980"/>
                    <a:pt x="18311" y="4184"/>
                  </a:cubicBezTo>
                  <a:cubicBezTo>
                    <a:pt x="18749" y="4388"/>
                    <a:pt x="19188" y="6018"/>
                    <a:pt x="19407" y="7852"/>
                  </a:cubicBezTo>
                  <a:cubicBezTo>
                    <a:pt x="19626" y="9686"/>
                    <a:pt x="19626" y="11723"/>
                    <a:pt x="19736" y="13761"/>
                  </a:cubicBezTo>
                  <a:cubicBezTo>
                    <a:pt x="19846" y="15799"/>
                    <a:pt x="20065" y="17837"/>
                    <a:pt x="20394" y="19059"/>
                  </a:cubicBezTo>
                  <a:cubicBezTo>
                    <a:pt x="20723" y="20282"/>
                    <a:pt x="21161" y="20689"/>
                    <a:pt x="21600" y="21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6" name="Line"/>
            <p:cNvSpPr/>
            <p:nvPr/>
          </p:nvSpPr>
          <p:spPr>
            <a:xfrm>
              <a:off x="14220119" y="297953"/>
              <a:ext cx="276021" cy="531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263" extrusionOk="0">
                  <a:moveTo>
                    <a:pt x="12477" y="14872"/>
                  </a:moveTo>
                  <a:cubicBezTo>
                    <a:pt x="11410" y="14457"/>
                    <a:pt x="10344" y="14042"/>
                    <a:pt x="8210" y="14042"/>
                  </a:cubicBezTo>
                  <a:cubicBezTo>
                    <a:pt x="6077" y="14042"/>
                    <a:pt x="2877" y="14457"/>
                    <a:pt x="1277" y="15011"/>
                  </a:cubicBezTo>
                  <a:cubicBezTo>
                    <a:pt x="-323" y="15565"/>
                    <a:pt x="-323" y="16257"/>
                    <a:pt x="744" y="16949"/>
                  </a:cubicBezTo>
                  <a:cubicBezTo>
                    <a:pt x="1810" y="17642"/>
                    <a:pt x="3944" y="18334"/>
                    <a:pt x="5810" y="18680"/>
                  </a:cubicBezTo>
                  <a:cubicBezTo>
                    <a:pt x="7677" y="19026"/>
                    <a:pt x="9277" y="19026"/>
                    <a:pt x="11010" y="17503"/>
                  </a:cubicBezTo>
                  <a:cubicBezTo>
                    <a:pt x="12744" y="15980"/>
                    <a:pt x="14610" y="12934"/>
                    <a:pt x="15544" y="10234"/>
                  </a:cubicBezTo>
                  <a:cubicBezTo>
                    <a:pt x="16477" y="7534"/>
                    <a:pt x="16477" y="5180"/>
                    <a:pt x="16344" y="3380"/>
                  </a:cubicBezTo>
                  <a:cubicBezTo>
                    <a:pt x="16210" y="1580"/>
                    <a:pt x="15944" y="334"/>
                    <a:pt x="15944" y="57"/>
                  </a:cubicBezTo>
                  <a:cubicBezTo>
                    <a:pt x="15944" y="-220"/>
                    <a:pt x="16210" y="472"/>
                    <a:pt x="16210" y="2895"/>
                  </a:cubicBezTo>
                  <a:cubicBezTo>
                    <a:pt x="16210" y="5318"/>
                    <a:pt x="15944" y="9472"/>
                    <a:pt x="15810" y="12518"/>
                  </a:cubicBezTo>
                  <a:cubicBezTo>
                    <a:pt x="15677" y="15565"/>
                    <a:pt x="15677" y="17503"/>
                    <a:pt x="15810" y="18888"/>
                  </a:cubicBezTo>
                  <a:cubicBezTo>
                    <a:pt x="15944" y="20272"/>
                    <a:pt x="16210" y="21103"/>
                    <a:pt x="17144" y="21242"/>
                  </a:cubicBezTo>
                  <a:cubicBezTo>
                    <a:pt x="18077" y="21380"/>
                    <a:pt x="19677" y="20826"/>
                    <a:pt x="21277" y="20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7" name="Line"/>
            <p:cNvSpPr/>
            <p:nvPr/>
          </p:nvSpPr>
          <p:spPr>
            <a:xfrm>
              <a:off x="15419805" y="136355"/>
              <a:ext cx="726481" cy="70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6" extrusionOk="0">
                  <a:moveTo>
                    <a:pt x="0" y="10710"/>
                  </a:moveTo>
                  <a:cubicBezTo>
                    <a:pt x="0" y="12787"/>
                    <a:pt x="0" y="14864"/>
                    <a:pt x="463" y="16214"/>
                  </a:cubicBezTo>
                  <a:cubicBezTo>
                    <a:pt x="926" y="17564"/>
                    <a:pt x="1851" y="18187"/>
                    <a:pt x="3189" y="18031"/>
                  </a:cubicBezTo>
                  <a:cubicBezTo>
                    <a:pt x="4526" y="17875"/>
                    <a:pt x="6274" y="16940"/>
                    <a:pt x="7354" y="15019"/>
                  </a:cubicBezTo>
                  <a:cubicBezTo>
                    <a:pt x="8434" y="13098"/>
                    <a:pt x="8846" y="10190"/>
                    <a:pt x="9051" y="8114"/>
                  </a:cubicBezTo>
                  <a:cubicBezTo>
                    <a:pt x="9257" y="6037"/>
                    <a:pt x="9257" y="4790"/>
                    <a:pt x="9154" y="3440"/>
                  </a:cubicBezTo>
                  <a:cubicBezTo>
                    <a:pt x="9051" y="2090"/>
                    <a:pt x="8846" y="637"/>
                    <a:pt x="8640" y="169"/>
                  </a:cubicBezTo>
                  <a:cubicBezTo>
                    <a:pt x="8434" y="-298"/>
                    <a:pt x="8229" y="221"/>
                    <a:pt x="8023" y="1519"/>
                  </a:cubicBezTo>
                  <a:cubicBezTo>
                    <a:pt x="7817" y="2817"/>
                    <a:pt x="7611" y="4894"/>
                    <a:pt x="7457" y="7439"/>
                  </a:cubicBezTo>
                  <a:cubicBezTo>
                    <a:pt x="7303" y="9983"/>
                    <a:pt x="7200" y="12994"/>
                    <a:pt x="7149" y="14812"/>
                  </a:cubicBezTo>
                  <a:cubicBezTo>
                    <a:pt x="7097" y="16629"/>
                    <a:pt x="7097" y="17252"/>
                    <a:pt x="7149" y="17304"/>
                  </a:cubicBezTo>
                  <a:cubicBezTo>
                    <a:pt x="7200" y="17356"/>
                    <a:pt x="7303" y="16837"/>
                    <a:pt x="7509" y="16317"/>
                  </a:cubicBezTo>
                  <a:cubicBezTo>
                    <a:pt x="7714" y="15798"/>
                    <a:pt x="8023" y="15279"/>
                    <a:pt x="8434" y="15175"/>
                  </a:cubicBezTo>
                  <a:cubicBezTo>
                    <a:pt x="8846" y="15071"/>
                    <a:pt x="9360" y="15383"/>
                    <a:pt x="10440" y="16058"/>
                  </a:cubicBezTo>
                  <a:cubicBezTo>
                    <a:pt x="11520" y="16733"/>
                    <a:pt x="13166" y="17771"/>
                    <a:pt x="14606" y="18239"/>
                  </a:cubicBezTo>
                  <a:cubicBezTo>
                    <a:pt x="16046" y="18706"/>
                    <a:pt x="17280" y="18602"/>
                    <a:pt x="18051" y="18342"/>
                  </a:cubicBezTo>
                  <a:cubicBezTo>
                    <a:pt x="18823" y="18083"/>
                    <a:pt x="19131" y="17667"/>
                    <a:pt x="19337" y="16940"/>
                  </a:cubicBezTo>
                  <a:cubicBezTo>
                    <a:pt x="19543" y="16214"/>
                    <a:pt x="19646" y="15175"/>
                    <a:pt x="19440" y="14448"/>
                  </a:cubicBezTo>
                  <a:cubicBezTo>
                    <a:pt x="19234" y="13721"/>
                    <a:pt x="18720" y="13306"/>
                    <a:pt x="18154" y="13046"/>
                  </a:cubicBezTo>
                  <a:cubicBezTo>
                    <a:pt x="17589" y="12787"/>
                    <a:pt x="16971" y="12683"/>
                    <a:pt x="16509" y="12890"/>
                  </a:cubicBezTo>
                  <a:cubicBezTo>
                    <a:pt x="16046" y="13098"/>
                    <a:pt x="15737" y="13617"/>
                    <a:pt x="15634" y="14448"/>
                  </a:cubicBezTo>
                  <a:cubicBezTo>
                    <a:pt x="15531" y="15279"/>
                    <a:pt x="15634" y="16421"/>
                    <a:pt x="16303" y="17615"/>
                  </a:cubicBezTo>
                  <a:cubicBezTo>
                    <a:pt x="16971" y="18810"/>
                    <a:pt x="18206" y="20056"/>
                    <a:pt x="19183" y="20679"/>
                  </a:cubicBezTo>
                  <a:cubicBezTo>
                    <a:pt x="20160" y="21302"/>
                    <a:pt x="20880" y="21302"/>
                    <a:pt x="21240" y="21042"/>
                  </a:cubicBezTo>
                  <a:cubicBezTo>
                    <a:pt x="21600" y="20783"/>
                    <a:pt x="21600" y="20264"/>
                    <a:pt x="21600" y="19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8" name="Line"/>
            <p:cNvSpPr/>
            <p:nvPr/>
          </p:nvSpPr>
          <p:spPr>
            <a:xfrm>
              <a:off x="15284888" y="608814"/>
              <a:ext cx="311349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720" y="10932"/>
                    <a:pt x="1440" y="1332"/>
                    <a:pt x="5040" y="132"/>
                  </a:cubicBezTo>
                  <a:cubicBezTo>
                    <a:pt x="8640" y="-1068"/>
                    <a:pt x="15120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9" name="Line"/>
            <p:cNvSpPr/>
            <p:nvPr/>
          </p:nvSpPr>
          <p:spPr>
            <a:xfrm>
              <a:off x="16893523" y="564879"/>
              <a:ext cx="321727" cy="18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7" extrusionOk="0">
                  <a:moveTo>
                    <a:pt x="0" y="100"/>
                  </a:moveTo>
                  <a:cubicBezTo>
                    <a:pt x="1394" y="3242"/>
                    <a:pt x="2787" y="6383"/>
                    <a:pt x="3832" y="10311"/>
                  </a:cubicBezTo>
                  <a:cubicBezTo>
                    <a:pt x="4877" y="14238"/>
                    <a:pt x="5574" y="18951"/>
                    <a:pt x="5690" y="20129"/>
                  </a:cubicBezTo>
                  <a:cubicBezTo>
                    <a:pt x="5806" y="21307"/>
                    <a:pt x="5342" y="18951"/>
                    <a:pt x="5110" y="15612"/>
                  </a:cubicBezTo>
                  <a:cubicBezTo>
                    <a:pt x="4877" y="12274"/>
                    <a:pt x="4877" y="7954"/>
                    <a:pt x="5226" y="5009"/>
                  </a:cubicBezTo>
                  <a:cubicBezTo>
                    <a:pt x="5574" y="2063"/>
                    <a:pt x="6271" y="492"/>
                    <a:pt x="7200" y="100"/>
                  </a:cubicBezTo>
                  <a:cubicBezTo>
                    <a:pt x="8129" y="-293"/>
                    <a:pt x="9290" y="492"/>
                    <a:pt x="11032" y="2063"/>
                  </a:cubicBezTo>
                  <a:cubicBezTo>
                    <a:pt x="12774" y="3634"/>
                    <a:pt x="15097" y="5991"/>
                    <a:pt x="16955" y="7562"/>
                  </a:cubicBezTo>
                  <a:cubicBezTo>
                    <a:pt x="18813" y="9132"/>
                    <a:pt x="20206" y="9918"/>
                    <a:pt x="21600" y="107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0" name="Line"/>
            <p:cNvSpPr/>
            <p:nvPr/>
          </p:nvSpPr>
          <p:spPr>
            <a:xfrm>
              <a:off x="17268439" y="608572"/>
              <a:ext cx="611023" cy="17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016" extrusionOk="0">
                  <a:moveTo>
                    <a:pt x="3615" y="2292"/>
                  </a:moveTo>
                  <a:cubicBezTo>
                    <a:pt x="3005" y="1477"/>
                    <a:pt x="2395" y="662"/>
                    <a:pt x="1785" y="255"/>
                  </a:cubicBezTo>
                  <a:cubicBezTo>
                    <a:pt x="1174" y="-153"/>
                    <a:pt x="564" y="-153"/>
                    <a:pt x="259" y="866"/>
                  </a:cubicBezTo>
                  <a:cubicBezTo>
                    <a:pt x="-46" y="1885"/>
                    <a:pt x="-46" y="3922"/>
                    <a:pt x="76" y="5960"/>
                  </a:cubicBezTo>
                  <a:cubicBezTo>
                    <a:pt x="198" y="7998"/>
                    <a:pt x="442" y="10036"/>
                    <a:pt x="869" y="11462"/>
                  </a:cubicBezTo>
                  <a:cubicBezTo>
                    <a:pt x="1296" y="12888"/>
                    <a:pt x="1907" y="13704"/>
                    <a:pt x="2456" y="13500"/>
                  </a:cubicBezTo>
                  <a:cubicBezTo>
                    <a:pt x="3005" y="13296"/>
                    <a:pt x="3493" y="12073"/>
                    <a:pt x="3737" y="10443"/>
                  </a:cubicBezTo>
                  <a:cubicBezTo>
                    <a:pt x="3981" y="8813"/>
                    <a:pt x="3981" y="6775"/>
                    <a:pt x="4164" y="6775"/>
                  </a:cubicBezTo>
                  <a:cubicBezTo>
                    <a:pt x="4347" y="6775"/>
                    <a:pt x="4713" y="8813"/>
                    <a:pt x="5507" y="10647"/>
                  </a:cubicBezTo>
                  <a:cubicBezTo>
                    <a:pt x="6300" y="12481"/>
                    <a:pt x="7520" y="14111"/>
                    <a:pt x="8496" y="14519"/>
                  </a:cubicBezTo>
                  <a:cubicBezTo>
                    <a:pt x="9473" y="14926"/>
                    <a:pt x="10205" y="14111"/>
                    <a:pt x="10632" y="12685"/>
                  </a:cubicBezTo>
                  <a:cubicBezTo>
                    <a:pt x="11059" y="11258"/>
                    <a:pt x="11181" y="9221"/>
                    <a:pt x="11425" y="7183"/>
                  </a:cubicBezTo>
                  <a:cubicBezTo>
                    <a:pt x="11669" y="5145"/>
                    <a:pt x="12035" y="3107"/>
                    <a:pt x="12340" y="3311"/>
                  </a:cubicBezTo>
                  <a:cubicBezTo>
                    <a:pt x="12646" y="3515"/>
                    <a:pt x="12890" y="5960"/>
                    <a:pt x="13012" y="8202"/>
                  </a:cubicBezTo>
                  <a:cubicBezTo>
                    <a:pt x="13134" y="10443"/>
                    <a:pt x="13134" y="12481"/>
                    <a:pt x="13134" y="14519"/>
                  </a:cubicBezTo>
                  <a:cubicBezTo>
                    <a:pt x="13134" y="16556"/>
                    <a:pt x="13134" y="18594"/>
                    <a:pt x="13256" y="18594"/>
                  </a:cubicBezTo>
                  <a:cubicBezTo>
                    <a:pt x="13378" y="18594"/>
                    <a:pt x="13622" y="16556"/>
                    <a:pt x="13927" y="14519"/>
                  </a:cubicBezTo>
                  <a:cubicBezTo>
                    <a:pt x="14232" y="12481"/>
                    <a:pt x="14598" y="10443"/>
                    <a:pt x="15086" y="8813"/>
                  </a:cubicBezTo>
                  <a:cubicBezTo>
                    <a:pt x="15574" y="7183"/>
                    <a:pt x="16185" y="5960"/>
                    <a:pt x="16612" y="6572"/>
                  </a:cubicBezTo>
                  <a:cubicBezTo>
                    <a:pt x="17039" y="7183"/>
                    <a:pt x="17283" y="9628"/>
                    <a:pt x="17649" y="12481"/>
                  </a:cubicBezTo>
                  <a:cubicBezTo>
                    <a:pt x="18015" y="15334"/>
                    <a:pt x="18503" y="18594"/>
                    <a:pt x="19174" y="20021"/>
                  </a:cubicBezTo>
                  <a:cubicBezTo>
                    <a:pt x="19846" y="21447"/>
                    <a:pt x="20700" y="21039"/>
                    <a:pt x="21554" y="20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1" name="Line"/>
            <p:cNvSpPr/>
            <p:nvPr/>
          </p:nvSpPr>
          <p:spPr>
            <a:xfrm>
              <a:off x="17952108" y="513870"/>
              <a:ext cx="30097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45" y="4221"/>
                    <a:pt x="1490" y="8441"/>
                    <a:pt x="1986" y="11793"/>
                  </a:cubicBezTo>
                  <a:cubicBezTo>
                    <a:pt x="2483" y="15145"/>
                    <a:pt x="2731" y="17628"/>
                    <a:pt x="2855" y="18248"/>
                  </a:cubicBezTo>
                  <a:cubicBezTo>
                    <a:pt x="2979" y="18869"/>
                    <a:pt x="2979" y="17628"/>
                    <a:pt x="4345" y="15393"/>
                  </a:cubicBezTo>
                  <a:cubicBezTo>
                    <a:pt x="5710" y="13159"/>
                    <a:pt x="8441" y="9931"/>
                    <a:pt x="10303" y="7821"/>
                  </a:cubicBezTo>
                  <a:cubicBezTo>
                    <a:pt x="12166" y="5710"/>
                    <a:pt x="13159" y="4717"/>
                    <a:pt x="14276" y="3848"/>
                  </a:cubicBezTo>
                  <a:cubicBezTo>
                    <a:pt x="15393" y="2979"/>
                    <a:pt x="16634" y="2234"/>
                    <a:pt x="16759" y="2359"/>
                  </a:cubicBezTo>
                  <a:cubicBezTo>
                    <a:pt x="16883" y="2483"/>
                    <a:pt x="15890" y="3476"/>
                    <a:pt x="14772" y="4221"/>
                  </a:cubicBezTo>
                  <a:cubicBezTo>
                    <a:pt x="13655" y="4966"/>
                    <a:pt x="12414" y="5462"/>
                    <a:pt x="11297" y="6207"/>
                  </a:cubicBezTo>
                  <a:cubicBezTo>
                    <a:pt x="10179" y="6952"/>
                    <a:pt x="9186" y="7945"/>
                    <a:pt x="8938" y="9186"/>
                  </a:cubicBezTo>
                  <a:cubicBezTo>
                    <a:pt x="8690" y="10428"/>
                    <a:pt x="9186" y="11917"/>
                    <a:pt x="10800" y="13903"/>
                  </a:cubicBezTo>
                  <a:cubicBezTo>
                    <a:pt x="12414" y="15890"/>
                    <a:pt x="15145" y="18372"/>
                    <a:pt x="17131" y="19738"/>
                  </a:cubicBezTo>
                  <a:cubicBezTo>
                    <a:pt x="19117" y="21103"/>
                    <a:pt x="20359" y="2135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2" name="Line"/>
            <p:cNvSpPr/>
            <p:nvPr/>
          </p:nvSpPr>
          <p:spPr>
            <a:xfrm>
              <a:off x="18795138" y="390491"/>
              <a:ext cx="2094028" cy="496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0826" extrusionOk="0">
                  <a:moveTo>
                    <a:pt x="82" y="7344"/>
                  </a:moveTo>
                  <a:cubicBezTo>
                    <a:pt x="11" y="8939"/>
                    <a:pt x="-60" y="10533"/>
                    <a:pt x="82" y="12128"/>
                  </a:cubicBezTo>
                  <a:cubicBezTo>
                    <a:pt x="225" y="13723"/>
                    <a:pt x="581" y="15317"/>
                    <a:pt x="954" y="16115"/>
                  </a:cubicBezTo>
                  <a:cubicBezTo>
                    <a:pt x="1328" y="16912"/>
                    <a:pt x="1719" y="16912"/>
                    <a:pt x="2040" y="15680"/>
                  </a:cubicBezTo>
                  <a:cubicBezTo>
                    <a:pt x="2360" y="14447"/>
                    <a:pt x="2609" y="11983"/>
                    <a:pt x="2716" y="8721"/>
                  </a:cubicBezTo>
                  <a:cubicBezTo>
                    <a:pt x="2822" y="5460"/>
                    <a:pt x="2787" y="1400"/>
                    <a:pt x="2733" y="313"/>
                  </a:cubicBezTo>
                  <a:cubicBezTo>
                    <a:pt x="2680" y="-774"/>
                    <a:pt x="2609" y="1111"/>
                    <a:pt x="2538" y="3720"/>
                  </a:cubicBezTo>
                  <a:cubicBezTo>
                    <a:pt x="2467" y="6329"/>
                    <a:pt x="2395" y="9664"/>
                    <a:pt x="2360" y="11693"/>
                  </a:cubicBezTo>
                  <a:cubicBezTo>
                    <a:pt x="2324" y="13723"/>
                    <a:pt x="2324" y="14447"/>
                    <a:pt x="2360" y="14375"/>
                  </a:cubicBezTo>
                  <a:cubicBezTo>
                    <a:pt x="2395" y="14303"/>
                    <a:pt x="2467" y="13433"/>
                    <a:pt x="2555" y="12708"/>
                  </a:cubicBezTo>
                  <a:cubicBezTo>
                    <a:pt x="2644" y="11983"/>
                    <a:pt x="2751" y="11403"/>
                    <a:pt x="2894" y="11403"/>
                  </a:cubicBezTo>
                  <a:cubicBezTo>
                    <a:pt x="3036" y="11403"/>
                    <a:pt x="3214" y="11983"/>
                    <a:pt x="3410" y="12853"/>
                  </a:cubicBezTo>
                  <a:cubicBezTo>
                    <a:pt x="3605" y="13723"/>
                    <a:pt x="3819" y="14882"/>
                    <a:pt x="4192" y="15825"/>
                  </a:cubicBezTo>
                  <a:cubicBezTo>
                    <a:pt x="4566" y="16767"/>
                    <a:pt x="5100" y="17492"/>
                    <a:pt x="5473" y="17709"/>
                  </a:cubicBezTo>
                  <a:cubicBezTo>
                    <a:pt x="5847" y="17927"/>
                    <a:pt x="6061" y="17637"/>
                    <a:pt x="6239" y="17274"/>
                  </a:cubicBezTo>
                  <a:cubicBezTo>
                    <a:pt x="6416" y="16912"/>
                    <a:pt x="6559" y="16477"/>
                    <a:pt x="6630" y="15897"/>
                  </a:cubicBezTo>
                  <a:cubicBezTo>
                    <a:pt x="6701" y="15317"/>
                    <a:pt x="6701" y="14592"/>
                    <a:pt x="6648" y="13940"/>
                  </a:cubicBezTo>
                  <a:cubicBezTo>
                    <a:pt x="6594" y="13288"/>
                    <a:pt x="6488" y="12708"/>
                    <a:pt x="6292" y="12273"/>
                  </a:cubicBezTo>
                  <a:cubicBezTo>
                    <a:pt x="6096" y="11838"/>
                    <a:pt x="5812" y="11548"/>
                    <a:pt x="5669" y="11911"/>
                  </a:cubicBezTo>
                  <a:cubicBezTo>
                    <a:pt x="5527" y="12273"/>
                    <a:pt x="5527" y="13288"/>
                    <a:pt x="5669" y="14375"/>
                  </a:cubicBezTo>
                  <a:cubicBezTo>
                    <a:pt x="5812" y="15462"/>
                    <a:pt x="6096" y="16622"/>
                    <a:pt x="6505" y="17419"/>
                  </a:cubicBezTo>
                  <a:cubicBezTo>
                    <a:pt x="6915" y="18217"/>
                    <a:pt x="7448" y="18652"/>
                    <a:pt x="7893" y="18579"/>
                  </a:cubicBezTo>
                  <a:cubicBezTo>
                    <a:pt x="8338" y="18507"/>
                    <a:pt x="8694" y="17927"/>
                    <a:pt x="8925" y="17274"/>
                  </a:cubicBezTo>
                  <a:cubicBezTo>
                    <a:pt x="9156" y="16622"/>
                    <a:pt x="9263" y="15897"/>
                    <a:pt x="9406" y="15607"/>
                  </a:cubicBezTo>
                  <a:cubicBezTo>
                    <a:pt x="9548" y="15317"/>
                    <a:pt x="9726" y="15462"/>
                    <a:pt x="9904" y="15535"/>
                  </a:cubicBezTo>
                  <a:cubicBezTo>
                    <a:pt x="10082" y="15607"/>
                    <a:pt x="10260" y="15607"/>
                    <a:pt x="10438" y="15535"/>
                  </a:cubicBezTo>
                  <a:cubicBezTo>
                    <a:pt x="10615" y="15462"/>
                    <a:pt x="10793" y="15317"/>
                    <a:pt x="10829" y="14955"/>
                  </a:cubicBezTo>
                  <a:cubicBezTo>
                    <a:pt x="10865" y="14592"/>
                    <a:pt x="10758" y="14013"/>
                    <a:pt x="10491" y="13433"/>
                  </a:cubicBezTo>
                  <a:cubicBezTo>
                    <a:pt x="10224" y="12853"/>
                    <a:pt x="9797" y="12273"/>
                    <a:pt x="9495" y="12056"/>
                  </a:cubicBezTo>
                  <a:cubicBezTo>
                    <a:pt x="9192" y="11838"/>
                    <a:pt x="9014" y="11983"/>
                    <a:pt x="8961" y="12418"/>
                  </a:cubicBezTo>
                  <a:cubicBezTo>
                    <a:pt x="8907" y="12853"/>
                    <a:pt x="8979" y="13578"/>
                    <a:pt x="9210" y="14158"/>
                  </a:cubicBezTo>
                  <a:cubicBezTo>
                    <a:pt x="9441" y="14737"/>
                    <a:pt x="9833" y="15172"/>
                    <a:pt x="10117" y="15462"/>
                  </a:cubicBezTo>
                  <a:cubicBezTo>
                    <a:pt x="10402" y="15752"/>
                    <a:pt x="10580" y="15897"/>
                    <a:pt x="10740" y="15752"/>
                  </a:cubicBezTo>
                  <a:cubicBezTo>
                    <a:pt x="10900" y="15607"/>
                    <a:pt x="11042" y="15172"/>
                    <a:pt x="11220" y="14665"/>
                  </a:cubicBezTo>
                  <a:cubicBezTo>
                    <a:pt x="11398" y="14158"/>
                    <a:pt x="11612" y="13578"/>
                    <a:pt x="11825" y="13143"/>
                  </a:cubicBezTo>
                  <a:cubicBezTo>
                    <a:pt x="12039" y="12708"/>
                    <a:pt x="12252" y="12418"/>
                    <a:pt x="12430" y="12490"/>
                  </a:cubicBezTo>
                  <a:cubicBezTo>
                    <a:pt x="12608" y="12563"/>
                    <a:pt x="12751" y="12998"/>
                    <a:pt x="12857" y="13578"/>
                  </a:cubicBezTo>
                  <a:cubicBezTo>
                    <a:pt x="12964" y="14158"/>
                    <a:pt x="13035" y="14882"/>
                    <a:pt x="13231" y="15607"/>
                  </a:cubicBezTo>
                  <a:cubicBezTo>
                    <a:pt x="13427" y="16332"/>
                    <a:pt x="13747" y="17057"/>
                    <a:pt x="13996" y="17347"/>
                  </a:cubicBezTo>
                  <a:cubicBezTo>
                    <a:pt x="14245" y="17637"/>
                    <a:pt x="14423" y="17492"/>
                    <a:pt x="14565" y="17129"/>
                  </a:cubicBezTo>
                  <a:cubicBezTo>
                    <a:pt x="14708" y="16767"/>
                    <a:pt x="14814" y="16187"/>
                    <a:pt x="14868" y="15462"/>
                  </a:cubicBezTo>
                  <a:cubicBezTo>
                    <a:pt x="14921" y="14737"/>
                    <a:pt x="14921" y="13868"/>
                    <a:pt x="14850" y="13215"/>
                  </a:cubicBezTo>
                  <a:cubicBezTo>
                    <a:pt x="14779" y="12563"/>
                    <a:pt x="14637" y="12128"/>
                    <a:pt x="14476" y="11838"/>
                  </a:cubicBezTo>
                  <a:cubicBezTo>
                    <a:pt x="14316" y="11548"/>
                    <a:pt x="14138" y="11403"/>
                    <a:pt x="14032" y="11693"/>
                  </a:cubicBezTo>
                  <a:cubicBezTo>
                    <a:pt x="13925" y="11983"/>
                    <a:pt x="13889" y="12708"/>
                    <a:pt x="13996" y="13795"/>
                  </a:cubicBezTo>
                  <a:cubicBezTo>
                    <a:pt x="14103" y="14882"/>
                    <a:pt x="14352" y="16332"/>
                    <a:pt x="14654" y="17202"/>
                  </a:cubicBezTo>
                  <a:cubicBezTo>
                    <a:pt x="14957" y="18072"/>
                    <a:pt x="15313" y="18362"/>
                    <a:pt x="15651" y="18217"/>
                  </a:cubicBezTo>
                  <a:cubicBezTo>
                    <a:pt x="15989" y="18072"/>
                    <a:pt x="16309" y="17492"/>
                    <a:pt x="16505" y="16839"/>
                  </a:cubicBezTo>
                  <a:cubicBezTo>
                    <a:pt x="16700" y="16187"/>
                    <a:pt x="16772" y="15462"/>
                    <a:pt x="16861" y="14810"/>
                  </a:cubicBezTo>
                  <a:cubicBezTo>
                    <a:pt x="16950" y="14158"/>
                    <a:pt x="17056" y="13578"/>
                    <a:pt x="17163" y="13650"/>
                  </a:cubicBezTo>
                  <a:cubicBezTo>
                    <a:pt x="17270" y="13723"/>
                    <a:pt x="17377" y="14447"/>
                    <a:pt x="17430" y="15172"/>
                  </a:cubicBezTo>
                  <a:cubicBezTo>
                    <a:pt x="17483" y="15897"/>
                    <a:pt x="17483" y="16622"/>
                    <a:pt x="17501" y="17347"/>
                  </a:cubicBezTo>
                  <a:cubicBezTo>
                    <a:pt x="17519" y="18072"/>
                    <a:pt x="17554" y="18796"/>
                    <a:pt x="17626" y="18652"/>
                  </a:cubicBezTo>
                  <a:cubicBezTo>
                    <a:pt x="17697" y="18507"/>
                    <a:pt x="17804" y="17492"/>
                    <a:pt x="17910" y="16694"/>
                  </a:cubicBezTo>
                  <a:cubicBezTo>
                    <a:pt x="18017" y="15897"/>
                    <a:pt x="18124" y="15317"/>
                    <a:pt x="18248" y="15245"/>
                  </a:cubicBezTo>
                  <a:cubicBezTo>
                    <a:pt x="18373" y="15172"/>
                    <a:pt x="18515" y="15607"/>
                    <a:pt x="18604" y="16187"/>
                  </a:cubicBezTo>
                  <a:cubicBezTo>
                    <a:pt x="18693" y="16767"/>
                    <a:pt x="18729" y="17492"/>
                    <a:pt x="18818" y="17637"/>
                  </a:cubicBezTo>
                  <a:cubicBezTo>
                    <a:pt x="18907" y="17782"/>
                    <a:pt x="19049" y="17347"/>
                    <a:pt x="19174" y="16839"/>
                  </a:cubicBezTo>
                  <a:cubicBezTo>
                    <a:pt x="19298" y="16332"/>
                    <a:pt x="19405" y="15752"/>
                    <a:pt x="19529" y="15245"/>
                  </a:cubicBezTo>
                  <a:cubicBezTo>
                    <a:pt x="19654" y="14737"/>
                    <a:pt x="19796" y="14303"/>
                    <a:pt x="19956" y="14230"/>
                  </a:cubicBezTo>
                  <a:cubicBezTo>
                    <a:pt x="20117" y="14158"/>
                    <a:pt x="20295" y="14447"/>
                    <a:pt x="20561" y="15607"/>
                  </a:cubicBezTo>
                  <a:cubicBezTo>
                    <a:pt x="20828" y="16767"/>
                    <a:pt x="21184" y="18796"/>
                    <a:pt x="21540" y="20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3" name="Line"/>
            <p:cNvSpPr/>
            <p:nvPr/>
          </p:nvSpPr>
          <p:spPr>
            <a:xfrm>
              <a:off x="18678587" y="674273"/>
              <a:ext cx="26983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31" y="11375"/>
                    <a:pt x="8862" y="2735"/>
                    <a:pt x="12462" y="575"/>
                  </a:cubicBezTo>
                  <a:cubicBezTo>
                    <a:pt x="16062" y="-1585"/>
                    <a:pt x="1883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4" name="Line"/>
            <p:cNvSpPr/>
            <p:nvPr/>
          </p:nvSpPr>
          <p:spPr>
            <a:xfrm>
              <a:off x="21086352" y="96013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The four subspace of a matrix"/>
          <p:cNvSpPr txBox="1">
            <a:spLocks noGrp="1"/>
          </p:cNvSpPr>
          <p:nvPr>
            <p:ph type="body" idx="21"/>
          </p:nvPr>
        </p:nvSpPr>
        <p:spPr>
          <a:xfrm>
            <a:off x="1270000" y="1315585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four subspace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08" name="Let   be a   matrix, let   be its transposition. We get linear transformation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995205"/>
                <a:ext cx="21844000" cy="9708963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matrix,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its transposition. We get linear transformations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And the linear subspaces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)⊂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)⊂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We call them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four fundamental space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and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5408" name="Let   be a   matrix, let   be its transposition. We get linear transform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995205"/>
                <a:ext cx="21844000" cy="9708963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Homewor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5411" name="Lay-Lay-McDonald, chapter 2, 2.8 exercises, question 37…"/>
          <p:cNvSpPr txBox="1">
            <a:spLocks noGrp="1"/>
          </p:cNvSpPr>
          <p:nvPr>
            <p:ph type="body" idx="1"/>
          </p:nvPr>
        </p:nvSpPr>
        <p:spPr>
          <a:xfrm>
            <a:off x="1270000" y="2807421"/>
            <a:ext cx="21844000" cy="9896747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2.8 exercises, question 37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4.2 exercises, question 37, 39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4.5 exercises, question 33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Nex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5414" name="Lay-Lay-McDonald, chapter 4, 4.7"/>
          <p:cNvSpPr txBox="1">
            <a:spLocks noGrp="1"/>
          </p:cNvSpPr>
          <p:nvPr>
            <p:ph type="body" idx="1"/>
          </p:nvPr>
        </p:nvSpPr>
        <p:spPr>
          <a:xfrm>
            <a:off x="1270000" y="3082864"/>
            <a:ext cx="21844000" cy="962130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69" name="By definition,    factors through   and define a surjective linear transformation   with kernel  . We express it as a short exact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definition,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factors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define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surjective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linear transformation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We express it as a short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exact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sequence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0→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Notice that for any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 any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As vectors in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they are linearly independent.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set of vectors such that their image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must be linearly independent. 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linearly dependent, their image must be linearly dependent as well (why?).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69" name="By definition,    factors through   and define a surjective linear transformation   with kernel  . We express it as a short exact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  <a:blipFill rotWithShape="0">
                <a:blip r:embed="rId4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71" name="Theorem: The vectors   form a basis of V, h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608811"/>
                <a:ext cx="21844000" cy="1260844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V, hence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71" name="Theorem: The vectors   form a basis of V, h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608811"/>
                <a:ext cx="21844000" cy="12608440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3" name="Drawing"/>
          <p:cNvGrpSpPr/>
          <p:nvPr/>
        </p:nvGrpSpPr>
        <p:grpSpPr>
          <a:xfrm>
            <a:off x="2111939" y="3517795"/>
            <a:ext cx="19199923" cy="9423933"/>
            <a:chOff x="0" y="0"/>
            <a:chExt cx="19199922" cy="9423932"/>
          </a:xfrm>
        </p:grpSpPr>
        <p:sp>
          <p:nvSpPr>
            <p:cNvPr id="1672" name="Line"/>
            <p:cNvSpPr/>
            <p:nvPr/>
          </p:nvSpPr>
          <p:spPr>
            <a:xfrm>
              <a:off x="133689" y="86139"/>
              <a:ext cx="1457633" cy="855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59" extrusionOk="0">
                  <a:moveTo>
                    <a:pt x="0" y="7430"/>
                  </a:moveTo>
                  <a:cubicBezTo>
                    <a:pt x="0" y="6912"/>
                    <a:pt x="0" y="6394"/>
                    <a:pt x="51" y="6437"/>
                  </a:cubicBezTo>
                  <a:cubicBezTo>
                    <a:pt x="101" y="6480"/>
                    <a:pt x="203" y="7085"/>
                    <a:pt x="330" y="8554"/>
                  </a:cubicBezTo>
                  <a:cubicBezTo>
                    <a:pt x="456" y="10022"/>
                    <a:pt x="608" y="12355"/>
                    <a:pt x="710" y="14040"/>
                  </a:cubicBezTo>
                  <a:cubicBezTo>
                    <a:pt x="811" y="15725"/>
                    <a:pt x="862" y="16762"/>
                    <a:pt x="938" y="17626"/>
                  </a:cubicBezTo>
                  <a:cubicBezTo>
                    <a:pt x="1014" y="18490"/>
                    <a:pt x="1115" y="19181"/>
                    <a:pt x="1141" y="19224"/>
                  </a:cubicBezTo>
                  <a:cubicBezTo>
                    <a:pt x="1166" y="19267"/>
                    <a:pt x="1115" y="18662"/>
                    <a:pt x="963" y="16934"/>
                  </a:cubicBezTo>
                  <a:cubicBezTo>
                    <a:pt x="811" y="15206"/>
                    <a:pt x="558" y="12355"/>
                    <a:pt x="431" y="10584"/>
                  </a:cubicBezTo>
                  <a:cubicBezTo>
                    <a:pt x="304" y="8813"/>
                    <a:pt x="304" y="8122"/>
                    <a:pt x="304" y="7517"/>
                  </a:cubicBezTo>
                  <a:cubicBezTo>
                    <a:pt x="304" y="6912"/>
                    <a:pt x="304" y="6394"/>
                    <a:pt x="431" y="6005"/>
                  </a:cubicBezTo>
                  <a:cubicBezTo>
                    <a:pt x="558" y="5616"/>
                    <a:pt x="811" y="5357"/>
                    <a:pt x="1217" y="5270"/>
                  </a:cubicBezTo>
                  <a:cubicBezTo>
                    <a:pt x="1623" y="5184"/>
                    <a:pt x="2180" y="5270"/>
                    <a:pt x="2738" y="5746"/>
                  </a:cubicBezTo>
                  <a:cubicBezTo>
                    <a:pt x="3296" y="6221"/>
                    <a:pt x="3854" y="7085"/>
                    <a:pt x="4132" y="7733"/>
                  </a:cubicBezTo>
                  <a:cubicBezTo>
                    <a:pt x="4411" y="8381"/>
                    <a:pt x="4411" y="8813"/>
                    <a:pt x="4031" y="9331"/>
                  </a:cubicBezTo>
                  <a:cubicBezTo>
                    <a:pt x="3651" y="9850"/>
                    <a:pt x="2890" y="10454"/>
                    <a:pt x="2358" y="10757"/>
                  </a:cubicBezTo>
                  <a:cubicBezTo>
                    <a:pt x="1825" y="11059"/>
                    <a:pt x="1521" y="11059"/>
                    <a:pt x="1242" y="11059"/>
                  </a:cubicBezTo>
                  <a:cubicBezTo>
                    <a:pt x="963" y="11059"/>
                    <a:pt x="710" y="11059"/>
                    <a:pt x="659" y="10886"/>
                  </a:cubicBezTo>
                  <a:cubicBezTo>
                    <a:pt x="608" y="10714"/>
                    <a:pt x="761" y="10368"/>
                    <a:pt x="1217" y="10066"/>
                  </a:cubicBezTo>
                  <a:cubicBezTo>
                    <a:pt x="1673" y="9763"/>
                    <a:pt x="2434" y="9504"/>
                    <a:pt x="3118" y="9202"/>
                  </a:cubicBezTo>
                  <a:cubicBezTo>
                    <a:pt x="3803" y="8899"/>
                    <a:pt x="4411" y="8554"/>
                    <a:pt x="4868" y="8338"/>
                  </a:cubicBezTo>
                  <a:cubicBezTo>
                    <a:pt x="5324" y="8122"/>
                    <a:pt x="5628" y="8035"/>
                    <a:pt x="5831" y="8208"/>
                  </a:cubicBezTo>
                  <a:cubicBezTo>
                    <a:pt x="6034" y="8381"/>
                    <a:pt x="6135" y="8813"/>
                    <a:pt x="6237" y="9547"/>
                  </a:cubicBezTo>
                  <a:cubicBezTo>
                    <a:pt x="6338" y="10282"/>
                    <a:pt x="6439" y="11318"/>
                    <a:pt x="6592" y="12010"/>
                  </a:cubicBezTo>
                  <a:cubicBezTo>
                    <a:pt x="6744" y="12701"/>
                    <a:pt x="6946" y="13046"/>
                    <a:pt x="7352" y="13262"/>
                  </a:cubicBezTo>
                  <a:cubicBezTo>
                    <a:pt x="7758" y="13478"/>
                    <a:pt x="8366" y="13565"/>
                    <a:pt x="8797" y="13565"/>
                  </a:cubicBezTo>
                  <a:cubicBezTo>
                    <a:pt x="9228" y="13565"/>
                    <a:pt x="9482" y="13478"/>
                    <a:pt x="9735" y="13262"/>
                  </a:cubicBezTo>
                  <a:cubicBezTo>
                    <a:pt x="9989" y="13046"/>
                    <a:pt x="10242" y="12701"/>
                    <a:pt x="10445" y="12355"/>
                  </a:cubicBezTo>
                  <a:cubicBezTo>
                    <a:pt x="10648" y="12010"/>
                    <a:pt x="10800" y="11664"/>
                    <a:pt x="10775" y="11362"/>
                  </a:cubicBezTo>
                  <a:cubicBezTo>
                    <a:pt x="10749" y="11059"/>
                    <a:pt x="10546" y="10800"/>
                    <a:pt x="10242" y="10670"/>
                  </a:cubicBezTo>
                  <a:cubicBezTo>
                    <a:pt x="9938" y="10541"/>
                    <a:pt x="9532" y="10541"/>
                    <a:pt x="9330" y="10757"/>
                  </a:cubicBezTo>
                  <a:cubicBezTo>
                    <a:pt x="9127" y="10973"/>
                    <a:pt x="9127" y="11405"/>
                    <a:pt x="9228" y="11750"/>
                  </a:cubicBezTo>
                  <a:cubicBezTo>
                    <a:pt x="9330" y="12096"/>
                    <a:pt x="9532" y="12355"/>
                    <a:pt x="10039" y="12571"/>
                  </a:cubicBezTo>
                  <a:cubicBezTo>
                    <a:pt x="10546" y="12787"/>
                    <a:pt x="11358" y="12960"/>
                    <a:pt x="12245" y="12917"/>
                  </a:cubicBezTo>
                  <a:cubicBezTo>
                    <a:pt x="13132" y="12874"/>
                    <a:pt x="14096" y="12614"/>
                    <a:pt x="14679" y="12312"/>
                  </a:cubicBezTo>
                  <a:cubicBezTo>
                    <a:pt x="15262" y="12010"/>
                    <a:pt x="15465" y="11664"/>
                    <a:pt x="15439" y="11362"/>
                  </a:cubicBezTo>
                  <a:cubicBezTo>
                    <a:pt x="15414" y="11059"/>
                    <a:pt x="15161" y="10800"/>
                    <a:pt x="14780" y="10584"/>
                  </a:cubicBezTo>
                  <a:cubicBezTo>
                    <a:pt x="14400" y="10368"/>
                    <a:pt x="13893" y="10195"/>
                    <a:pt x="13513" y="10109"/>
                  </a:cubicBezTo>
                  <a:cubicBezTo>
                    <a:pt x="13132" y="10022"/>
                    <a:pt x="12879" y="10022"/>
                    <a:pt x="12777" y="10238"/>
                  </a:cubicBezTo>
                  <a:cubicBezTo>
                    <a:pt x="12676" y="10454"/>
                    <a:pt x="12727" y="10886"/>
                    <a:pt x="13006" y="11318"/>
                  </a:cubicBezTo>
                  <a:cubicBezTo>
                    <a:pt x="13285" y="11750"/>
                    <a:pt x="13792" y="12182"/>
                    <a:pt x="14527" y="12312"/>
                  </a:cubicBezTo>
                  <a:cubicBezTo>
                    <a:pt x="15262" y="12442"/>
                    <a:pt x="16225" y="12269"/>
                    <a:pt x="17239" y="11318"/>
                  </a:cubicBezTo>
                  <a:cubicBezTo>
                    <a:pt x="18254" y="10368"/>
                    <a:pt x="19318" y="8640"/>
                    <a:pt x="20054" y="6955"/>
                  </a:cubicBezTo>
                  <a:cubicBezTo>
                    <a:pt x="20789" y="5270"/>
                    <a:pt x="21194" y="3629"/>
                    <a:pt x="21397" y="2592"/>
                  </a:cubicBezTo>
                  <a:cubicBezTo>
                    <a:pt x="21600" y="1555"/>
                    <a:pt x="21600" y="1123"/>
                    <a:pt x="21473" y="734"/>
                  </a:cubicBezTo>
                  <a:cubicBezTo>
                    <a:pt x="21346" y="346"/>
                    <a:pt x="21093" y="0"/>
                    <a:pt x="20890" y="0"/>
                  </a:cubicBezTo>
                  <a:cubicBezTo>
                    <a:pt x="20687" y="0"/>
                    <a:pt x="20535" y="346"/>
                    <a:pt x="20358" y="1858"/>
                  </a:cubicBezTo>
                  <a:cubicBezTo>
                    <a:pt x="20180" y="3370"/>
                    <a:pt x="19977" y="6048"/>
                    <a:pt x="19876" y="8856"/>
                  </a:cubicBezTo>
                  <a:cubicBezTo>
                    <a:pt x="19775" y="11664"/>
                    <a:pt x="19775" y="14602"/>
                    <a:pt x="19825" y="16502"/>
                  </a:cubicBezTo>
                  <a:cubicBezTo>
                    <a:pt x="19876" y="18403"/>
                    <a:pt x="19977" y="19267"/>
                    <a:pt x="20155" y="20045"/>
                  </a:cubicBezTo>
                  <a:cubicBezTo>
                    <a:pt x="20332" y="20822"/>
                    <a:pt x="20586" y="21514"/>
                    <a:pt x="20713" y="21557"/>
                  </a:cubicBezTo>
                  <a:cubicBezTo>
                    <a:pt x="20839" y="21600"/>
                    <a:pt x="20839" y="20995"/>
                    <a:pt x="20814" y="20174"/>
                  </a:cubicBezTo>
                  <a:cubicBezTo>
                    <a:pt x="20789" y="19354"/>
                    <a:pt x="20738" y="18317"/>
                    <a:pt x="20687" y="1728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460304" y="555768"/>
              <a:ext cx="318800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4800"/>
                    <a:pt x="12077" y="9600"/>
                    <a:pt x="15677" y="13200"/>
                  </a:cubicBezTo>
                  <a:cubicBezTo>
                    <a:pt x="19277" y="16800"/>
                    <a:pt x="20439" y="192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0" y="956837"/>
              <a:ext cx="1820240" cy="5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61" y="18720"/>
                    <a:pt x="2522" y="15840"/>
                    <a:pt x="3722" y="12960"/>
                  </a:cubicBezTo>
                  <a:cubicBezTo>
                    <a:pt x="4922" y="10080"/>
                    <a:pt x="6061" y="7200"/>
                    <a:pt x="7403" y="5760"/>
                  </a:cubicBezTo>
                  <a:cubicBezTo>
                    <a:pt x="8746" y="4320"/>
                    <a:pt x="10292" y="4320"/>
                    <a:pt x="11837" y="4320"/>
                  </a:cubicBezTo>
                  <a:cubicBezTo>
                    <a:pt x="13383" y="4320"/>
                    <a:pt x="14929" y="4320"/>
                    <a:pt x="16454" y="4320"/>
                  </a:cubicBezTo>
                  <a:cubicBezTo>
                    <a:pt x="17980" y="4320"/>
                    <a:pt x="19485" y="4320"/>
                    <a:pt x="20339" y="3600"/>
                  </a:cubicBezTo>
                  <a:cubicBezTo>
                    <a:pt x="21193" y="2880"/>
                    <a:pt x="21397" y="144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2159605" y="668890"/>
              <a:ext cx="1028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2200740" y="802580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3002879" y="308956"/>
              <a:ext cx="565613" cy="4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1906"/>
                  </a:moveTo>
                  <a:cubicBezTo>
                    <a:pt x="1440" y="5082"/>
                    <a:pt x="2880" y="8259"/>
                    <a:pt x="3927" y="10879"/>
                  </a:cubicBezTo>
                  <a:cubicBezTo>
                    <a:pt x="4975" y="13500"/>
                    <a:pt x="5629" y="15565"/>
                    <a:pt x="6153" y="16994"/>
                  </a:cubicBezTo>
                  <a:cubicBezTo>
                    <a:pt x="6676" y="18424"/>
                    <a:pt x="7069" y="19218"/>
                    <a:pt x="7396" y="19218"/>
                  </a:cubicBezTo>
                  <a:cubicBezTo>
                    <a:pt x="7724" y="19218"/>
                    <a:pt x="7985" y="18424"/>
                    <a:pt x="8247" y="16279"/>
                  </a:cubicBezTo>
                  <a:cubicBezTo>
                    <a:pt x="8509" y="14135"/>
                    <a:pt x="8771" y="10641"/>
                    <a:pt x="8902" y="8497"/>
                  </a:cubicBezTo>
                  <a:cubicBezTo>
                    <a:pt x="9033" y="6353"/>
                    <a:pt x="9033" y="5559"/>
                    <a:pt x="8967" y="4765"/>
                  </a:cubicBezTo>
                  <a:cubicBezTo>
                    <a:pt x="8902" y="3971"/>
                    <a:pt x="8771" y="3176"/>
                    <a:pt x="8967" y="3256"/>
                  </a:cubicBezTo>
                  <a:cubicBezTo>
                    <a:pt x="9164" y="3335"/>
                    <a:pt x="9687" y="4288"/>
                    <a:pt x="10669" y="6829"/>
                  </a:cubicBezTo>
                  <a:cubicBezTo>
                    <a:pt x="11651" y="9371"/>
                    <a:pt x="13091" y="13500"/>
                    <a:pt x="14204" y="16121"/>
                  </a:cubicBezTo>
                  <a:cubicBezTo>
                    <a:pt x="15316" y="18741"/>
                    <a:pt x="16102" y="19853"/>
                    <a:pt x="16822" y="20568"/>
                  </a:cubicBezTo>
                  <a:cubicBezTo>
                    <a:pt x="17542" y="21282"/>
                    <a:pt x="18196" y="21600"/>
                    <a:pt x="18720" y="21441"/>
                  </a:cubicBezTo>
                  <a:cubicBezTo>
                    <a:pt x="19244" y="21282"/>
                    <a:pt x="19636" y="20647"/>
                    <a:pt x="19964" y="18344"/>
                  </a:cubicBezTo>
                  <a:cubicBezTo>
                    <a:pt x="20291" y="16041"/>
                    <a:pt x="20553" y="12071"/>
                    <a:pt x="20618" y="9291"/>
                  </a:cubicBezTo>
                  <a:cubicBezTo>
                    <a:pt x="20684" y="6512"/>
                    <a:pt x="20553" y="4924"/>
                    <a:pt x="20487" y="3732"/>
                  </a:cubicBezTo>
                  <a:cubicBezTo>
                    <a:pt x="20422" y="2541"/>
                    <a:pt x="20422" y="1747"/>
                    <a:pt x="20618" y="1191"/>
                  </a:cubicBezTo>
                  <a:cubicBezTo>
                    <a:pt x="20815" y="635"/>
                    <a:pt x="21207" y="318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3726588" y="511851"/>
              <a:ext cx="376663" cy="239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238" extrusionOk="0">
                  <a:moveTo>
                    <a:pt x="1520" y="14849"/>
                  </a:moveTo>
                  <a:cubicBezTo>
                    <a:pt x="4027" y="11503"/>
                    <a:pt x="6534" y="8156"/>
                    <a:pt x="8077" y="5723"/>
                  </a:cubicBezTo>
                  <a:cubicBezTo>
                    <a:pt x="9620" y="3289"/>
                    <a:pt x="10198" y="1768"/>
                    <a:pt x="10005" y="855"/>
                  </a:cubicBezTo>
                  <a:cubicBezTo>
                    <a:pt x="9812" y="-58"/>
                    <a:pt x="8848" y="-362"/>
                    <a:pt x="7112" y="551"/>
                  </a:cubicBezTo>
                  <a:cubicBezTo>
                    <a:pt x="5377" y="1463"/>
                    <a:pt x="2870" y="3593"/>
                    <a:pt x="1423" y="6179"/>
                  </a:cubicBezTo>
                  <a:cubicBezTo>
                    <a:pt x="-23" y="8765"/>
                    <a:pt x="-409" y="11807"/>
                    <a:pt x="459" y="14393"/>
                  </a:cubicBezTo>
                  <a:cubicBezTo>
                    <a:pt x="1327" y="16979"/>
                    <a:pt x="3448" y="19108"/>
                    <a:pt x="7112" y="20173"/>
                  </a:cubicBezTo>
                  <a:cubicBezTo>
                    <a:pt x="10777" y="21238"/>
                    <a:pt x="15984" y="21238"/>
                    <a:pt x="21191" y="2123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4596874" y="507116"/>
              <a:ext cx="1192926" cy="244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6958"/>
                  </a:moveTo>
                  <a:cubicBezTo>
                    <a:pt x="186" y="5758"/>
                    <a:pt x="372" y="4558"/>
                    <a:pt x="621" y="3958"/>
                  </a:cubicBezTo>
                  <a:cubicBezTo>
                    <a:pt x="869" y="3358"/>
                    <a:pt x="1179" y="3358"/>
                    <a:pt x="1490" y="4558"/>
                  </a:cubicBezTo>
                  <a:cubicBezTo>
                    <a:pt x="1800" y="5758"/>
                    <a:pt x="2110" y="8158"/>
                    <a:pt x="2297" y="10408"/>
                  </a:cubicBezTo>
                  <a:cubicBezTo>
                    <a:pt x="2483" y="12658"/>
                    <a:pt x="2545" y="14758"/>
                    <a:pt x="2545" y="16558"/>
                  </a:cubicBezTo>
                  <a:cubicBezTo>
                    <a:pt x="2545" y="18358"/>
                    <a:pt x="2483" y="19858"/>
                    <a:pt x="2421" y="19858"/>
                  </a:cubicBezTo>
                  <a:cubicBezTo>
                    <a:pt x="2359" y="19858"/>
                    <a:pt x="2297" y="18358"/>
                    <a:pt x="2359" y="15958"/>
                  </a:cubicBezTo>
                  <a:cubicBezTo>
                    <a:pt x="2421" y="13558"/>
                    <a:pt x="2607" y="10258"/>
                    <a:pt x="2824" y="7708"/>
                  </a:cubicBezTo>
                  <a:cubicBezTo>
                    <a:pt x="3041" y="5158"/>
                    <a:pt x="3290" y="3358"/>
                    <a:pt x="3538" y="2008"/>
                  </a:cubicBezTo>
                  <a:cubicBezTo>
                    <a:pt x="3786" y="658"/>
                    <a:pt x="4034" y="-242"/>
                    <a:pt x="4221" y="58"/>
                  </a:cubicBezTo>
                  <a:cubicBezTo>
                    <a:pt x="4407" y="358"/>
                    <a:pt x="4531" y="1858"/>
                    <a:pt x="4624" y="4108"/>
                  </a:cubicBezTo>
                  <a:cubicBezTo>
                    <a:pt x="4717" y="6358"/>
                    <a:pt x="4779" y="9358"/>
                    <a:pt x="4903" y="11608"/>
                  </a:cubicBezTo>
                  <a:cubicBezTo>
                    <a:pt x="5028" y="13858"/>
                    <a:pt x="5214" y="15358"/>
                    <a:pt x="5648" y="16408"/>
                  </a:cubicBezTo>
                  <a:cubicBezTo>
                    <a:pt x="6083" y="17458"/>
                    <a:pt x="6766" y="18058"/>
                    <a:pt x="7666" y="17608"/>
                  </a:cubicBezTo>
                  <a:cubicBezTo>
                    <a:pt x="8566" y="17158"/>
                    <a:pt x="9683" y="15658"/>
                    <a:pt x="10366" y="14308"/>
                  </a:cubicBezTo>
                  <a:cubicBezTo>
                    <a:pt x="11048" y="12958"/>
                    <a:pt x="11297" y="11758"/>
                    <a:pt x="11452" y="10408"/>
                  </a:cubicBezTo>
                  <a:cubicBezTo>
                    <a:pt x="11607" y="9058"/>
                    <a:pt x="11669" y="7558"/>
                    <a:pt x="11545" y="6358"/>
                  </a:cubicBezTo>
                  <a:cubicBezTo>
                    <a:pt x="11421" y="5158"/>
                    <a:pt x="11110" y="4258"/>
                    <a:pt x="10800" y="3808"/>
                  </a:cubicBezTo>
                  <a:cubicBezTo>
                    <a:pt x="10490" y="3358"/>
                    <a:pt x="10179" y="3358"/>
                    <a:pt x="9869" y="3508"/>
                  </a:cubicBezTo>
                  <a:cubicBezTo>
                    <a:pt x="9559" y="3658"/>
                    <a:pt x="9248" y="3958"/>
                    <a:pt x="9062" y="4858"/>
                  </a:cubicBezTo>
                  <a:cubicBezTo>
                    <a:pt x="8876" y="5758"/>
                    <a:pt x="8814" y="7258"/>
                    <a:pt x="9031" y="9508"/>
                  </a:cubicBezTo>
                  <a:cubicBezTo>
                    <a:pt x="9248" y="11758"/>
                    <a:pt x="9745" y="14758"/>
                    <a:pt x="10769" y="17008"/>
                  </a:cubicBezTo>
                  <a:cubicBezTo>
                    <a:pt x="11793" y="19258"/>
                    <a:pt x="13345" y="20758"/>
                    <a:pt x="14462" y="20908"/>
                  </a:cubicBezTo>
                  <a:cubicBezTo>
                    <a:pt x="15579" y="21058"/>
                    <a:pt x="16262" y="19858"/>
                    <a:pt x="16728" y="18808"/>
                  </a:cubicBezTo>
                  <a:cubicBezTo>
                    <a:pt x="17193" y="17758"/>
                    <a:pt x="17441" y="16858"/>
                    <a:pt x="17659" y="15808"/>
                  </a:cubicBezTo>
                  <a:cubicBezTo>
                    <a:pt x="17876" y="14758"/>
                    <a:pt x="18062" y="13558"/>
                    <a:pt x="18062" y="12208"/>
                  </a:cubicBezTo>
                  <a:cubicBezTo>
                    <a:pt x="18062" y="10858"/>
                    <a:pt x="17876" y="9358"/>
                    <a:pt x="17628" y="8308"/>
                  </a:cubicBezTo>
                  <a:cubicBezTo>
                    <a:pt x="17379" y="7258"/>
                    <a:pt x="17069" y="6658"/>
                    <a:pt x="16759" y="6208"/>
                  </a:cubicBezTo>
                  <a:cubicBezTo>
                    <a:pt x="16448" y="5758"/>
                    <a:pt x="16138" y="5458"/>
                    <a:pt x="15983" y="6058"/>
                  </a:cubicBezTo>
                  <a:cubicBezTo>
                    <a:pt x="15828" y="6658"/>
                    <a:pt x="15828" y="8158"/>
                    <a:pt x="16107" y="10108"/>
                  </a:cubicBezTo>
                  <a:cubicBezTo>
                    <a:pt x="16386" y="12058"/>
                    <a:pt x="16945" y="14458"/>
                    <a:pt x="17907" y="16408"/>
                  </a:cubicBezTo>
                  <a:cubicBezTo>
                    <a:pt x="18869" y="18358"/>
                    <a:pt x="20234" y="19858"/>
                    <a:pt x="21600" y="2135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5880541" y="224857"/>
              <a:ext cx="300045" cy="505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52" extrusionOk="0">
                  <a:moveTo>
                    <a:pt x="8865" y="17357"/>
                  </a:moveTo>
                  <a:cubicBezTo>
                    <a:pt x="7652" y="17069"/>
                    <a:pt x="6438" y="16781"/>
                    <a:pt x="5225" y="16637"/>
                  </a:cubicBezTo>
                  <a:cubicBezTo>
                    <a:pt x="4012" y="16493"/>
                    <a:pt x="2798" y="16493"/>
                    <a:pt x="1706" y="16781"/>
                  </a:cubicBezTo>
                  <a:cubicBezTo>
                    <a:pt x="614" y="17069"/>
                    <a:pt x="-357" y="17645"/>
                    <a:pt x="128" y="18437"/>
                  </a:cubicBezTo>
                  <a:cubicBezTo>
                    <a:pt x="614" y="19229"/>
                    <a:pt x="2555" y="20237"/>
                    <a:pt x="5225" y="20309"/>
                  </a:cubicBezTo>
                  <a:cubicBezTo>
                    <a:pt x="7895" y="20381"/>
                    <a:pt x="11292" y="19517"/>
                    <a:pt x="13355" y="17501"/>
                  </a:cubicBezTo>
                  <a:cubicBezTo>
                    <a:pt x="15418" y="15485"/>
                    <a:pt x="16146" y="12317"/>
                    <a:pt x="16146" y="9509"/>
                  </a:cubicBezTo>
                  <a:cubicBezTo>
                    <a:pt x="16146" y="6701"/>
                    <a:pt x="15418" y="4253"/>
                    <a:pt x="14812" y="2597"/>
                  </a:cubicBezTo>
                  <a:cubicBezTo>
                    <a:pt x="14205" y="941"/>
                    <a:pt x="13719" y="77"/>
                    <a:pt x="13477" y="5"/>
                  </a:cubicBezTo>
                  <a:cubicBezTo>
                    <a:pt x="13234" y="-67"/>
                    <a:pt x="13234" y="653"/>
                    <a:pt x="13598" y="3389"/>
                  </a:cubicBezTo>
                  <a:cubicBezTo>
                    <a:pt x="13962" y="6125"/>
                    <a:pt x="14690" y="10877"/>
                    <a:pt x="15176" y="13613"/>
                  </a:cubicBezTo>
                  <a:cubicBezTo>
                    <a:pt x="15661" y="16349"/>
                    <a:pt x="15904" y="17069"/>
                    <a:pt x="16389" y="18149"/>
                  </a:cubicBezTo>
                  <a:cubicBezTo>
                    <a:pt x="16874" y="19229"/>
                    <a:pt x="17603" y="20669"/>
                    <a:pt x="18452" y="21101"/>
                  </a:cubicBezTo>
                  <a:cubicBezTo>
                    <a:pt x="19301" y="21533"/>
                    <a:pt x="20272" y="20957"/>
                    <a:pt x="21243" y="203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7024548" y="308956"/>
              <a:ext cx="470842" cy="434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84" extrusionOk="0">
                  <a:moveTo>
                    <a:pt x="439" y="0"/>
                  </a:moveTo>
                  <a:cubicBezTo>
                    <a:pt x="282" y="2531"/>
                    <a:pt x="126" y="5062"/>
                    <a:pt x="47" y="8184"/>
                  </a:cubicBezTo>
                  <a:cubicBezTo>
                    <a:pt x="-31" y="11306"/>
                    <a:pt x="-31" y="15019"/>
                    <a:pt x="204" y="17297"/>
                  </a:cubicBezTo>
                  <a:cubicBezTo>
                    <a:pt x="439" y="19575"/>
                    <a:pt x="908" y="20419"/>
                    <a:pt x="1534" y="20925"/>
                  </a:cubicBezTo>
                  <a:cubicBezTo>
                    <a:pt x="2160" y="21431"/>
                    <a:pt x="2943" y="21600"/>
                    <a:pt x="4039" y="21009"/>
                  </a:cubicBezTo>
                  <a:cubicBezTo>
                    <a:pt x="5134" y="20419"/>
                    <a:pt x="6543" y="19069"/>
                    <a:pt x="7404" y="17972"/>
                  </a:cubicBezTo>
                  <a:cubicBezTo>
                    <a:pt x="8265" y="16875"/>
                    <a:pt x="8578" y="16031"/>
                    <a:pt x="9126" y="15694"/>
                  </a:cubicBezTo>
                  <a:cubicBezTo>
                    <a:pt x="9673" y="15356"/>
                    <a:pt x="10456" y="15525"/>
                    <a:pt x="12021" y="15778"/>
                  </a:cubicBezTo>
                  <a:cubicBezTo>
                    <a:pt x="13586" y="16031"/>
                    <a:pt x="15934" y="16369"/>
                    <a:pt x="17499" y="16369"/>
                  </a:cubicBezTo>
                  <a:cubicBezTo>
                    <a:pt x="19065" y="16369"/>
                    <a:pt x="19847" y="16031"/>
                    <a:pt x="20473" y="15441"/>
                  </a:cubicBezTo>
                  <a:cubicBezTo>
                    <a:pt x="21099" y="14850"/>
                    <a:pt x="21569" y="14006"/>
                    <a:pt x="21491" y="13331"/>
                  </a:cubicBezTo>
                  <a:cubicBezTo>
                    <a:pt x="21412" y="12656"/>
                    <a:pt x="20786" y="12150"/>
                    <a:pt x="19299" y="11812"/>
                  </a:cubicBezTo>
                  <a:cubicBezTo>
                    <a:pt x="17812" y="11475"/>
                    <a:pt x="15465" y="11306"/>
                    <a:pt x="13899" y="11306"/>
                  </a:cubicBezTo>
                  <a:cubicBezTo>
                    <a:pt x="12334" y="11306"/>
                    <a:pt x="11552" y="11475"/>
                    <a:pt x="11160" y="11981"/>
                  </a:cubicBezTo>
                  <a:cubicBezTo>
                    <a:pt x="10769" y="12487"/>
                    <a:pt x="10769" y="13331"/>
                    <a:pt x="11160" y="13837"/>
                  </a:cubicBezTo>
                  <a:cubicBezTo>
                    <a:pt x="11552" y="14344"/>
                    <a:pt x="12334" y="14513"/>
                    <a:pt x="13117" y="146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6879886" y="494065"/>
              <a:ext cx="287948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0"/>
                    <a:pt x="12343" y="0"/>
                    <a:pt x="15943" y="3600"/>
                  </a:cubicBezTo>
                  <a:cubicBezTo>
                    <a:pt x="19543" y="7200"/>
                    <a:pt x="20571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7968893" y="-1"/>
              <a:ext cx="719039" cy="68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67" extrusionOk="0">
                  <a:moveTo>
                    <a:pt x="949" y="12846"/>
                  </a:moveTo>
                  <a:cubicBezTo>
                    <a:pt x="2171" y="13380"/>
                    <a:pt x="3394" y="13915"/>
                    <a:pt x="4515" y="14717"/>
                  </a:cubicBezTo>
                  <a:cubicBezTo>
                    <a:pt x="5636" y="15519"/>
                    <a:pt x="6654" y="16588"/>
                    <a:pt x="7011" y="17657"/>
                  </a:cubicBezTo>
                  <a:cubicBezTo>
                    <a:pt x="7368" y="18727"/>
                    <a:pt x="7062" y="19796"/>
                    <a:pt x="6094" y="20438"/>
                  </a:cubicBezTo>
                  <a:cubicBezTo>
                    <a:pt x="5126" y="21079"/>
                    <a:pt x="3496" y="21293"/>
                    <a:pt x="2375" y="21400"/>
                  </a:cubicBezTo>
                  <a:cubicBezTo>
                    <a:pt x="1254" y="21507"/>
                    <a:pt x="643" y="21507"/>
                    <a:pt x="286" y="21240"/>
                  </a:cubicBezTo>
                  <a:cubicBezTo>
                    <a:pt x="-70" y="20972"/>
                    <a:pt x="-172" y="20438"/>
                    <a:pt x="439" y="19636"/>
                  </a:cubicBezTo>
                  <a:cubicBezTo>
                    <a:pt x="1051" y="18834"/>
                    <a:pt x="2375" y="17764"/>
                    <a:pt x="4107" y="16374"/>
                  </a:cubicBezTo>
                  <a:cubicBezTo>
                    <a:pt x="5839" y="14984"/>
                    <a:pt x="7979" y="13273"/>
                    <a:pt x="9507" y="11456"/>
                  </a:cubicBezTo>
                  <a:cubicBezTo>
                    <a:pt x="11036" y="9638"/>
                    <a:pt x="11953" y="7713"/>
                    <a:pt x="12309" y="6216"/>
                  </a:cubicBezTo>
                  <a:cubicBezTo>
                    <a:pt x="12666" y="4719"/>
                    <a:pt x="12462" y="3650"/>
                    <a:pt x="12258" y="2848"/>
                  </a:cubicBezTo>
                  <a:cubicBezTo>
                    <a:pt x="12054" y="2046"/>
                    <a:pt x="11851" y="1511"/>
                    <a:pt x="11545" y="976"/>
                  </a:cubicBezTo>
                  <a:cubicBezTo>
                    <a:pt x="11239" y="442"/>
                    <a:pt x="10832" y="-93"/>
                    <a:pt x="10628" y="14"/>
                  </a:cubicBezTo>
                  <a:cubicBezTo>
                    <a:pt x="10424" y="121"/>
                    <a:pt x="10424" y="869"/>
                    <a:pt x="10526" y="2634"/>
                  </a:cubicBezTo>
                  <a:cubicBezTo>
                    <a:pt x="10628" y="4398"/>
                    <a:pt x="10832" y="7178"/>
                    <a:pt x="10934" y="10012"/>
                  </a:cubicBezTo>
                  <a:cubicBezTo>
                    <a:pt x="11036" y="12846"/>
                    <a:pt x="11036" y="15733"/>
                    <a:pt x="11036" y="17444"/>
                  </a:cubicBezTo>
                  <a:cubicBezTo>
                    <a:pt x="11036" y="19155"/>
                    <a:pt x="11036" y="19689"/>
                    <a:pt x="11036" y="19689"/>
                  </a:cubicBezTo>
                  <a:cubicBezTo>
                    <a:pt x="11036" y="19689"/>
                    <a:pt x="11036" y="19155"/>
                    <a:pt x="11086" y="18620"/>
                  </a:cubicBezTo>
                  <a:cubicBezTo>
                    <a:pt x="11137" y="18085"/>
                    <a:pt x="11239" y="17551"/>
                    <a:pt x="11494" y="17123"/>
                  </a:cubicBezTo>
                  <a:cubicBezTo>
                    <a:pt x="11749" y="16695"/>
                    <a:pt x="12156" y="16374"/>
                    <a:pt x="12615" y="16374"/>
                  </a:cubicBezTo>
                  <a:cubicBezTo>
                    <a:pt x="13073" y="16374"/>
                    <a:pt x="13583" y="16695"/>
                    <a:pt x="14551" y="17337"/>
                  </a:cubicBezTo>
                  <a:cubicBezTo>
                    <a:pt x="15519" y="17978"/>
                    <a:pt x="16945" y="18941"/>
                    <a:pt x="17964" y="19368"/>
                  </a:cubicBezTo>
                  <a:cubicBezTo>
                    <a:pt x="18983" y="19796"/>
                    <a:pt x="19594" y="19689"/>
                    <a:pt x="20103" y="19422"/>
                  </a:cubicBezTo>
                  <a:cubicBezTo>
                    <a:pt x="20613" y="19155"/>
                    <a:pt x="21020" y="18727"/>
                    <a:pt x="21224" y="18246"/>
                  </a:cubicBezTo>
                  <a:cubicBezTo>
                    <a:pt x="21428" y="17764"/>
                    <a:pt x="21428" y="17230"/>
                    <a:pt x="21173" y="16856"/>
                  </a:cubicBezTo>
                  <a:cubicBezTo>
                    <a:pt x="20919" y="16481"/>
                    <a:pt x="20409" y="16267"/>
                    <a:pt x="19900" y="16107"/>
                  </a:cubicBezTo>
                  <a:cubicBezTo>
                    <a:pt x="19390" y="15947"/>
                    <a:pt x="18881" y="15840"/>
                    <a:pt x="18422" y="15947"/>
                  </a:cubicBezTo>
                  <a:cubicBezTo>
                    <a:pt x="17964" y="16054"/>
                    <a:pt x="17556" y="16374"/>
                    <a:pt x="17454" y="16909"/>
                  </a:cubicBezTo>
                  <a:cubicBezTo>
                    <a:pt x="17353" y="17444"/>
                    <a:pt x="17556" y="18192"/>
                    <a:pt x="17760" y="1894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8782395" y="490107"/>
              <a:ext cx="503909" cy="19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1521"/>
                  </a:moveTo>
                  <a:cubicBezTo>
                    <a:pt x="735" y="789"/>
                    <a:pt x="1469" y="57"/>
                    <a:pt x="2057" y="606"/>
                  </a:cubicBezTo>
                  <a:cubicBezTo>
                    <a:pt x="2645" y="1155"/>
                    <a:pt x="3086" y="2986"/>
                    <a:pt x="3527" y="5915"/>
                  </a:cubicBezTo>
                  <a:cubicBezTo>
                    <a:pt x="3967" y="8844"/>
                    <a:pt x="4408" y="12871"/>
                    <a:pt x="4922" y="15616"/>
                  </a:cubicBezTo>
                  <a:cubicBezTo>
                    <a:pt x="5437" y="18362"/>
                    <a:pt x="6024" y="19827"/>
                    <a:pt x="6392" y="19644"/>
                  </a:cubicBezTo>
                  <a:cubicBezTo>
                    <a:pt x="6759" y="19460"/>
                    <a:pt x="6906" y="17630"/>
                    <a:pt x="6980" y="15799"/>
                  </a:cubicBezTo>
                  <a:cubicBezTo>
                    <a:pt x="7053" y="13969"/>
                    <a:pt x="7053" y="12138"/>
                    <a:pt x="7053" y="10308"/>
                  </a:cubicBezTo>
                  <a:cubicBezTo>
                    <a:pt x="7053" y="8477"/>
                    <a:pt x="7053" y="6647"/>
                    <a:pt x="7420" y="5549"/>
                  </a:cubicBezTo>
                  <a:cubicBezTo>
                    <a:pt x="7788" y="4450"/>
                    <a:pt x="8522" y="4084"/>
                    <a:pt x="9037" y="4816"/>
                  </a:cubicBezTo>
                  <a:cubicBezTo>
                    <a:pt x="9551" y="5549"/>
                    <a:pt x="9845" y="7379"/>
                    <a:pt x="10506" y="10308"/>
                  </a:cubicBezTo>
                  <a:cubicBezTo>
                    <a:pt x="11167" y="13237"/>
                    <a:pt x="12196" y="17264"/>
                    <a:pt x="13078" y="19277"/>
                  </a:cubicBezTo>
                  <a:cubicBezTo>
                    <a:pt x="13959" y="21291"/>
                    <a:pt x="14694" y="21291"/>
                    <a:pt x="15135" y="20376"/>
                  </a:cubicBezTo>
                  <a:cubicBezTo>
                    <a:pt x="15576" y="19460"/>
                    <a:pt x="15722" y="17630"/>
                    <a:pt x="15796" y="14884"/>
                  </a:cubicBezTo>
                  <a:cubicBezTo>
                    <a:pt x="15869" y="12138"/>
                    <a:pt x="15869" y="8477"/>
                    <a:pt x="15869" y="5732"/>
                  </a:cubicBezTo>
                  <a:cubicBezTo>
                    <a:pt x="15869" y="2986"/>
                    <a:pt x="15869" y="1155"/>
                    <a:pt x="16384" y="423"/>
                  </a:cubicBezTo>
                  <a:cubicBezTo>
                    <a:pt x="16898" y="-309"/>
                    <a:pt x="17927" y="57"/>
                    <a:pt x="18882" y="423"/>
                  </a:cubicBezTo>
                  <a:cubicBezTo>
                    <a:pt x="19837" y="789"/>
                    <a:pt x="20718" y="1155"/>
                    <a:pt x="21600" y="152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9830497" y="45004"/>
              <a:ext cx="494475" cy="62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24" extrusionOk="0">
                  <a:moveTo>
                    <a:pt x="1378" y="13970"/>
                  </a:moveTo>
                  <a:cubicBezTo>
                    <a:pt x="782" y="14322"/>
                    <a:pt x="186" y="14674"/>
                    <a:pt x="37" y="15789"/>
                  </a:cubicBezTo>
                  <a:cubicBezTo>
                    <a:pt x="-112" y="16904"/>
                    <a:pt x="186" y="18783"/>
                    <a:pt x="1005" y="19957"/>
                  </a:cubicBezTo>
                  <a:cubicBezTo>
                    <a:pt x="1825" y="21130"/>
                    <a:pt x="3165" y="21600"/>
                    <a:pt x="5176" y="21365"/>
                  </a:cubicBezTo>
                  <a:cubicBezTo>
                    <a:pt x="7187" y="21130"/>
                    <a:pt x="9869" y="20191"/>
                    <a:pt x="11582" y="18430"/>
                  </a:cubicBezTo>
                  <a:cubicBezTo>
                    <a:pt x="13295" y="16670"/>
                    <a:pt x="14040" y="14087"/>
                    <a:pt x="14040" y="11446"/>
                  </a:cubicBezTo>
                  <a:cubicBezTo>
                    <a:pt x="14040" y="8804"/>
                    <a:pt x="13295" y="6104"/>
                    <a:pt x="12848" y="4461"/>
                  </a:cubicBezTo>
                  <a:cubicBezTo>
                    <a:pt x="12401" y="2817"/>
                    <a:pt x="12252" y="2230"/>
                    <a:pt x="12029" y="1526"/>
                  </a:cubicBezTo>
                  <a:cubicBezTo>
                    <a:pt x="11805" y="822"/>
                    <a:pt x="11507" y="0"/>
                    <a:pt x="11358" y="0"/>
                  </a:cubicBezTo>
                  <a:cubicBezTo>
                    <a:pt x="11209" y="0"/>
                    <a:pt x="11209" y="822"/>
                    <a:pt x="11135" y="3052"/>
                  </a:cubicBezTo>
                  <a:cubicBezTo>
                    <a:pt x="11060" y="5283"/>
                    <a:pt x="10911" y="8922"/>
                    <a:pt x="10762" y="11622"/>
                  </a:cubicBezTo>
                  <a:cubicBezTo>
                    <a:pt x="10614" y="14322"/>
                    <a:pt x="10465" y="16083"/>
                    <a:pt x="10390" y="17257"/>
                  </a:cubicBezTo>
                  <a:cubicBezTo>
                    <a:pt x="10316" y="18430"/>
                    <a:pt x="10316" y="19017"/>
                    <a:pt x="10539" y="19076"/>
                  </a:cubicBezTo>
                  <a:cubicBezTo>
                    <a:pt x="10762" y="19135"/>
                    <a:pt x="11209" y="18665"/>
                    <a:pt x="11731" y="18254"/>
                  </a:cubicBezTo>
                  <a:cubicBezTo>
                    <a:pt x="12252" y="17843"/>
                    <a:pt x="12848" y="17491"/>
                    <a:pt x="13816" y="17433"/>
                  </a:cubicBezTo>
                  <a:cubicBezTo>
                    <a:pt x="14785" y="17374"/>
                    <a:pt x="16125" y="17609"/>
                    <a:pt x="17466" y="18196"/>
                  </a:cubicBezTo>
                  <a:cubicBezTo>
                    <a:pt x="18807" y="18783"/>
                    <a:pt x="20147" y="19722"/>
                    <a:pt x="21488" y="2066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0415920" y="243825"/>
              <a:ext cx="670055" cy="43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60" extrusionOk="0">
                  <a:moveTo>
                    <a:pt x="4327" y="12926"/>
                  </a:moveTo>
                  <a:cubicBezTo>
                    <a:pt x="3779" y="12416"/>
                    <a:pt x="3231" y="11906"/>
                    <a:pt x="2463" y="11650"/>
                  </a:cubicBezTo>
                  <a:cubicBezTo>
                    <a:pt x="1696" y="11395"/>
                    <a:pt x="709" y="11395"/>
                    <a:pt x="271" y="12246"/>
                  </a:cubicBezTo>
                  <a:cubicBezTo>
                    <a:pt x="-168" y="13096"/>
                    <a:pt x="-58" y="14797"/>
                    <a:pt x="490" y="15987"/>
                  </a:cubicBezTo>
                  <a:cubicBezTo>
                    <a:pt x="1038" y="17178"/>
                    <a:pt x="2025" y="17858"/>
                    <a:pt x="2792" y="18198"/>
                  </a:cubicBezTo>
                  <a:cubicBezTo>
                    <a:pt x="3560" y="18539"/>
                    <a:pt x="4108" y="18539"/>
                    <a:pt x="4547" y="18198"/>
                  </a:cubicBezTo>
                  <a:cubicBezTo>
                    <a:pt x="4985" y="17858"/>
                    <a:pt x="5314" y="17178"/>
                    <a:pt x="5314" y="16157"/>
                  </a:cubicBezTo>
                  <a:cubicBezTo>
                    <a:pt x="5314" y="15137"/>
                    <a:pt x="4985" y="13776"/>
                    <a:pt x="4876" y="13606"/>
                  </a:cubicBezTo>
                  <a:cubicBezTo>
                    <a:pt x="4766" y="13436"/>
                    <a:pt x="4876" y="14457"/>
                    <a:pt x="5369" y="15562"/>
                  </a:cubicBezTo>
                  <a:cubicBezTo>
                    <a:pt x="5862" y="16668"/>
                    <a:pt x="6740" y="17858"/>
                    <a:pt x="7781" y="18454"/>
                  </a:cubicBezTo>
                  <a:cubicBezTo>
                    <a:pt x="8823" y="19049"/>
                    <a:pt x="10029" y="19049"/>
                    <a:pt x="11235" y="17943"/>
                  </a:cubicBezTo>
                  <a:cubicBezTo>
                    <a:pt x="12441" y="16838"/>
                    <a:pt x="13647" y="14627"/>
                    <a:pt x="14360" y="11735"/>
                  </a:cubicBezTo>
                  <a:cubicBezTo>
                    <a:pt x="15073" y="8844"/>
                    <a:pt x="15292" y="5272"/>
                    <a:pt x="15402" y="3061"/>
                  </a:cubicBezTo>
                  <a:cubicBezTo>
                    <a:pt x="15511" y="850"/>
                    <a:pt x="15511" y="0"/>
                    <a:pt x="15456" y="0"/>
                  </a:cubicBezTo>
                  <a:cubicBezTo>
                    <a:pt x="15402" y="0"/>
                    <a:pt x="15292" y="850"/>
                    <a:pt x="15182" y="3231"/>
                  </a:cubicBezTo>
                  <a:cubicBezTo>
                    <a:pt x="15073" y="5613"/>
                    <a:pt x="14963" y="9524"/>
                    <a:pt x="14908" y="12416"/>
                  </a:cubicBezTo>
                  <a:cubicBezTo>
                    <a:pt x="14853" y="15307"/>
                    <a:pt x="14853" y="17178"/>
                    <a:pt x="15018" y="18539"/>
                  </a:cubicBezTo>
                  <a:cubicBezTo>
                    <a:pt x="15182" y="19899"/>
                    <a:pt x="15511" y="20750"/>
                    <a:pt x="16005" y="21175"/>
                  </a:cubicBezTo>
                  <a:cubicBezTo>
                    <a:pt x="16498" y="21600"/>
                    <a:pt x="17156" y="21600"/>
                    <a:pt x="18088" y="20835"/>
                  </a:cubicBezTo>
                  <a:cubicBezTo>
                    <a:pt x="19020" y="20069"/>
                    <a:pt x="20226" y="18539"/>
                    <a:pt x="21432" y="170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10828878" y="411794"/>
              <a:ext cx="22624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9687373" y="514632"/>
              <a:ext cx="22624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11785276" y="164982"/>
              <a:ext cx="265162" cy="50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11" extrusionOk="0">
                  <a:moveTo>
                    <a:pt x="2492" y="0"/>
                  </a:moveTo>
                  <a:cubicBezTo>
                    <a:pt x="3046" y="3967"/>
                    <a:pt x="3600" y="7935"/>
                    <a:pt x="3738" y="11020"/>
                  </a:cubicBezTo>
                  <a:cubicBezTo>
                    <a:pt x="3877" y="14106"/>
                    <a:pt x="3600" y="16310"/>
                    <a:pt x="3323" y="17780"/>
                  </a:cubicBezTo>
                  <a:cubicBezTo>
                    <a:pt x="3046" y="19249"/>
                    <a:pt x="2769" y="19984"/>
                    <a:pt x="2631" y="19984"/>
                  </a:cubicBezTo>
                  <a:cubicBezTo>
                    <a:pt x="2492" y="19984"/>
                    <a:pt x="2492" y="19249"/>
                    <a:pt x="3185" y="18147"/>
                  </a:cubicBezTo>
                  <a:cubicBezTo>
                    <a:pt x="3877" y="17045"/>
                    <a:pt x="5261" y="15576"/>
                    <a:pt x="7338" y="14473"/>
                  </a:cubicBezTo>
                  <a:cubicBezTo>
                    <a:pt x="9415" y="13371"/>
                    <a:pt x="12185" y="12637"/>
                    <a:pt x="14261" y="12416"/>
                  </a:cubicBezTo>
                  <a:cubicBezTo>
                    <a:pt x="16338" y="12196"/>
                    <a:pt x="17723" y="12490"/>
                    <a:pt x="18831" y="13004"/>
                  </a:cubicBezTo>
                  <a:cubicBezTo>
                    <a:pt x="19938" y="13518"/>
                    <a:pt x="20769" y="14253"/>
                    <a:pt x="21185" y="15061"/>
                  </a:cubicBezTo>
                  <a:cubicBezTo>
                    <a:pt x="21600" y="15869"/>
                    <a:pt x="21600" y="16751"/>
                    <a:pt x="20077" y="17853"/>
                  </a:cubicBezTo>
                  <a:cubicBezTo>
                    <a:pt x="18554" y="18955"/>
                    <a:pt x="15508" y="20278"/>
                    <a:pt x="12600" y="20939"/>
                  </a:cubicBezTo>
                  <a:cubicBezTo>
                    <a:pt x="9692" y="21600"/>
                    <a:pt x="6923" y="21600"/>
                    <a:pt x="4846" y="21380"/>
                  </a:cubicBezTo>
                  <a:cubicBezTo>
                    <a:pt x="2769" y="21159"/>
                    <a:pt x="1385" y="20718"/>
                    <a:pt x="692" y="20131"/>
                  </a:cubicBezTo>
                  <a:cubicBezTo>
                    <a:pt x="0" y="19543"/>
                    <a:pt x="0" y="18808"/>
                    <a:pt x="0" y="180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12176061" y="617471"/>
              <a:ext cx="30854" cy="18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12494860" y="771729"/>
              <a:ext cx="30852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12854794" y="504348"/>
              <a:ext cx="20569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13081039" y="504348"/>
              <a:ext cx="1028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13297000" y="524916"/>
              <a:ext cx="1" cy="1028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13420407" y="679174"/>
              <a:ext cx="51420" cy="1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13893462" y="166862"/>
              <a:ext cx="218331" cy="4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303" extrusionOk="0">
                  <a:moveTo>
                    <a:pt x="4985" y="1259"/>
                  </a:moveTo>
                  <a:cubicBezTo>
                    <a:pt x="5317" y="514"/>
                    <a:pt x="5649" y="-231"/>
                    <a:pt x="5982" y="67"/>
                  </a:cubicBezTo>
                  <a:cubicBezTo>
                    <a:pt x="6314" y="365"/>
                    <a:pt x="6646" y="1706"/>
                    <a:pt x="6480" y="4238"/>
                  </a:cubicBezTo>
                  <a:cubicBezTo>
                    <a:pt x="6314" y="6770"/>
                    <a:pt x="5649" y="10495"/>
                    <a:pt x="5317" y="13101"/>
                  </a:cubicBezTo>
                  <a:cubicBezTo>
                    <a:pt x="4985" y="15708"/>
                    <a:pt x="4985" y="17198"/>
                    <a:pt x="4985" y="18315"/>
                  </a:cubicBezTo>
                  <a:cubicBezTo>
                    <a:pt x="4985" y="19432"/>
                    <a:pt x="4985" y="20177"/>
                    <a:pt x="4818" y="20177"/>
                  </a:cubicBezTo>
                  <a:cubicBezTo>
                    <a:pt x="4652" y="20177"/>
                    <a:pt x="4320" y="19432"/>
                    <a:pt x="4818" y="18315"/>
                  </a:cubicBezTo>
                  <a:cubicBezTo>
                    <a:pt x="5317" y="17198"/>
                    <a:pt x="6646" y="15708"/>
                    <a:pt x="7975" y="14666"/>
                  </a:cubicBezTo>
                  <a:cubicBezTo>
                    <a:pt x="9305" y="13623"/>
                    <a:pt x="10634" y="13027"/>
                    <a:pt x="12129" y="12655"/>
                  </a:cubicBezTo>
                  <a:cubicBezTo>
                    <a:pt x="13625" y="12282"/>
                    <a:pt x="15286" y="12133"/>
                    <a:pt x="16782" y="12282"/>
                  </a:cubicBezTo>
                  <a:cubicBezTo>
                    <a:pt x="18277" y="12431"/>
                    <a:pt x="19606" y="12878"/>
                    <a:pt x="20437" y="13772"/>
                  </a:cubicBezTo>
                  <a:cubicBezTo>
                    <a:pt x="21268" y="14666"/>
                    <a:pt x="21600" y="16006"/>
                    <a:pt x="20271" y="17198"/>
                  </a:cubicBezTo>
                  <a:cubicBezTo>
                    <a:pt x="18942" y="18390"/>
                    <a:pt x="15951" y="19432"/>
                    <a:pt x="13458" y="20103"/>
                  </a:cubicBezTo>
                  <a:cubicBezTo>
                    <a:pt x="10966" y="20773"/>
                    <a:pt x="8972" y="21071"/>
                    <a:pt x="6978" y="21220"/>
                  </a:cubicBezTo>
                  <a:cubicBezTo>
                    <a:pt x="4985" y="21369"/>
                    <a:pt x="2991" y="21369"/>
                    <a:pt x="1828" y="20773"/>
                  </a:cubicBezTo>
                  <a:cubicBezTo>
                    <a:pt x="665" y="20177"/>
                    <a:pt x="332" y="18986"/>
                    <a:pt x="0" y="1779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14232828" y="535200"/>
              <a:ext cx="195393" cy="15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0"/>
                  </a:moveTo>
                  <a:cubicBezTo>
                    <a:pt x="1137" y="4696"/>
                    <a:pt x="2274" y="9391"/>
                    <a:pt x="3411" y="13383"/>
                  </a:cubicBezTo>
                  <a:cubicBezTo>
                    <a:pt x="4547" y="17374"/>
                    <a:pt x="5684" y="20661"/>
                    <a:pt x="6253" y="21130"/>
                  </a:cubicBezTo>
                  <a:cubicBezTo>
                    <a:pt x="6821" y="21600"/>
                    <a:pt x="6821" y="19252"/>
                    <a:pt x="7768" y="15965"/>
                  </a:cubicBezTo>
                  <a:cubicBezTo>
                    <a:pt x="8716" y="12678"/>
                    <a:pt x="10611" y="8452"/>
                    <a:pt x="13074" y="5635"/>
                  </a:cubicBezTo>
                  <a:cubicBezTo>
                    <a:pt x="15537" y="2817"/>
                    <a:pt x="18568" y="1409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14623614" y="740877"/>
              <a:ext cx="20569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15106955" y="311473"/>
              <a:ext cx="214676" cy="46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345" extrusionOk="0">
                  <a:moveTo>
                    <a:pt x="0" y="1789"/>
                  </a:moveTo>
                  <a:cubicBezTo>
                    <a:pt x="1029" y="5601"/>
                    <a:pt x="2057" y="9412"/>
                    <a:pt x="2914" y="12430"/>
                  </a:cubicBezTo>
                  <a:cubicBezTo>
                    <a:pt x="3771" y="15448"/>
                    <a:pt x="4457" y="17671"/>
                    <a:pt x="4800" y="19180"/>
                  </a:cubicBezTo>
                  <a:cubicBezTo>
                    <a:pt x="5143" y="20689"/>
                    <a:pt x="5143" y="21483"/>
                    <a:pt x="4971" y="21324"/>
                  </a:cubicBezTo>
                  <a:cubicBezTo>
                    <a:pt x="4800" y="21165"/>
                    <a:pt x="4457" y="20054"/>
                    <a:pt x="3771" y="17592"/>
                  </a:cubicBezTo>
                  <a:cubicBezTo>
                    <a:pt x="3086" y="15130"/>
                    <a:pt x="2057" y="11318"/>
                    <a:pt x="1543" y="8539"/>
                  </a:cubicBezTo>
                  <a:cubicBezTo>
                    <a:pt x="1029" y="5759"/>
                    <a:pt x="1029" y="4012"/>
                    <a:pt x="1714" y="2742"/>
                  </a:cubicBezTo>
                  <a:cubicBezTo>
                    <a:pt x="2400" y="1471"/>
                    <a:pt x="3771" y="677"/>
                    <a:pt x="5486" y="280"/>
                  </a:cubicBezTo>
                  <a:cubicBezTo>
                    <a:pt x="7200" y="-117"/>
                    <a:pt x="9257" y="-117"/>
                    <a:pt x="11657" y="439"/>
                  </a:cubicBezTo>
                  <a:cubicBezTo>
                    <a:pt x="14057" y="995"/>
                    <a:pt x="16800" y="2107"/>
                    <a:pt x="18514" y="3059"/>
                  </a:cubicBezTo>
                  <a:cubicBezTo>
                    <a:pt x="20229" y="4012"/>
                    <a:pt x="20914" y="4807"/>
                    <a:pt x="21257" y="5601"/>
                  </a:cubicBezTo>
                  <a:cubicBezTo>
                    <a:pt x="21600" y="6395"/>
                    <a:pt x="21600" y="7189"/>
                    <a:pt x="20743" y="7904"/>
                  </a:cubicBezTo>
                  <a:cubicBezTo>
                    <a:pt x="19886" y="8618"/>
                    <a:pt x="18171" y="9254"/>
                    <a:pt x="15943" y="9571"/>
                  </a:cubicBezTo>
                  <a:cubicBezTo>
                    <a:pt x="13714" y="9889"/>
                    <a:pt x="10971" y="9889"/>
                    <a:pt x="8743" y="9889"/>
                  </a:cubicBezTo>
                  <a:cubicBezTo>
                    <a:pt x="6514" y="9889"/>
                    <a:pt x="4800" y="9889"/>
                    <a:pt x="3600" y="9492"/>
                  </a:cubicBezTo>
                  <a:cubicBezTo>
                    <a:pt x="2400" y="9095"/>
                    <a:pt x="1714" y="8301"/>
                    <a:pt x="1029" y="750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5425754" y="710025"/>
              <a:ext cx="30852" cy="11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15662282" y="771729"/>
              <a:ext cx="65132" cy="12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200"/>
                    <a:pt x="21600" y="8400"/>
                    <a:pt x="18360" y="12000"/>
                  </a:cubicBezTo>
                  <a:cubicBezTo>
                    <a:pt x="15120" y="15600"/>
                    <a:pt x="7560" y="186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6053066" y="391227"/>
              <a:ext cx="20569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6279311" y="391227"/>
              <a:ext cx="20569" cy="1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6474704" y="391227"/>
              <a:ext cx="1" cy="10284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6639247" y="586619"/>
              <a:ext cx="55085" cy="1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3600"/>
                    <a:pt x="21600" y="7200"/>
                    <a:pt x="18424" y="10800"/>
                  </a:cubicBezTo>
                  <a:cubicBezTo>
                    <a:pt x="15247" y="14400"/>
                    <a:pt x="7624" y="180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17107408" y="280622"/>
              <a:ext cx="229732" cy="473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486" extrusionOk="0">
                  <a:moveTo>
                    <a:pt x="1386" y="1285"/>
                  </a:moveTo>
                  <a:cubicBezTo>
                    <a:pt x="1073" y="6568"/>
                    <a:pt x="760" y="11851"/>
                    <a:pt x="604" y="14959"/>
                  </a:cubicBezTo>
                  <a:cubicBezTo>
                    <a:pt x="447" y="18067"/>
                    <a:pt x="447" y="19000"/>
                    <a:pt x="447" y="19854"/>
                  </a:cubicBezTo>
                  <a:cubicBezTo>
                    <a:pt x="447" y="20709"/>
                    <a:pt x="447" y="21486"/>
                    <a:pt x="291" y="21486"/>
                  </a:cubicBezTo>
                  <a:cubicBezTo>
                    <a:pt x="134" y="21486"/>
                    <a:pt x="-179" y="20709"/>
                    <a:pt x="134" y="18611"/>
                  </a:cubicBezTo>
                  <a:cubicBezTo>
                    <a:pt x="447" y="16513"/>
                    <a:pt x="1386" y="13095"/>
                    <a:pt x="2169" y="10142"/>
                  </a:cubicBezTo>
                  <a:cubicBezTo>
                    <a:pt x="2951" y="7190"/>
                    <a:pt x="3578" y="4703"/>
                    <a:pt x="4360" y="3072"/>
                  </a:cubicBezTo>
                  <a:cubicBezTo>
                    <a:pt x="5143" y="1440"/>
                    <a:pt x="6082" y="663"/>
                    <a:pt x="7647" y="274"/>
                  </a:cubicBezTo>
                  <a:cubicBezTo>
                    <a:pt x="9212" y="-114"/>
                    <a:pt x="11404" y="-114"/>
                    <a:pt x="13595" y="430"/>
                  </a:cubicBezTo>
                  <a:cubicBezTo>
                    <a:pt x="15786" y="974"/>
                    <a:pt x="17978" y="2062"/>
                    <a:pt x="19386" y="2994"/>
                  </a:cubicBezTo>
                  <a:cubicBezTo>
                    <a:pt x="20795" y="3926"/>
                    <a:pt x="21421" y="4703"/>
                    <a:pt x="20638" y="5713"/>
                  </a:cubicBezTo>
                  <a:cubicBezTo>
                    <a:pt x="19856" y="6723"/>
                    <a:pt x="17664" y="7967"/>
                    <a:pt x="14691" y="8666"/>
                  </a:cubicBezTo>
                  <a:cubicBezTo>
                    <a:pt x="11717" y="9365"/>
                    <a:pt x="7960" y="9521"/>
                    <a:pt x="5299" y="9521"/>
                  </a:cubicBezTo>
                  <a:cubicBezTo>
                    <a:pt x="2638" y="9521"/>
                    <a:pt x="1073" y="9365"/>
                    <a:pt x="447" y="8821"/>
                  </a:cubicBezTo>
                  <a:cubicBezTo>
                    <a:pt x="-179" y="8277"/>
                    <a:pt x="134" y="7345"/>
                    <a:pt x="447" y="641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17307695" y="617471"/>
              <a:ext cx="172684" cy="20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126" extrusionOk="0">
                  <a:moveTo>
                    <a:pt x="20329" y="0"/>
                  </a:moveTo>
                  <a:cubicBezTo>
                    <a:pt x="18212" y="0"/>
                    <a:pt x="16094" y="0"/>
                    <a:pt x="15247" y="871"/>
                  </a:cubicBezTo>
                  <a:cubicBezTo>
                    <a:pt x="14400" y="1742"/>
                    <a:pt x="14824" y="3484"/>
                    <a:pt x="16094" y="6097"/>
                  </a:cubicBezTo>
                  <a:cubicBezTo>
                    <a:pt x="17365" y="8710"/>
                    <a:pt x="19482" y="12194"/>
                    <a:pt x="20541" y="14806"/>
                  </a:cubicBezTo>
                  <a:cubicBezTo>
                    <a:pt x="21600" y="17419"/>
                    <a:pt x="21600" y="19161"/>
                    <a:pt x="20541" y="20206"/>
                  </a:cubicBezTo>
                  <a:cubicBezTo>
                    <a:pt x="19482" y="21252"/>
                    <a:pt x="17365" y="21600"/>
                    <a:pt x="13765" y="20206"/>
                  </a:cubicBezTo>
                  <a:cubicBezTo>
                    <a:pt x="10165" y="18813"/>
                    <a:pt x="5082" y="15677"/>
                    <a:pt x="0" y="1254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18195739" y="423988"/>
              <a:ext cx="1004184" cy="25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40" extrusionOk="0">
                  <a:moveTo>
                    <a:pt x="3008" y="2432"/>
                  </a:moveTo>
                  <a:cubicBezTo>
                    <a:pt x="2567" y="1856"/>
                    <a:pt x="2126" y="1280"/>
                    <a:pt x="1612" y="1856"/>
                  </a:cubicBezTo>
                  <a:cubicBezTo>
                    <a:pt x="1098" y="2432"/>
                    <a:pt x="510" y="4160"/>
                    <a:pt x="216" y="5744"/>
                  </a:cubicBezTo>
                  <a:cubicBezTo>
                    <a:pt x="-78" y="7328"/>
                    <a:pt x="-78" y="8768"/>
                    <a:pt x="253" y="10064"/>
                  </a:cubicBezTo>
                  <a:cubicBezTo>
                    <a:pt x="583" y="11360"/>
                    <a:pt x="1244" y="12512"/>
                    <a:pt x="1759" y="12944"/>
                  </a:cubicBezTo>
                  <a:cubicBezTo>
                    <a:pt x="2273" y="13376"/>
                    <a:pt x="2640" y="13088"/>
                    <a:pt x="2934" y="11648"/>
                  </a:cubicBezTo>
                  <a:cubicBezTo>
                    <a:pt x="3228" y="10208"/>
                    <a:pt x="3449" y="7616"/>
                    <a:pt x="3412" y="5744"/>
                  </a:cubicBezTo>
                  <a:cubicBezTo>
                    <a:pt x="3375" y="3872"/>
                    <a:pt x="3081" y="2720"/>
                    <a:pt x="2971" y="2864"/>
                  </a:cubicBezTo>
                  <a:cubicBezTo>
                    <a:pt x="2861" y="3008"/>
                    <a:pt x="2934" y="4448"/>
                    <a:pt x="3228" y="6320"/>
                  </a:cubicBezTo>
                  <a:cubicBezTo>
                    <a:pt x="3522" y="8192"/>
                    <a:pt x="4036" y="10496"/>
                    <a:pt x="4661" y="11648"/>
                  </a:cubicBezTo>
                  <a:cubicBezTo>
                    <a:pt x="5285" y="12800"/>
                    <a:pt x="6020" y="12800"/>
                    <a:pt x="6644" y="11648"/>
                  </a:cubicBezTo>
                  <a:cubicBezTo>
                    <a:pt x="7269" y="10496"/>
                    <a:pt x="7783" y="8192"/>
                    <a:pt x="8187" y="6320"/>
                  </a:cubicBezTo>
                  <a:cubicBezTo>
                    <a:pt x="8591" y="4448"/>
                    <a:pt x="8885" y="3008"/>
                    <a:pt x="9069" y="3008"/>
                  </a:cubicBezTo>
                  <a:cubicBezTo>
                    <a:pt x="9253" y="3008"/>
                    <a:pt x="9326" y="4448"/>
                    <a:pt x="9510" y="6608"/>
                  </a:cubicBezTo>
                  <a:cubicBezTo>
                    <a:pt x="9693" y="8768"/>
                    <a:pt x="9987" y="11648"/>
                    <a:pt x="10502" y="13808"/>
                  </a:cubicBezTo>
                  <a:cubicBezTo>
                    <a:pt x="11016" y="15968"/>
                    <a:pt x="11751" y="17408"/>
                    <a:pt x="12816" y="17408"/>
                  </a:cubicBezTo>
                  <a:cubicBezTo>
                    <a:pt x="13881" y="17408"/>
                    <a:pt x="15277" y="15968"/>
                    <a:pt x="16232" y="14096"/>
                  </a:cubicBezTo>
                  <a:cubicBezTo>
                    <a:pt x="17187" y="12224"/>
                    <a:pt x="17702" y="9920"/>
                    <a:pt x="17995" y="8048"/>
                  </a:cubicBezTo>
                  <a:cubicBezTo>
                    <a:pt x="18289" y="6176"/>
                    <a:pt x="18363" y="4736"/>
                    <a:pt x="18253" y="3440"/>
                  </a:cubicBezTo>
                  <a:cubicBezTo>
                    <a:pt x="18142" y="2144"/>
                    <a:pt x="17849" y="992"/>
                    <a:pt x="17518" y="416"/>
                  </a:cubicBezTo>
                  <a:cubicBezTo>
                    <a:pt x="17187" y="-160"/>
                    <a:pt x="16820" y="-160"/>
                    <a:pt x="16563" y="560"/>
                  </a:cubicBezTo>
                  <a:cubicBezTo>
                    <a:pt x="16306" y="1280"/>
                    <a:pt x="16159" y="2720"/>
                    <a:pt x="16269" y="5024"/>
                  </a:cubicBezTo>
                  <a:cubicBezTo>
                    <a:pt x="16379" y="7328"/>
                    <a:pt x="16746" y="10496"/>
                    <a:pt x="17665" y="13376"/>
                  </a:cubicBezTo>
                  <a:cubicBezTo>
                    <a:pt x="18583" y="16256"/>
                    <a:pt x="20053" y="18848"/>
                    <a:pt x="21522" y="214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232338" y="1594435"/>
              <a:ext cx="394977" cy="49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903" y="0"/>
                  </a:moveTo>
                  <a:cubicBezTo>
                    <a:pt x="1158" y="3625"/>
                    <a:pt x="414" y="7250"/>
                    <a:pt x="134" y="10422"/>
                  </a:cubicBezTo>
                  <a:cubicBezTo>
                    <a:pt x="-145" y="13594"/>
                    <a:pt x="41" y="16313"/>
                    <a:pt x="414" y="18050"/>
                  </a:cubicBezTo>
                  <a:cubicBezTo>
                    <a:pt x="786" y="19787"/>
                    <a:pt x="1345" y="20543"/>
                    <a:pt x="2089" y="20996"/>
                  </a:cubicBezTo>
                  <a:cubicBezTo>
                    <a:pt x="2834" y="21449"/>
                    <a:pt x="3765" y="21600"/>
                    <a:pt x="4696" y="21600"/>
                  </a:cubicBezTo>
                  <a:cubicBezTo>
                    <a:pt x="5627" y="21600"/>
                    <a:pt x="6558" y="21449"/>
                    <a:pt x="7676" y="20769"/>
                  </a:cubicBezTo>
                  <a:cubicBezTo>
                    <a:pt x="8793" y="20090"/>
                    <a:pt x="10096" y="18881"/>
                    <a:pt x="10841" y="17899"/>
                  </a:cubicBezTo>
                  <a:cubicBezTo>
                    <a:pt x="11586" y="16917"/>
                    <a:pt x="11772" y="16162"/>
                    <a:pt x="11586" y="16162"/>
                  </a:cubicBezTo>
                  <a:cubicBezTo>
                    <a:pt x="11400" y="16162"/>
                    <a:pt x="10841" y="16917"/>
                    <a:pt x="10841" y="17673"/>
                  </a:cubicBezTo>
                  <a:cubicBezTo>
                    <a:pt x="10841" y="18428"/>
                    <a:pt x="11400" y="19183"/>
                    <a:pt x="12796" y="19787"/>
                  </a:cubicBezTo>
                  <a:cubicBezTo>
                    <a:pt x="14193" y="20392"/>
                    <a:pt x="16427" y="20845"/>
                    <a:pt x="18010" y="20618"/>
                  </a:cubicBezTo>
                  <a:cubicBezTo>
                    <a:pt x="19593" y="20392"/>
                    <a:pt x="20524" y="19485"/>
                    <a:pt x="21455" y="1857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431921" y="1800112"/>
              <a:ext cx="20568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689017" y="1877760"/>
              <a:ext cx="647882" cy="26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4586"/>
                  </a:moveTo>
                  <a:cubicBezTo>
                    <a:pt x="571" y="4866"/>
                    <a:pt x="1143" y="5147"/>
                    <a:pt x="1543" y="5988"/>
                  </a:cubicBezTo>
                  <a:cubicBezTo>
                    <a:pt x="1943" y="6830"/>
                    <a:pt x="2171" y="8233"/>
                    <a:pt x="2400" y="9775"/>
                  </a:cubicBezTo>
                  <a:cubicBezTo>
                    <a:pt x="2629" y="11318"/>
                    <a:pt x="2857" y="13001"/>
                    <a:pt x="2971" y="13142"/>
                  </a:cubicBezTo>
                  <a:cubicBezTo>
                    <a:pt x="3086" y="13282"/>
                    <a:pt x="3086" y="11879"/>
                    <a:pt x="3143" y="10477"/>
                  </a:cubicBezTo>
                  <a:cubicBezTo>
                    <a:pt x="3200" y="9074"/>
                    <a:pt x="3314" y="7672"/>
                    <a:pt x="3543" y="6269"/>
                  </a:cubicBezTo>
                  <a:cubicBezTo>
                    <a:pt x="3771" y="4866"/>
                    <a:pt x="4114" y="3464"/>
                    <a:pt x="4514" y="3183"/>
                  </a:cubicBezTo>
                  <a:cubicBezTo>
                    <a:pt x="4914" y="2903"/>
                    <a:pt x="5371" y="3744"/>
                    <a:pt x="5886" y="5568"/>
                  </a:cubicBezTo>
                  <a:cubicBezTo>
                    <a:pt x="6400" y="7391"/>
                    <a:pt x="6971" y="10196"/>
                    <a:pt x="7943" y="12020"/>
                  </a:cubicBezTo>
                  <a:cubicBezTo>
                    <a:pt x="8914" y="13843"/>
                    <a:pt x="10286" y="14685"/>
                    <a:pt x="11600" y="14404"/>
                  </a:cubicBezTo>
                  <a:cubicBezTo>
                    <a:pt x="12914" y="14123"/>
                    <a:pt x="14171" y="12721"/>
                    <a:pt x="14971" y="11459"/>
                  </a:cubicBezTo>
                  <a:cubicBezTo>
                    <a:pt x="15771" y="10196"/>
                    <a:pt x="16114" y="9074"/>
                    <a:pt x="16171" y="7251"/>
                  </a:cubicBezTo>
                  <a:cubicBezTo>
                    <a:pt x="16229" y="5427"/>
                    <a:pt x="16000" y="2903"/>
                    <a:pt x="15600" y="1500"/>
                  </a:cubicBezTo>
                  <a:cubicBezTo>
                    <a:pt x="15200" y="98"/>
                    <a:pt x="14629" y="-183"/>
                    <a:pt x="14114" y="98"/>
                  </a:cubicBezTo>
                  <a:cubicBezTo>
                    <a:pt x="13600" y="378"/>
                    <a:pt x="13143" y="1220"/>
                    <a:pt x="12914" y="2622"/>
                  </a:cubicBezTo>
                  <a:cubicBezTo>
                    <a:pt x="12686" y="4025"/>
                    <a:pt x="12686" y="5988"/>
                    <a:pt x="13314" y="8653"/>
                  </a:cubicBezTo>
                  <a:cubicBezTo>
                    <a:pt x="13943" y="11318"/>
                    <a:pt x="15200" y="14685"/>
                    <a:pt x="16686" y="16929"/>
                  </a:cubicBezTo>
                  <a:cubicBezTo>
                    <a:pt x="18171" y="19173"/>
                    <a:pt x="19886" y="20295"/>
                    <a:pt x="21600" y="2141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1420700" y="1919388"/>
              <a:ext cx="605216" cy="18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121" extrusionOk="0">
                  <a:moveTo>
                    <a:pt x="3972" y="3936"/>
                  </a:moveTo>
                  <a:cubicBezTo>
                    <a:pt x="3606" y="2393"/>
                    <a:pt x="3240" y="850"/>
                    <a:pt x="2752" y="272"/>
                  </a:cubicBezTo>
                  <a:cubicBezTo>
                    <a:pt x="2264" y="-307"/>
                    <a:pt x="1653" y="79"/>
                    <a:pt x="1104" y="1043"/>
                  </a:cubicBezTo>
                  <a:cubicBezTo>
                    <a:pt x="555" y="2007"/>
                    <a:pt x="67" y="3550"/>
                    <a:pt x="6" y="6057"/>
                  </a:cubicBezTo>
                  <a:cubicBezTo>
                    <a:pt x="-55" y="8564"/>
                    <a:pt x="311" y="12036"/>
                    <a:pt x="1165" y="13964"/>
                  </a:cubicBezTo>
                  <a:cubicBezTo>
                    <a:pt x="2020" y="15893"/>
                    <a:pt x="3362" y="16279"/>
                    <a:pt x="4338" y="15893"/>
                  </a:cubicBezTo>
                  <a:cubicBezTo>
                    <a:pt x="5314" y="15507"/>
                    <a:pt x="5925" y="14350"/>
                    <a:pt x="6291" y="12807"/>
                  </a:cubicBezTo>
                  <a:cubicBezTo>
                    <a:pt x="6657" y="11264"/>
                    <a:pt x="6779" y="9336"/>
                    <a:pt x="6474" y="7407"/>
                  </a:cubicBezTo>
                  <a:cubicBezTo>
                    <a:pt x="6169" y="5479"/>
                    <a:pt x="5437" y="3550"/>
                    <a:pt x="5131" y="3743"/>
                  </a:cubicBezTo>
                  <a:cubicBezTo>
                    <a:pt x="4826" y="3936"/>
                    <a:pt x="4948" y="6250"/>
                    <a:pt x="5437" y="8757"/>
                  </a:cubicBezTo>
                  <a:cubicBezTo>
                    <a:pt x="5925" y="11264"/>
                    <a:pt x="6779" y="13964"/>
                    <a:pt x="7816" y="15700"/>
                  </a:cubicBezTo>
                  <a:cubicBezTo>
                    <a:pt x="8853" y="17436"/>
                    <a:pt x="10074" y="18207"/>
                    <a:pt x="11050" y="17050"/>
                  </a:cubicBezTo>
                  <a:cubicBezTo>
                    <a:pt x="12026" y="15893"/>
                    <a:pt x="12759" y="12807"/>
                    <a:pt x="13369" y="10300"/>
                  </a:cubicBezTo>
                  <a:cubicBezTo>
                    <a:pt x="13979" y="7793"/>
                    <a:pt x="14467" y="5864"/>
                    <a:pt x="14894" y="6443"/>
                  </a:cubicBezTo>
                  <a:cubicBezTo>
                    <a:pt x="15321" y="7022"/>
                    <a:pt x="15687" y="10107"/>
                    <a:pt x="15992" y="12614"/>
                  </a:cubicBezTo>
                  <a:cubicBezTo>
                    <a:pt x="16298" y="15122"/>
                    <a:pt x="16542" y="17050"/>
                    <a:pt x="17213" y="18593"/>
                  </a:cubicBezTo>
                  <a:cubicBezTo>
                    <a:pt x="17884" y="20136"/>
                    <a:pt x="18982" y="21293"/>
                    <a:pt x="19776" y="21100"/>
                  </a:cubicBezTo>
                  <a:cubicBezTo>
                    <a:pt x="20569" y="20907"/>
                    <a:pt x="21057" y="19364"/>
                    <a:pt x="21545" y="178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2118470" y="1573868"/>
              <a:ext cx="442206" cy="950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0" y="0"/>
                  </a:moveTo>
                  <a:cubicBezTo>
                    <a:pt x="167" y="2875"/>
                    <a:pt x="335" y="5750"/>
                    <a:pt x="837" y="7614"/>
                  </a:cubicBezTo>
                  <a:cubicBezTo>
                    <a:pt x="1340" y="9479"/>
                    <a:pt x="2177" y="10334"/>
                    <a:pt x="2930" y="10878"/>
                  </a:cubicBezTo>
                  <a:cubicBezTo>
                    <a:pt x="3684" y="11422"/>
                    <a:pt x="4353" y="11655"/>
                    <a:pt x="5358" y="11499"/>
                  </a:cubicBezTo>
                  <a:cubicBezTo>
                    <a:pt x="6363" y="11344"/>
                    <a:pt x="7702" y="10800"/>
                    <a:pt x="8540" y="10334"/>
                  </a:cubicBezTo>
                  <a:cubicBezTo>
                    <a:pt x="9377" y="9868"/>
                    <a:pt x="9712" y="9479"/>
                    <a:pt x="10130" y="9091"/>
                  </a:cubicBezTo>
                  <a:cubicBezTo>
                    <a:pt x="10549" y="8702"/>
                    <a:pt x="11051" y="8314"/>
                    <a:pt x="11302" y="8314"/>
                  </a:cubicBezTo>
                  <a:cubicBezTo>
                    <a:pt x="11553" y="8314"/>
                    <a:pt x="11553" y="8702"/>
                    <a:pt x="11721" y="9091"/>
                  </a:cubicBezTo>
                  <a:cubicBezTo>
                    <a:pt x="11888" y="9479"/>
                    <a:pt x="12223" y="9868"/>
                    <a:pt x="12809" y="10101"/>
                  </a:cubicBezTo>
                  <a:cubicBezTo>
                    <a:pt x="13395" y="10334"/>
                    <a:pt x="14233" y="10412"/>
                    <a:pt x="15070" y="10450"/>
                  </a:cubicBezTo>
                  <a:cubicBezTo>
                    <a:pt x="15907" y="10489"/>
                    <a:pt x="16744" y="10489"/>
                    <a:pt x="17414" y="10334"/>
                  </a:cubicBezTo>
                  <a:cubicBezTo>
                    <a:pt x="18084" y="10178"/>
                    <a:pt x="18586" y="9868"/>
                    <a:pt x="18670" y="9440"/>
                  </a:cubicBezTo>
                  <a:cubicBezTo>
                    <a:pt x="18753" y="9013"/>
                    <a:pt x="18419" y="8469"/>
                    <a:pt x="18251" y="8391"/>
                  </a:cubicBezTo>
                  <a:cubicBezTo>
                    <a:pt x="18084" y="8314"/>
                    <a:pt x="18084" y="8702"/>
                    <a:pt x="18502" y="10217"/>
                  </a:cubicBezTo>
                  <a:cubicBezTo>
                    <a:pt x="18921" y="11732"/>
                    <a:pt x="19758" y="14374"/>
                    <a:pt x="20009" y="16355"/>
                  </a:cubicBezTo>
                  <a:cubicBezTo>
                    <a:pt x="20260" y="18337"/>
                    <a:pt x="19926" y="19658"/>
                    <a:pt x="19423" y="20435"/>
                  </a:cubicBezTo>
                  <a:cubicBezTo>
                    <a:pt x="18921" y="21212"/>
                    <a:pt x="18251" y="21445"/>
                    <a:pt x="16995" y="21522"/>
                  </a:cubicBezTo>
                  <a:cubicBezTo>
                    <a:pt x="15740" y="21600"/>
                    <a:pt x="13898" y="21522"/>
                    <a:pt x="12474" y="21173"/>
                  </a:cubicBezTo>
                  <a:cubicBezTo>
                    <a:pt x="11051" y="20823"/>
                    <a:pt x="10047" y="20201"/>
                    <a:pt x="9544" y="19658"/>
                  </a:cubicBezTo>
                  <a:cubicBezTo>
                    <a:pt x="9042" y="19114"/>
                    <a:pt x="9042" y="18647"/>
                    <a:pt x="9879" y="18104"/>
                  </a:cubicBezTo>
                  <a:cubicBezTo>
                    <a:pt x="10716" y="17560"/>
                    <a:pt x="12391" y="16938"/>
                    <a:pt x="14484" y="16588"/>
                  </a:cubicBezTo>
                  <a:cubicBezTo>
                    <a:pt x="16577" y="16239"/>
                    <a:pt x="19088" y="16161"/>
                    <a:pt x="21600" y="1608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3187989" y="1882383"/>
              <a:ext cx="473057" cy="21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0"/>
                  </a:moveTo>
                  <a:cubicBezTo>
                    <a:pt x="0" y="4114"/>
                    <a:pt x="0" y="8229"/>
                    <a:pt x="470" y="11829"/>
                  </a:cubicBezTo>
                  <a:cubicBezTo>
                    <a:pt x="939" y="15429"/>
                    <a:pt x="1878" y="18514"/>
                    <a:pt x="2739" y="20057"/>
                  </a:cubicBezTo>
                  <a:cubicBezTo>
                    <a:pt x="3600" y="21600"/>
                    <a:pt x="4383" y="21600"/>
                    <a:pt x="5087" y="19543"/>
                  </a:cubicBezTo>
                  <a:cubicBezTo>
                    <a:pt x="5791" y="17486"/>
                    <a:pt x="6417" y="13371"/>
                    <a:pt x="6809" y="10457"/>
                  </a:cubicBezTo>
                  <a:cubicBezTo>
                    <a:pt x="7200" y="7543"/>
                    <a:pt x="7357" y="5829"/>
                    <a:pt x="7670" y="4286"/>
                  </a:cubicBezTo>
                  <a:cubicBezTo>
                    <a:pt x="7983" y="2743"/>
                    <a:pt x="8452" y="1371"/>
                    <a:pt x="8922" y="1714"/>
                  </a:cubicBezTo>
                  <a:cubicBezTo>
                    <a:pt x="9391" y="2057"/>
                    <a:pt x="9861" y="4114"/>
                    <a:pt x="10174" y="6857"/>
                  </a:cubicBezTo>
                  <a:cubicBezTo>
                    <a:pt x="10487" y="9600"/>
                    <a:pt x="10643" y="13029"/>
                    <a:pt x="10722" y="15600"/>
                  </a:cubicBezTo>
                  <a:cubicBezTo>
                    <a:pt x="10800" y="18171"/>
                    <a:pt x="10800" y="19886"/>
                    <a:pt x="10878" y="19886"/>
                  </a:cubicBezTo>
                  <a:cubicBezTo>
                    <a:pt x="10957" y="19886"/>
                    <a:pt x="11113" y="18171"/>
                    <a:pt x="11504" y="15600"/>
                  </a:cubicBezTo>
                  <a:cubicBezTo>
                    <a:pt x="11896" y="13029"/>
                    <a:pt x="12522" y="9600"/>
                    <a:pt x="13461" y="7200"/>
                  </a:cubicBezTo>
                  <a:cubicBezTo>
                    <a:pt x="14400" y="4800"/>
                    <a:pt x="15652" y="3429"/>
                    <a:pt x="16357" y="3600"/>
                  </a:cubicBezTo>
                  <a:cubicBezTo>
                    <a:pt x="17061" y="3771"/>
                    <a:pt x="17217" y="5486"/>
                    <a:pt x="17296" y="8057"/>
                  </a:cubicBezTo>
                  <a:cubicBezTo>
                    <a:pt x="17374" y="10629"/>
                    <a:pt x="17374" y="14057"/>
                    <a:pt x="17609" y="16457"/>
                  </a:cubicBezTo>
                  <a:cubicBezTo>
                    <a:pt x="17843" y="18857"/>
                    <a:pt x="18313" y="20229"/>
                    <a:pt x="19017" y="19886"/>
                  </a:cubicBezTo>
                  <a:cubicBezTo>
                    <a:pt x="19722" y="19543"/>
                    <a:pt x="20661" y="17486"/>
                    <a:pt x="21600" y="1542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3136570" y="1686990"/>
              <a:ext cx="61703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3677836" y="1498453"/>
              <a:ext cx="641375" cy="58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4608" y="16702"/>
                  </a:moveTo>
                  <a:cubicBezTo>
                    <a:pt x="3459" y="16702"/>
                    <a:pt x="2310" y="16702"/>
                    <a:pt x="1506" y="16953"/>
                  </a:cubicBezTo>
                  <a:cubicBezTo>
                    <a:pt x="701" y="17205"/>
                    <a:pt x="242" y="17707"/>
                    <a:pt x="69" y="18272"/>
                  </a:cubicBezTo>
                  <a:cubicBezTo>
                    <a:pt x="-103" y="18837"/>
                    <a:pt x="12" y="19465"/>
                    <a:pt x="816" y="19905"/>
                  </a:cubicBezTo>
                  <a:cubicBezTo>
                    <a:pt x="1620" y="20344"/>
                    <a:pt x="3114" y="20595"/>
                    <a:pt x="4550" y="20093"/>
                  </a:cubicBezTo>
                  <a:cubicBezTo>
                    <a:pt x="5986" y="19591"/>
                    <a:pt x="7365" y="18335"/>
                    <a:pt x="8112" y="16388"/>
                  </a:cubicBezTo>
                  <a:cubicBezTo>
                    <a:pt x="8859" y="14442"/>
                    <a:pt x="8974" y="11805"/>
                    <a:pt x="8801" y="9167"/>
                  </a:cubicBezTo>
                  <a:cubicBezTo>
                    <a:pt x="8629" y="6530"/>
                    <a:pt x="8169" y="3893"/>
                    <a:pt x="7825" y="2260"/>
                  </a:cubicBezTo>
                  <a:cubicBezTo>
                    <a:pt x="7480" y="628"/>
                    <a:pt x="7250" y="0"/>
                    <a:pt x="7135" y="0"/>
                  </a:cubicBezTo>
                  <a:cubicBezTo>
                    <a:pt x="7020" y="0"/>
                    <a:pt x="7020" y="628"/>
                    <a:pt x="7078" y="2700"/>
                  </a:cubicBezTo>
                  <a:cubicBezTo>
                    <a:pt x="7135" y="4772"/>
                    <a:pt x="7250" y="8288"/>
                    <a:pt x="7537" y="11114"/>
                  </a:cubicBezTo>
                  <a:cubicBezTo>
                    <a:pt x="7825" y="13940"/>
                    <a:pt x="8284" y="16074"/>
                    <a:pt x="8916" y="17644"/>
                  </a:cubicBezTo>
                  <a:cubicBezTo>
                    <a:pt x="9548" y="19214"/>
                    <a:pt x="10352" y="20219"/>
                    <a:pt x="11329" y="20595"/>
                  </a:cubicBezTo>
                  <a:cubicBezTo>
                    <a:pt x="12306" y="20972"/>
                    <a:pt x="13454" y="20721"/>
                    <a:pt x="14603" y="20156"/>
                  </a:cubicBezTo>
                  <a:cubicBezTo>
                    <a:pt x="15752" y="19591"/>
                    <a:pt x="16901" y="18712"/>
                    <a:pt x="17648" y="17895"/>
                  </a:cubicBezTo>
                  <a:cubicBezTo>
                    <a:pt x="18395" y="17079"/>
                    <a:pt x="18740" y="16326"/>
                    <a:pt x="18740" y="15698"/>
                  </a:cubicBezTo>
                  <a:cubicBezTo>
                    <a:pt x="18740" y="15070"/>
                    <a:pt x="18395" y="14567"/>
                    <a:pt x="17820" y="14505"/>
                  </a:cubicBezTo>
                  <a:cubicBezTo>
                    <a:pt x="17246" y="14442"/>
                    <a:pt x="16442" y="14819"/>
                    <a:pt x="16040" y="15321"/>
                  </a:cubicBezTo>
                  <a:cubicBezTo>
                    <a:pt x="15637" y="15823"/>
                    <a:pt x="15637" y="16451"/>
                    <a:pt x="16040" y="17267"/>
                  </a:cubicBezTo>
                  <a:cubicBezTo>
                    <a:pt x="16442" y="18084"/>
                    <a:pt x="17246" y="19088"/>
                    <a:pt x="18223" y="19842"/>
                  </a:cubicBezTo>
                  <a:cubicBezTo>
                    <a:pt x="19199" y="20595"/>
                    <a:pt x="20348" y="21098"/>
                    <a:pt x="21497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4401482" y="1851531"/>
              <a:ext cx="884410" cy="58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0"/>
                  </a:moveTo>
                  <a:cubicBezTo>
                    <a:pt x="419" y="4800"/>
                    <a:pt x="837" y="9600"/>
                    <a:pt x="1130" y="12947"/>
                  </a:cubicBezTo>
                  <a:cubicBezTo>
                    <a:pt x="1423" y="16295"/>
                    <a:pt x="1591" y="18189"/>
                    <a:pt x="1758" y="19516"/>
                  </a:cubicBezTo>
                  <a:cubicBezTo>
                    <a:pt x="1926" y="20842"/>
                    <a:pt x="2093" y="21600"/>
                    <a:pt x="2051" y="21474"/>
                  </a:cubicBezTo>
                  <a:cubicBezTo>
                    <a:pt x="2009" y="21347"/>
                    <a:pt x="1758" y="20337"/>
                    <a:pt x="1465" y="18063"/>
                  </a:cubicBezTo>
                  <a:cubicBezTo>
                    <a:pt x="1172" y="15789"/>
                    <a:pt x="837" y="12253"/>
                    <a:pt x="837" y="9474"/>
                  </a:cubicBezTo>
                  <a:cubicBezTo>
                    <a:pt x="837" y="6695"/>
                    <a:pt x="1172" y="4674"/>
                    <a:pt x="1549" y="3474"/>
                  </a:cubicBezTo>
                  <a:cubicBezTo>
                    <a:pt x="1926" y="2274"/>
                    <a:pt x="2344" y="1895"/>
                    <a:pt x="2805" y="1768"/>
                  </a:cubicBezTo>
                  <a:cubicBezTo>
                    <a:pt x="3265" y="1642"/>
                    <a:pt x="3767" y="1768"/>
                    <a:pt x="4060" y="2211"/>
                  </a:cubicBezTo>
                  <a:cubicBezTo>
                    <a:pt x="4353" y="2653"/>
                    <a:pt x="4437" y="3411"/>
                    <a:pt x="4228" y="4295"/>
                  </a:cubicBezTo>
                  <a:cubicBezTo>
                    <a:pt x="4019" y="5179"/>
                    <a:pt x="3516" y="6189"/>
                    <a:pt x="3014" y="6821"/>
                  </a:cubicBezTo>
                  <a:cubicBezTo>
                    <a:pt x="2512" y="7453"/>
                    <a:pt x="2009" y="7705"/>
                    <a:pt x="1465" y="7895"/>
                  </a:cubicBezTo>
                  <a:cubicBezTo>
                    <a:pt x="921" y="8084"/>
                    <a:pt x="335" y="8211"/>
                    <a:pt x="335" y="8084"/>
                  </a:cubicBezTo>
                  <a:cubicBezTo>
                    <a:pt x="335" y="7958"/>
                    <a:pt x="921" y="7579"/>
                    <a:pt x="2302" y="7011"/>
                  </a:cubicBezTo>
                  <a:cubicBezTo>
                    <a:pt x="3684" y="6442"/>
                    <a:pt x="5860" y="5684"/>
                    <a:pt x="7158" y="5179"/>
                  </a:cubicBezTo>
                  <a:cubicBezTo>
                    <a:pt x="8456" y="4674"/>
                    <a:pt x="8874" y="4421"/>
                    <a:pt x="9293" y="4168"/>
                  </a:cubicBezTo>
                  <a:cubicBezTo>
                    <a:pt x="9712" y="3916"/>
                    <a:pt x="10130" y="3663"/>
                    <a:pt x="10214" y="3284"/>
                  </a:cubicBezTo>
                  <a:cubicBezTo>
                    <a:pt x="10298" y="2905"/>
                    <a:pt x="10047" y="2400"/>
                    <a:pt x="9712" y="2084"/>
                  </a:cubicBezTo>
                  <a:cubicBezTo>
                    <a:pt x="9377" y="1768"/>
                    <a:pt x="8958" y="1642"/>
                    <a:pt x="8540" y="1642"/>
                  </a:cubicBezTo>
                  <a:cubicBezTo>
                    <a:pt x="8121" y="1642"/>
                    <a:pt x="7702" y="1768"/>
                    <a:pt x="7493" y="2147"/>
                  </a:cubicBezTo>
                  <a:cubicBezTo>
                    <a:pt x="7284" y="2526"/>
                    <a:pt x="7284" y="3158"/>
                    <a:pt x="7535" y="4042"/>
                  </a:cubicBezTo>
                  <a:cubicBezTo>
                    <a:pt x="7786" y="4926"/>
                    <a:pt x="8288" y="6063"/>
                    <a:pt x="9042" y="6947"/>
                  </a:cubicBezTo>
                  <a:cubicBezTo>
                    <a:pt x="9795" y="7832"/>
                    <a:pt x="10800" y="8463"/>
                    <a:pt x="11470" y="8526"/>
                  </a:cubicBezTo>
                  <a:cubicBezTo>
                    <a:pt x="12140" y="8589"/>
                    <a:pt x="12474" y="8084"/>
                    <a:pt x="12851" y="7200"/>
                  </a:cubicBezTo>
                  <a:cubicBezTo>
                    <a:pt x="13228" y="6316"/>
                    <a:pt x="13647" y="5053"/>
                    <a:pt x="14023" y="4168"/>
                  </a:cubicBezTo>
                  <a:cubicBezTo>
                    <a:pt x="14400" y="3284"/>
                    <a:pt x="14735" y="2779"/>
                    <a:pt x="14986" y="2842"/>
                  </a:cubicBezTo>
                  <a:cubicBezTo>
                    <a:pt x="15237" y="2905"/>
                    <a:pt x="15405" y="3537"/>
                    <a:pt x="15488" y="4168"/>
                  </a:cubicBezTo>
                  <a:cubicBezTo>
                    <a:pt x="15572" y="4800"/>
                    <a:pt x="15572" y="5432"/>
                    <a:pt x="15572" y="6189"/>
                  </a:cubicBezTo>
                  <a:cubicBezTo>
                    <a:pt x="15572" y="6947"/>
                    <a:pt x="15572" y="7832"/>
                    <a:pt x="15614" y="7895"/>
                  </a:cubicBezTo>
                  <a:cubicBezTo>
                    <a:pt x="15656" y="7958"/>
                    <a:pt x="15740" y="7200"/>
                    <a:pt x="16074" y="6316"/>
                  </a:cubicBezTo>
                  <a:cubicBezTo>
                    <a:pt x="16409" y="5432"/>
                    <a:pt x="16995" y="4421"/>
                    <a:pt x="17498" y="3789"/>
                  </a:cubicBezTo>
                  <a:cubicBezTo>
                    <a:pt x="18000" y="3158"/>
                    <a:pt x="18419" y="2905"/>
                    <a:pt x="18753" y="3095"/>
                  </a:cubicBezTo>
                  <a:cubicBezTo>
                    <a:pt x="19088" y="3284"/>
                    <a:pt x="19340" y="3916"/>
                    <a:pt x="19591" y="4800"/>
                  </a:cubicBezTo>
                  <a:cubicBezTo>
                    <a:pt x="19842" y="5684"/>
                    <a:pt x="20093" y="6821"/>
                    <a:pt x="20428" y="7263"/>
                  </a:cubicBezTo>
                  <a:cubicBezTo>
                    <a:pt x="20763" y="7705"/>
                    <a:pt x="21181" y="7453"/>
                    <a:pt x="21600" y="72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5329104" y="1519021"/>
              <a:ext cx="1406809" cy="555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67" extrusionOk="0">
                  <a:moveTo>
                    <a:pt x="2175" y="17227"/>
                  </a:moveTo>
                  <a:cubicBezTo>
                    <a:pt x="1650" y="17227"/>
                    <a:pt x="1124" y="17227"/>
                    <a:pt x="756" y="17426"/>
                  </a:cubicBezTo>
                  <a:cubicBezTo>
                    <a:pt x="388" y="17625"/>
                    <a:pt x="178" y="18022"/>
                    <a:pt x="73" y="18552"/>
                  </a:cubicBezTo>
                  <a:cubicBezTo>
                    <a:pt x="-32" y="19082"/>
                    <a:pt x="-32" y="19745"/>
                    <a:pt x="126" y="20076"/>
                  </a:cubicBezTo>
                  <a:cubicBezTo>
                    <a:pt x="283" y="20407"/>
                    <a:pt x="599" y="20407"/>
                    <a:pt x="1019" y="20209"/>
                  </a:cubicBezTo>
                  <a:cubicBezTo>
                    <a:pt x="1440" y="20010"/>
                    <a:pt x="1965" y="19612"/>
                    <a:pt x="2412" y="18221"/>
                  </a:cubicBezTo>
                  <a:cubicBezTo>
                    <a:pt x="2859" y="16829"/>
                    <a:pt x="3226" y="14444"/>
                    <a:pt x="3437" y="11860"/>
                  </a:cubicBezTo>
                  <a:cubicBezTo>
                    <a:pt x="3647" y="9276"/>
                    <a:pt x="3699" y="6493"/>
                    <a:pt x="3726" y="4704"/>
                  </a:cubicBezTo>
                  <a:cubicBezTo>
                    <a:pt x="3752" y="2915"/>
                    <a:pt x="3752" y="2120"/>
                    <a:pt x="3699" y="1391"/>
                  </a:cubicBezTo>
                  <a:cubicBezTo>
                    <a:pt x="3647" y="663"/>
                    <a:pt x="3542" y="0"/>
                    <a:pt x="3437" y="0"/>
                  </a:cubicBezTo>
                  <a:cubicBezTo>
                    <a:pt x="3331" y="0"/>
                    <a:pt x="3226" y="663"/>
                    <a:pt x="3174" y="2650"/>
                  </a:cubicBezTo>
                  <a:cubicBezTo>
                    <a:pt x="3121" y="4638"/>
                    <a:pt x="3121" y="7951"/>
                    <a:pt x="3226" y="10866"/>
                  </a:cubicBezTo>
                  <a:cubicBezTo>
                    <a:pt x="3332" y="13782"/>
                    <a:pt x="3542" y="16299"/>
                    <a:pt x="3752" y="17823"/>
                  </a:cubicBezTo>
                  <a:cubicBezTo>
                    <a:pt x="3962" y="19347"/>
                    <a:pt x="4172" y="19877"/>
                    <a:pt x="4619" y="20209"/>
                  </a:cubicBezTo>
                  <a:cubicBezTo>
                    <a:pt x="5066" y="20540"/>
                    <a:pt x="5749" y="20672"/>
                    <a:pt x="6353" y="20407"/>
                  </a:cubicBezTo>
                  <a:cubicBezTo>
                    <a:pt x="6958" y="20142"/>
                    <a:pt x="7483" y="19480"/>
                    <a:pt x="7904" y="18420"/>
                  </a:cubicBezTo>
                  <a:cubicBezTo>
                    <a:pt x="8324" y="17360"/>
                    <a:pt x="8640" y="15902"/>
                    <a:pt x="8692" y="14974"/>
                  </a:cubicBezTo>
                  <a:cubicBezTo>
                    <a:pt x="8745" y="14047"/>
                    <a:pt x="8534" y="13649"/>
                    <a:pt x="8298" y="13384"/>
                  </a:cubicBezTo>
                  <a:cubicBezTo>
                    <a:pt x="8061" y="13119"/>
                    <a:pt x="7799" y="12987"/>
                    <a:pt x="7588" y="13185"/>
                  </a:cubicBezTo>
                  <a:cubicBezTo>
                    <a:pt x="7378" y="13384"/>
                    <a:pt x="7221" y="13914"/>
                    <a:pt x="7168" y="14510"/>
                  </a:cubicBezTo>
                  <a:cubicBezTo>
                    <a:pt x="7115" y="15107"/>
                    <a:pt x="7168" y="15769"/>
                    <a:pt x="7457" y="16763"/>
                  </a:cubicBezTo>
                  <a:cubicBezTo>
                    <a:pt x="7746" y="17757"/>
                    <a:pt x="8272" y="19082"/>
                    <a:pt x="8876" y="19877"/>
                  </a:cubicBezTo>
                  <a:cubicBezTo>
                    <a:pt x="9480" y="20672"/>
                    <a:pt x="10164" y="20937"/>
                    <a:pt x="10689" y="20606"/>
                  </a:cubicBezTo>
                  <a:cubicBezTo>
                    <a:pt x="11215" y="20275"/>
                    <a:pt x="11583" y="19347"/>
                    <a:pt x="11845" y="18552"/>
                  </a:cubicBezTo>
                  <a:cubicBezTo>
                    <a:pt x="12108" y="17757"/>
                    <a:pt x="12266" y="17094"/>
                    <a:pt x="12397" y="17094"/>
                  </a:cubicBezTo>
                  <a:cubicBezTo>
                    <a:pt x="12529" y="17094"/>
                    <a:pt x="12634" y="17757"/>
                    <a:pt x="12660" y="18420"/>
                  </a:cubicBezTo>
                  <a:cubicBezTo>
                    <a:pt x="12686" y="19082"/>
                    <a:pt x="12634" y="19745"/>
                    <a:pt x="12713" y="19811"/>
                  </a:cubicBezTo>
                  <a:cubicBezTo>
                    <a:pt x="12791" y="19877"/>
                    <a:pt x="13002" y="19347"/>
                    <a:pt x="13159" y="18751"/>
                  </a:cubicBezTo>
                  <a:cubicBezTo>
                    <a:pt x="13317" y="18155"/>
                    <a:pt x="13422" y="17492"/>
                    <a:pt x="13580" y="16962"/>
                  </a:cubicBezTo>
                  <a:cubicBezTo>
                    <a:pt x="13737" y="16432"/>
                    <a:pt x="13948" y="16034"/>
                    <a:pt x="14079" y="16167"/>
                  </a:cubicBezTo>
                  <a:cubicBezTo>
                    <a:pt x="14210" y="16299"/>
                    <a:pt x="14263" y="16962"/>
                    <a:pt x="14315" y="17625"/>
                  </a:cubicBezTo>
                  <a:cubicBezTo>
                    <a:pt x="14368" y="18287"/>
                    <a:pt x="14421" y="18950"/>
                    <a:pt x="14526" y="19612"/>
                  </a:cubicBezTo>
                  <a:cubicBezTo>
                    <a:pt x="14631" y="20275"/>
                    <a:pt x="14788" y="20937"/>
                    <a:pt x="15051" y="21269"/>
                  </a:cubicBezTo>
                  <a:cubicBezTo>
                    <a:pt x="15314" y="21600"/>
                    <a:pt x="15682" y="21600"/>
                    <a:pt x="16155" y="20606"/>
                  </a:cubicBezTo>
                  <a:cubicBezTo>
                    <a:pt x="16628" y="19612"/>
                    <a:pt x="17206" y="17625"/>
                    <a:pt x="17653" y="15571"/>
                  </a:cubicBezTo>
                  <a:cubicBezTo>
                    <a:pt x="18099" y="13517"/>
                    <a:pt x="18415" y="11396"/>
                    <a:pt x="18572" y="10005"/>
                  </a:cubicBezTo>
                  <a:cubicBezTo>
                    <a:pt x="18730" y="8613"/>
                    <a:pt x="18730" y="7951"/>
                    <a:pt x="18677" y="7288"/>
                  </a:cubicBezTo>
                  <a:cubicBezTo>
                    <a:pt x="18625" y="6626"/>
                    <a:pt x="18520" y="5963"/>
                    <a:pt x="18467" y="6162"/>
                  </a:cubicBezTo>
                  <a:cubicBezTo>
                    <a:pt x="18415" y="6361"/>
                    <a:pt x="18415" y="7421"/>
                    <a:pt x="18388" y="9077"/>
                  </a:cubicBezTo>
                  <a:cubicBezTo>
                    <a:pt x="18362" y="10734"/>
                    <a:pt x="18310" y="12987"/>
                    <a:pt x="18310" y="14444"/>
                  </a:cubicBezTo>
                  <a:cubicBezTo>
                    <a:pt x="18310" y="15902"/>
                    <a:pt x="18362" y="16564"/>
                    <a:pt x="18677" y="17227"/>
                  </a:cubicBezTo>
                  <a:cubicBezTo>
                    <a:pt x="18993" y="17890"/>
                    <a:pt x="19571" y="18552"/>
                    <a:pt x="20096" y="18685"/>
                  </a:cubicBezTo>
                  <a:cubicBezTo>
                    <a:pt x="20622" y="18817"/>
                    <a:pt x="21095" y="18420"/>
                    <a:pt x="21568" y="180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6447965" y="1787848"/>
              <a:ext cx="267381" cy="22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538" y="11040"/>
                    <a:pt x="11077" y="1783"/>
                    <a:pt x="14677" y="240"/>
                  </a:cubicBezTo>
                  <a:cubicBezTo>
                    <a:pt x="18277" y="-1303"/>
                    <a:pt x="19938" y="4868"/>
                    <a:pt x="21600" y="110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7386841" y="1820680"/>
              <a:ext cx="799093" cy="16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72" extrusionOk="0">
                  <a:moveTo>
                    <a:pt x="4626" y="0"/>
                  </a:moveTo>
                  <a:cubicBezTo>
                    <a:pt x="3426" y="0"/>
                    <a:pt x="2226" y="0"/>
                    <a:pt x="1441" y="882"/>
                  </a:cubicBezTo>
                  <a:cubicBezTo>
                    <a:pt x="656" y="1763"/>
                    <a:pt x="287" y="3527"/>
                    <a:pt x="103" y="5731"/>
                  </a:cubicBezTo>
                  <a:cubicBezTo>
                    <a:pt x="-82" y="7935"/>
                    <a:pt x="-82" y="10580"/>
                    <a:pt x="656" y="12784"/>
                  </a:cubicBezTo>
                  <a:cubicBezTo>
                    <a:pt x="1395" y="14988"/>
                    <a:pt x="2872" y="16751"/>
                    <a:pt x="3841" y="17412"/>
                  </a:cubicBezTo>
                  <a:cubicBezTo>
                    <a:pt x="4810" y="18073"/>
                    <a:pt x="5272" y="17633"/>
                    <a:pt x="5687" y="15649"/>
                  </a:cubicBezTo>
                  <a:cubicBezTo>
                    <a:pt x="6103" y="13665"/>
                    <a:pt x="6472" y="10139"/>
                    <a:pt x="6380" y="7273"/>
                  </a:cubicBezTo>
                  <a:cubicBezTo>
                    <a:pt x="6287" y="4408"/>
                    <a:pt x="5733" y="2204"/>
                    <a:pt x="5549" y="2204"/>
                  </a:cubicBezTo>
                  <a:cubicBezTo>
                    <a:pt x="5364" y="2204"/>
                    <a:pt x="5549" y="4408"/>
                    <a:pt x="5918" y="7273"/>
                  </a:cubicBezTo>
                  <a:cubicBezTo>
                    <a:pt x="6287" y="10139"/>
                    <a:pt x="6841" y="13665"/>
                    <a:pt x="7626" y="15429"/>
                  </a:cubicBezTo>
                  <a:cubicBezTo>
                    <a:pt x="8410" y="17192"/>
                    <a:pt x="9426" y="17192"/>
                    <a:pt x="10210" y="14988"/>
                  </a:cubicBezTo>
                  <a:cubicBezTo>
                    <a:pt x="10995" y="12784"/>
                    <a:pt x="11549" y="8376"/>
                    <a:pt x="11964" y="5290"/>
                  </a:cubicBezTo>
                  <a:cubicBezTo>
                    <a:pt x="12380" y="2204"/>
                    <a:pt x="12656" y="441"/>
                    <a:pt x="12887" y="661"/>
                  </a:cubicBezTo>
                  <a:cubicBezTo>
                    <a:pt x="13118" y="882"/>
                    <a:pt x="13303" y="3086"/>
                    <a:pt x="13441" y="5510"/>
                  </a:cubicBezTo>
                  <a:cubicBezTo>
                    <a:pt x="13580" y="7935"/>
                    <a:pt x="13672" y="10580"/>
                    <a:pt x="13764" y="13004"/>
                  </a:cubicBezTo>
                  <a:cubicBezTo>
                    <a:pt x="13856" y="15429"/>
                    <a:pt x="13949" y="17633"/>
                    <a:pt x="14180" y="17853"/>
                  </a:cubicBezTo>
                  <a:cubicBezTo>
                    <a:pt x="14410" y="18073"/>
                    <a:pt x="14780" y="16310"/>
                    <a:pt x="15287" y="13665"/>
                  </a:cubicBezTo>
                  <a:cubicBezTo>
                    <a:pt x="15795" y="11020"/>
                    <a:pt x="16441" y="7494"/>
                    <a:pt x="16995" y="5290"/>
                  </a:cubicBezTo>
                  <a:cubicBezTo>
                    <a:pt x="17549" y="3086"/>
                    <a:pt x="18010" y="2204"/>
                    <a:pt x="18287" y="3527"/>
                  </a:cubicBezTo>
                  <a:cubicBezTo>
                    <a:pt x="18564" y="4849"/>
                    <a:pt x="18656" y="8376"/>
                    <a:pt x="18795" y="11461"/>
                  </a:cubicBezTo>
                  <a:cubicBezTo>
                    <a:pt x="18933" y="14547"/>
                    <a:pt x="19118" y="17192"/>
                    <a:pt x="19441" y="18955"/>
                  </a:cubicBezTo>
                  <a:cubicBezTo>
                    <a:pt x="19764" y="20718"/>
                    <a:pt x="20226" y="21600"/>
                    <a:pt x="20595" y="21159"/>
                  </a:cubicBezTo>
                  <a:cubicBezTo>
                    <a:pt x="20964" y="20718"/>
                    <a:pt x="21241" y="18955"/>
                    <a:pt x="21518" y="1719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8328193" y="1554914"/>
              <a:ext cx="443919" cy="45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53" extrusionOk="0">
                  <a:moveTo>
                    <a:pt x="7503" y="16245"/>
                  </a:moveTo>
                  <a:cubicBezTo>
                    <a:pt x="5854" y="16085"/>
                    <a:pt x="4205" y="15925"/>
                    <a:pt x="2968" y="16085"/>
                  </a:cubicBezTo>
                  <a:cubicBezTo>
                    <a:pt x="1732" y="16245"/>
                    <a:pt x="907" y="16725"/>
                    <a:pt x="413" y="17365"/>
                  </a:cubicBezTo>
                  <a:cubicBezTo>
                    <a:pt x="-82" y="18005"/>
                    <a:pt x="-247" y="18805"/>
                    <a:pt x="577" y="19445"/>
                  </a:cubicBezTo>
                  <a:cubicBezTo>
                    <a:pt x="1402" y="20085"/>
                    <a:pt x="3216" y="20565"/>
                    <a:pt x="5277" y="20245"/>
                  </a:cubicBezTo>
                  <a:cubicBezTo>
                    <a:pt x="7338" y="19925"/>
                    <a:pt x="9646" y="18805"/>
                    <a:pt x="11048" y="16005"/>
                  </a:cubicBezTo>
                  <a:cubicBezTo>
                    <a:pt x="12449" y="13205"/>
                    <a:pt x="12944" y="8725"/>
                    <a:pt x="13191" y="6085"/>
                  </a:cubicBezTo>
                  <a:cubicBezTo>
                    <a:pt x="13438" y="3445"/>
                    <a:pt x="13438" y="2645"/>
                    <a:pt x="13274" y="1765"/>
                  </a:cubicBezTo>
                  <a:cubicBezTo>
                    <a:pt x="13109" y="885"/>
                    <a:pt x="12779" y="-75"/>
                    <a:pt x="12614" y="5"/>
                  </a:cubicBezTo>
                  <a:cubicBezTo>
                    <a:pt x="12449" y="85"/>
                    <a:pt x="12449" y="1205"/>
                    <a:pt x="12614" y="3525"/>
                  </a:cubicBezTo>
                  <a:cubicBezTo>
                    <a:pt x="12779" y="5845"/>
                    <a:pt x="13109" y="9365"/>
                    <a:pt x="13851" y="12565"/>
                  </a:cubicBezTo>
                  <a:cubicBezTo>
                    <a:pt x="14593" y="15765"/>
                    <a:pt x="15747" y="18645"/>
                    <a:pt x="16819" y="20085"/>
                  </a:cubicBezTo>
                  <a:cubicBezTo>
                    <a:pt x="17890" y="21525"/>
                    <a:pt x="18880" y="21525"/>
                    <a:pt x="19622" y="21125"/>
                  </a:cubicBezTo>
                  <a:cubicBezTo>
                    <a:pt x="20364" y="20725"/>
                    <a:pt x="20858" y="19925"/>
                    <a:pt x="21353" y="1912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9698800" y="1385331"/>
              <a:ext cx="1088945" cy="99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68" extrusionOk="0">
                  <a:moveTo>
                    <a:pt x="181" y="8285"/>
                  </a:moveTo>
                  <a:cubicBezTo>
                    <a:pt x="45" y="9099"/>
                    <a:pt x="-90" y="9912"/>
                    <a:pt x="79" y="10837"/>
                  </a:cubicBezTo>
                  <a:cubicBezTo>
                    <a:pt x="249" y="11762"/>
                    <a:pt x="723" y="12797"/>
                    <a:pt x="1298" y="13352"/>
                  </a:cubicBezTo>
                  <a:cubicBezTo>
                    <a:pt x="1874" y="13907"/>
                    <a:pt x="2551" y="13981"/>
                    <a:pt x="3329" y="13352"/>
                  </a:cubicBezTo>
                  <a:cubicBezTo>
                    <a:pt x="4108" y="12723"/>
                    <a:pt x="4988" y="11392"/>
                    <a:pt x="5598" y="9912"/>
                  </a:cubicBezTo>
                  <a:cubicBezTo>
                    <a:pt x="6207" y="8433"/>
                    <a:pt x="6546" y="6805"/>
                    <a:pt x="6546" y="5252"/>
                  </a:cubicBezTo>
                  <a:cubicBezTo>
                    <a:pt x="6546" y="3699"/>
                    <a:pt x="6207" y="2219"/>
                    <a:pt x="5970" y="1295"/>
                  </a:cubicBezTo>
                  <a:cubicBezTo>
                    <a:pt x="5733" y="370"/>
                    <a:pt x="5598" y="0"/>
                    <a:pt x="5496" y="0"/>
                  </a:cubicBezTo>
                  <a:cubicBezTo>
                    <a:pt x="5395" y="0"/>
                    <a:pt x="5327" y="370"/>
                    <a:pt x="5259" y="2071"/>
                  </a:cubicBezTo>
                  <a:cubicBezTo>
                    <a:pt x="5191" y="3773"/>
                    <a:pt x="5124" y="6805"/>
                    <a:pt x="5090" y="8729"/>
                  </a:cubicBezTo>
                  <a:cubicBezTo>
                    <a:pt x="5056" y="10652"/>
                    <a:pt x="5056" y="11466"/>
                    <a:pt x="5090" y="12058"/>
                  </a:cubicBezTo>
                  <a:cubicBezTo>
                    <a:pt x="5124" y="12649"/>
                    <a:pt x="5191" y="13019"/>
                    <a:pt x="5225" y="13019"/>
                  </a:cubicBezTo>
                  <a:cubicBezTo>
                    <a:pt x="5259" y="13019"/>
                    <a:pt x="5259" y="12649"/>
                    <a:pt x="5327" y="12279"/>
                  </a:cubicBezTo>
                  <a:cubicBezTo>
                    <a:pt x="5395" y="11910"/>
                    <a:pt x="5530" y="11540"/>
                    <a:pt x="5733" y="11207"/>
                  </a:cubicBezTo>
                  <a:cubicBezTo>
                    <a:pt x="5936" y="10874"/>
                    <a:pt x="6207" y="10578"/>
                    <a:pt x="6410" y="10615"/>
                  </a:cubicBezTo>
                  <a:cubicBezTo>
                    <a:pt x="6613" y="10652"/>
                    <a:pt x="6749" y="11022"/>
                    <a:pt x="6986" y="11577"/>
                  </a:cubicBezTo>
                  <a:cubicBezTo>
                    <a:pt x="7223" y="12132"/>
                    <a:pt x="7561" y="12871"/>
                    <a:pt x="8103" y="13352"/>
                  </a:cubicBezTo>
                  <a:cubicBezTo>
                    <a:pt x="8645" y="13833"/>
                    <a:pt x="9390" y="14055"/>
                    <a:pt x="10067" y="14055"/>
                  </a:cubicBezTo>
                  <a:cubicBezTo>
                    <a:pt x="10744" y="14055"/>
                    <a:pt x="11353" y="13833"/>
                    <a:pt x="11827" y="13537"/>
                  </a:cubicBezTo>
                  <a:cubicBezTo>
                    <a:pt x="12301" y="13241"/>
                    <a:pt x="12640" y="12871"/>
                    <a:pt x="12809" y="12427"/>
                  </a:cubicBezTo>
                  <a:cubicBezTo>
                    <a:pt x="12978" y="11984"/>
                    <a:pt x="12978" y="11466"/>
                    <a:pt x="12843" y="11096"/>
                  </a:cubicBezTo>
                  <a:cubicBezTo>
                    <a:pt x="12707" y="10726"/>
                    <a:pt x="12437" y="10504"/>
                    <a:pt x="12132" y="10356"/>
                  </a:cubicBezTo>
                  <a:cubicBezTo>
                    <a:pt x="11827" y="10208"/>
                    <a:pt x="11489" y="10134"/>
                    <a:pt x="11286" y="10282"/>
                  </a:cubicBezTo>
                  <a:cubicBezTo>
                    <a:pt x="11082" y="10430"/>
                    <a:pt x="11015" y="10800"/>
                    <a:pt x="11116" y="11392"/>
                  </a:cubicBezTo>
                  <a:cubicBezTo>
                    <a:pt x="11218" y="11984"/>
                    <a:pt x="11489" y="12797"/>
                    <a:pt x="11963" y="13389"/>
                  </a:cubicBezTo>
                  <a:cubicBezTo>
                    <a:pt x="12437" y="13981"/>
                    <a:pt x="13114" y="14351"/>
                    <a:pt x="13825" y="14425"/>
                  </a:cubicBezTo>
                  <a:cubicBezTo>
                    <a:pt x="14536" y="14499"/>
                    <a:pt x="15281" y="14277"/>
                    <a:pt x="15755" y="14018"/>
                  </a:cubicBezTo>
                  <a:cubicBezTo>
                    <a:pt x="16228" y="13759"/>
                    <a:pt x="16432" y="13463"/>
                    <a:pt x="16567" y="13130"/>
                  </a:cubicBezTo>
                  <a:cubicBezTo>
                    <a:pt x="16702" y="12797"/>
                    <a:pt x="16770" y="12427"/>
                    <a:pt x="16906" y="12390"/>
                  </a:cubicBezTo>
                  <a:cubicBezTo>
                    <a:pt x="17041" y="12353"/>
                    <a:pt x="17244" y="12649"/>
                    <a:pt x="17481" y="12908"/>
                  </a:cubicBezTo>
                  <a:cubicBezTo>
                    <a:pt x="17718" y="13167"/>
                    <a:pt x="17989" y="13389"/>
                    <a:pt x="18328" y="13537"/>
                  </a:cubicBezTo>
                  <a:cubicBezTo>
                    <a:pt x="18666" y="13685"/>
                    <a:pt x="19072" y="13759"/>
                    <a:pt x="19343" y="13611"/>
                  </a:cubicBezTo>
                  <a:cubicBezTo>
                    <a:pt x="19614" y="13463"/>
                    <a:pt x="19749" y="13093"/>
                    <a:pt x="19817" y="12723"/>
                  </a:cubicBezTo>
                  <a:cubicBezTo>
                    <a:pt x="19885" y="12353"/>
                    <a:pt x="19885" y="11984"/>
                    <a:pt x="19986" y="12797"/>
                  </a:cubicBezTo>
                  <a:cubicBezTo>
                    <a:pt x="20088" y="13611"/>
                    <a:pt x="20291" y="15608"/>
                    <a:pt x="20393" y="17162"/>
                  </a:cubicBezTo>
                  <a:cubicBezTo>
                    <a:pt x="20494" y="18715"/>
                    <a:pt x="20494" y="19825"/>
                    <a:pt x="20359" y="20490"/>
                  </a:cubicBezTo>
                  <a:cubicBezTo>
                    <a:pt x="20223" y="21156"/>
                    <a:pt x="19953" y="21378"/>
                    <a:pt x="19546" y="21489"/>
                  </a:cubicBezTo>
                  <a:cubicBezTo>
                    <a:pt x="19140" y="21600"/>
                    <a:pt x="18598" y="21600"/>
                    <a:pt x="18226" y="21452"/>
                  </a:cubicBezTo>
                  <a:cubicBezTo>
                    <a:pt x="17854" y="21304"/>
                    <a:pt x="17650" y="21008"/>
                    <a:pt x="17549" y="20638"/>
                  </a:cubicBezTo>
                  <a:cubicBezTo>
                    <a:pt x="17447" y="20268"/>
                    <a:pt x="17447" y="19825"/>
                    <a:pt x="18124" y="19196"/>
                  </a:cubicBezTo>
                  <a:cubicBezTo>
                    <a:pt x="18802" y="18567"/>
                    <a:pt x="20156" y="17753"/>
                    <a:pt x="21510" y="169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9615386" y="1902950"/>
              <a:ext cx="174827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11355578" y="1769260"/>
              <a:ext cx="1437514" cy="52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2127" y="853"/>
                  </a:moveTo>
                  <a:cubicBezTo>
                    <a:pt x="1613" y="426"/>
                    <a:pt x="1098" y="0"/>
                    <a:pt x="738" y="0"/>
                  </a:cubicBezTo>
                  <a:cubicBezTo>
                    <a:pt x="378" y="0"/>
                    <a:pt x="173" y="426"/>
                    <a:pt x="70" y="995"/>
                  </a:cubicBezTo>
                  <a:cubicBezTo>
                    <a:pt x="-33" y="1563"/>
                    <a:pt x="-33" y="2274"/>
                    <a:pt x="147" y="3197"/>
                  </a:cubicBezTo>
                  <a:cubicBezTo>
                    <a:pt x="327" y="4121"/>
                    <a:pt x="687" y="5258"/>
                    <a:pt x="1124" y="5684"/>
                  </a:cubicBezTo>
                  <a:cubicBezTo>
                    <a:pt x="1561" y="6111"/>
                    <a:pt x="2076" y="5826"/>
                    <a:pt x="2333" y="5329"/>
                  </a:cubicBezTo>
                  <a:cubicBezTo>
                    <a:pt x="2590" y="4832"/>
                    <a:pt x="2590" y="4121"/>
                    <a:pt x="2487" y="3553"/>
                  </a:cubicBezTo>
                  <a:cubicBezTo>
                    <a:pt x="2384" y="2984"/>
                    <a:pt x="2178" y="2558"/>
                    <a:pt x="2101" y="2700"/>
                  </a:cubicBezTo>
                  <a:cubicBezTo>
                    <a:pt x="2024" y="2842"/>
                    <a:pt x="2076" y="3553"/>
                    <a:pt x="2230" y="6039"/>
                  </a:cubicBezTo>
                  <a:cubicBezTo>
                    <a:pt x="2384" y="8526"/>
                    <a:pt x="2641" y="12789"/>
                    <a:pt x="2667" y="15632"/>
                  </a:cubicBezTo>
                  <a:cubicBezTo>
                    <a:pt x="2693" y="18474"/>
                    <a:pt x="2487" y="19895"/>
                    <a:pt x="2230" y="20676"/>
                  </a:cubicBezTo>
                  <a:cubicBezTo>
                    <a:pt x="1973" y="21458"/>
                    <a:pt x="1664" y="21600"/>
                    <a:pt x="1381" y="21600"/>
                  </a:cubicBezTo>
                  <a:cubicBezTo>
                    <a:pt x="1098" y="21600"/>
                    <a:pt x="841" y="21458"/>
                    <a:pt x="610" y="21103"/>
                  </a:cubicBezTo>
                  <a:cubicBezTo>
                    <a:pt x="378" y="20747"/>
                    <a:pt x="173" y="20179"/>
                    <a:pt x="70" y="19468"/>
                  </a:cubicBezTo>
                  <a:cubicBezTo>
                    <a:pt x="-33" y="18758"/>
                    <a:pt x="-33" y="17905"/>
                    <a:pt x="327" y="16555"/>
                  </a:cubicBezTo>
                  <a:cubicBezTo>
                    <a:pt x="687" y="15205"/>
                    <a:pt x="1407" y="13358"/>
                    <a:pt x="2307" y="11511"/>
                  </a:cubicBezTo>
                  <a:cubicBezTo>
                    <a:pt x="3207" y="9663"/>
                    <a:pt x="4287" y="7816"/>
                    <a:pt x="4956" y="6608"/>
                  </a:cubicBezTo>
                  <a:cubicBezTo>
                    <a:pt x="5624" y="5400"/>
                    <a:pt x="5881" y="4832"/>
                    <a:pt x="6087" y="4192"/>
                  </a:cubicBezTo>
                  <a:cubicBezTo>
                    <a:pt x="6293" y="3553"/>
                    <a:pt x="6447" y="2842"/>
                    <a:pt x="6396" y="2345"/>
                  </a:cubicBezTo>
                  <a:cubicBezTo>
                    <a:pt x="6344" y="1847"/>
                    <a:pt x="6087" y="1563"/>
                    <a:pt x="5830" y="1421"/>
                  </a:cubicBezTo>
                  <a:cubicBezTo>
                    <a:pt x="5573" y="1279"/>
                    <a:pt x="5316" y="1279"/>
                    <a:pt x="5110" y="1563"/>
                  </a:cubicBezTo>
                  <a:cubicBezTo>
                    <a:pt x="4904" y="1847"/>
                    <a:pt x="4750" y="2416"/>
                    <a:pt x="4750" y="3553"/>
                  </a:cubicBezTo>
                  <a:cubicBezTo>
                    <a:pt x="4750" y="4689"/>
                    <a:pt x="4904" y="6395"/>
                    <a:pt x="5187" y="7887"/>
                  </a:cubicBezTo>
                  <a:cubicBezTo>
                    <a:pt x="5470" y="9379"/>
                    <a:pt x="5881" y="10658"/>
                    <a:pt x="6216" y="11368"/>
                  </a:cubicBezTo>
                  <a:cubicBezTo>
                    <a:pt x="6550" y="12079"/>
                    <a:pt x="6807" y="12221"/>
                    <a:pt x="7038" y="12008"/>
                  </a:cubicBezTo>
                  <a:cubicBezTo>
                    <a:pt x="7270" y="11795"/>
                    <a:pt x="7476" y="11226"/>
                    <a:pt x="7707" y="10161"/>
                  </a:cubicBezTo>
                  <a:cubicBezTo>
                    <a:pt x="7938" y="9095"/>
                    <a:pt x="8196" y="7532"/>
                    <a:pt x="8401" y="6395"/>
                  </a:cubicBezTo>
                  <a:cubicBezTo>
                    <a:pt x="8607" y="5258"/>
                    <a:pt x="8761" y="4547"/>
                    <a:pt x="8941" y="4405"/>
                  </a:cubicBezTo>
                  <a:cubicBezTo>
                    <a:pt x="9121" y="4263"/>
                    <a:pt x="9327" y="4689"/>
                    <a:pt x="9456" y="5471"/>
                  </a:cubicBezTo>
                  <a:cubicBezTo>
                    <a:pt x="9584" y="6253"/>
                    <a:pt x="9636" y="7389"/>
                    <a:pt x="9713" y="8384"/>
                  </a:cubicBezTo>
                  <a:cubicBezTo>
                    <a:pt x="9790" y="9379"/>
                    <a:pt x="9893" y="10232"/>
                    <a:pt x="9970" y="10303"/>
                  </a:cubicBezTo>
                  <a:cubicBezTo>
                    <a:pt x="10047" y="10374"/>
                    <a:pt x="10098" y="9663"/>
                    <a:pt x="10227" y="8597"/>
                  </a:cubicBezTo>
                  <a:cubicBezTo>
                    <a:pt x="10356" y="7532"/>
                    <a:pt x="10561" y="6111"/>
                    <a:pt x="10741" y="5116"/>
                  </a:cubicBezTo>
                  <a:cubicBezTo>
                    <a:pt x="10921" y="4121"/>
                    <a:pt x="11076" y="3553"/>
                    <a:pt x="11256" y="3482"/>
                  </a:cubicBezTo>
                  <a:cubicBezTo>
                    <a:pt x="11436" y="3411"/>
                    <a:pt x="11641" y="3837"/>
                    <a:pt x="11744" y="4476"/>
                  </a:cubicBezTo>
                  <a:cubicBezTo>
                    <a:pt x="11847" y="5116"/>
                    <a:pt x="11847" y="5968"/>
                    <a:pt x="11924" y="7105"/>
                  </a:cubicBezTo>
                  <a:cubicBezTo>
                    <a:pt x="12001" y="8242"/>
                    <a:pt x="12156" y="9663"/>
                    <a:pt x="12361" y="10587"/>
                  </a:cubicBezTo>
                  <a:cubicBezTo>
                    <a:pt x="12567" y="11511"/>
                    <a:pt x="12824" y="11937"/>
                    <a:pt x="13210" y="12008"/>
                  </a:cubicBezTo>
                  <a:cubicBezTo>
                    <a:pt x="13596" y="12079"/>
                    <a:pt x="14110" y="11795"/>
                    <a:pt x="14547" y="11084"/>
                  </a:cubicBezTo>
                  <a:cubicBezTo>
                    <a:pt x="14984" y="10374"/>
                    <a:pt x="15344" y="9237"/>
                    <a:pt x="15550" y="8313"/>
                  </a:cubicBezTo>
                  <a:cubicBezTo>
                    <a:pt x="15756" y="7389"/>
                    <a:pt x="15807" y="6679"/>
                    <a:pt x="15756" y="6039"/>
                  </a:cubicBezTo>
                  <a:cubicBezTo>
                    <a:pt x="15704" y="5400"/>
                    <a:pt x="15550" y="4832"/>
                    <a:pt x="15370" y="4761"/>
                  </a:cubicBezTo>
                  <a:cubicBezTo>
                    <a:pt x="15190" y="4689"/>
                    <a:pt x="14984" y="5116"/>
                    <a:pt x="14881" y="5684"/>
                  </a:cubicBezTo>
                  <a:cubicBezTo>
                    <a:pt x="14778" y="6253"/>
                    <a:pt x="14778" y="6963"/>
                    <a:pt x="15036" y="8029"/>
                  </a:cubicBezTo>
                  <a:cubicBezTo>
                    <a:pt x="15293" y="9095"/>
                    <a:pt x="15807" y="10516"/>
                    <a:pt x="16321" y="11226"/>
                  </a:cubicBezTo>
                  <a:cubicBezTo>
                    <a:pt x="16836" y="11937"/>
                    <a:pt x="17350" y="11937"/>
                    <a:pt x="17813" y="11439"/>
                  </a:cubicBezTo>
                  <a:cubicBezTo>
                    <a:pt x="18276" y="10942"/>
                    <a:pt x="18687" y="9947"/>
                    <a:pt x="18970" y="9095"/>
                  </a:cubicBezTo>
                  <a:cubicBezTo>
                    <a:pt x="19253" y="8242"/>
                    <a:pt x="19407" y="7532"/>
                    <a:pt x="19613" y="7674"/>
                  </a:cubicBezTo>
                  <a:cubicBezTo>
                    <a:pt x="19818" y="7816"/>
                    <a:pt x="20076" y="8811"/>
                    <a:pt x="20281" y="9592"/>
                  </a:cubicBezTo>
                  <a:cubicBezTo>
                    <a:pt x="20487" y="10374"/>
                    <a:pt x="20641" y="10942"/>
                    <a:pt x="20847" y="11155"/>
                  </a:cubicBezTo>
                  <a:cubicBezTo>
                    <a:pt x="21053" y="11368"/>
                    <a:pt x="21310" y="11226"/>
                    <a:pt x="21567" y="1108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12938592" y="1586964"/>
              <a:ext cx="1016574" cy="47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72" extrusionOk="0">
                  <a:moveTo>
                    <a:pt x="2368" y="14429"/>
                  </a:moveTo>
                  <a:cubicBezTo>
                    <a:pt x="2077" y="13959"/>
                    <a:pt x="1786" y="13489"/>
                    <a:pt x="1459" y="13255"/>
                  </a:cubicBezTo>
                  <a:cubicBezTo>
                    <a:pt x="1132" y="13020"/>
                    <a:pt x="768" y="13020"/>
                    <a:pt x="477" y="13724"/>
                  </a:cubicBezTo>
                  <a:cubicBezTo>
                    <a:pt x="186" y="14429"/>
                    <a:pt x="-32" y="15837"/>
                    <a:pt x="4" y="16855"/>
                  </a:cubicBezTo>
                  <a:cubicBezTo>
                    <a:pt x="41" y="17872"/>
                    <a:pt x="332" y="18498"/>
                    <a:pt x="659" y="18889"/>
                  </a:cubicBezTo>
                  <a:cubicBezTo>
                    <a:pt x="986" y="19281"/>
                    <a:pt x="1350" y="19437"/>
                    <a:pt x="1677" y="19281"/>
                  </a:cubicBezTo>
                  <a:cubicBezTo>
                    <a:pt x="2004" y="19124"/>
                    <a:pt x="2295" y="18655"/>
                    <a:pt x="2404" y="18029"/>
                  </a:cubicBezTo>
                  <a:cubicBezTo>
                    <a:pt x="2513" y="17402"/>
                    <a:pt x="2441" y="16620"/>
                    <a:pt x="2513" y="16620"/>
                  </a:cubicBezTo>
                  <a:cubicBezTo>
                    <a:pt x="2586" y="16620"/>
                    <a:pt x="2804" y="17402"/>
                    <a:pt x="3241" y="18185"/>
                  </a:cubicBezTo>
                  <a:cubicBezTo>
                    <a:pt x="3677" y="18968"/>
                    <a:pt x="4332" y="19750"/>
                    <a:pt x="5023" y="19985"/>
                  </a:cubicBezTo>
                  <a:cubicBezTo>
                    <a:pt x="5713" y="20220"/>
                    <a:pt x="6441" y="19907"/>
                    <a:pt x="7241" y="18420"/>
                  </a:cubicBezTo>
                  <a:cubicBezTo>
                    <a:pt x="8041" y="16933"/>
                    <a:pt x="8913" y="14272"/>
                    <a:pt x="9459" y="11689"/>
                  </a:cubicBezTo>
                  <a:cubicBezTo>
                    <a:pt x="10004" y="9107"/>
                    <a:pt x="10223" y="6602"/>
                    <a:pt x="10332" y="4959"/>
                  </a:cubicBezTo>
                  <a:cubicBezTo>
                    <a:pt x="10441" y="3315"/>
                    <a:pt x="10441" y="2533"/>
                    <a:pt x="10332" y="1750"/>
                  </a:cubicBezTo>
                  <a:cubicBezTo>
                    <a:pt x="10223" y="968"/>
                    <a:pt x="10004" y="185"/>
                    <a:pt x="9713" y="29"/>
                  </a:cubicBezTo>
                  <a:cubicBezTo>
                    <a:pt x="9423" y="-128"/>
                    <a:pt x="9059" y="342"/>
                    <a:pt x="8804" y="2142"/>
                  </a:cubicBezTo>
                  <a:cubicBezTo>
                    <a:pt x="8550" y="3942"/>
                    <a:pt x="8404" y="7072"/>
                    <a:pt x="8586" y="10046"/>
                  </a:cubicBezTo>
                  <a:cubicBezTo>
                    <a:pt x="8768" y="13020"/>
                    <a:pt x="9277" y="15837"/>
                    <a:pt x="10004" y="17794"/>
                  </a:cubicBezTo>
                  <a:cubicBezTo>
                    <a:pt x="10732" y="19750"/>
                    <a:pt x="11677" y="20846"/>
                    <a:pt x="12659" y="21081"/>
                  </a:cubicBezTo>
                  <a:cubicBezTo>
                    <a:pt x="13641" y="21315"/>
                    <a:pt x="14659" y="20689"/>
                    <a:pt x="15495" y="19829"/>
                  </a:cubicBezTo>
                  <a:cubicBezTo>
                    <a:pt x="16332" y="18968"/>
                    <a:pt x="16986" y="17872"/>
                    <a:pt x="17423" y="16933"/>
                  </a:cubicBezTo>
                  <a:cubicBezTo>
                    <a:pt x="17859" y="15994"/>
                    <a:pt x="18077" y="15211"/>
                    <a:pt x="18113" y="14429"/>
                  </a:cubicBezTo>
                  <a:cubicBezTo>
                    <a:pt x="18150" y="13646"/>
                    <a:pt x="18004" y="12863"/>
                    <a:pt x="17677" y="12237"/>
                  </a:cubicBezTo>
                  <a:cubicBezTo>
                    <a:pt x="17350" y="11611"/>
                    <a:pt x="16841" y="11142"/>
                    <a:pt x="16550" y="11533"/>
                  </a:cubicBezTo>
                  <a:cubicBezTo>
                    <a:pt x="16259" y="11924"/>
                    <a:pt x="16186" y="13176"/>
                    <a:pt x="16513" y="14742"/>
                  </a:cubicBezTo>
                  <a:cubicBezTo>
                    <a:pt x="16841" y="16307"/>
                    <a:pt x="17568" y="18185"/>
                    <a:pt x="18477" y="19359"/>
                  </a:cubicBezTo>
                  <a:cubicBezTo>
                    <a:pt x="19386" y="20533"/>
                    <a:pt x="20477" y="21002"/>
                    <a:pt x="21568" y="2147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13266148" y="1810396"/>
              <a:ext cx="205679" cy="1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14747020" y="1580050"/>
              <a:ext cx="431922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3016"/>
                  </a:moveTo>
                  <a:cubicBezTo>
                    <a:pt x="857" y="3388"/>
                    <a:pt x="1714" y="3760"/>
                    <a:pt x="3086" y="6460"/>
                  </a:cubicBezTo>
                  <a:cubicBezTo>
                    <a:pt x="4457" y="9160"/>
                    <a:pt x="6343" y="14188"/>
                    <a:pt x="7457" y="17260"/>
                  </a:cubicBezTo>
                  <a:cubicBezTo>
                    <a:pt x="8571" y="20333"/>
                    <a:pt x="8914" y="21450"/>
                    <a:pt x="9257" y="21450"/>
                  </a:cubicBezTo>
                  <a:cubicBezTo>
                    <a:pt x="9600" y="21450"/>
                    <a:pt x="9943" y="20333"/>
                    <a:pt x="10629" y="17447"/>
                  </a:cubicBezTo>
                  <a:cubicBezTo>
                    <a:pt x="11314" y="14560"/>
                    <a:pt x="12343" y="9905"/>
                    <a:pt x="12943" y="7112"/>
                  </a:cubicBezTo>
                  <a:cubicBezTo>
                    <a:pt x="13543" y="4319"/>
                    <a:pt x="13714" y="3388"/>
                    <a:pt x="13800" y="2457"/>
                  </a:cubicBezTo>
                  <a:cubicBezTo>
                    <a:pt x="13886" y="1526"/>
                    <a:pt x="13886" y="595"/>
                    <a:pt x="14314" y="222"/>
                  </a:cubicBezTo>
                  <a:cubicBezTo>
                    <a:pt x="14743" y="-150"/>
                    <a:pt x="15600" y="36"/>
                    <a:pt x="16886" y="129"/>
                  </a:cubicBezTo>
                  <a:cubicBezTo>
                    <a:pt x="18171" y="222"/>
                    <a:pt x="19886" y="222"/>
                    <a:pt x="21600" y="2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15322915" y="1964653"/>
              <a:ext cx="1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473056" y="3188429"/>
              <a:ext cx="20569" cy="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689017" y="3044456"/>
              <a:ext cx="168296" cy="63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0"/>
                  </a:moveTo>
                  <a:cubicBezTo>
                    <a:pt x="5184" y="929"/>
                    <a:pt x="10368" y="1858"/>
                    <a:pt x="14472" y="4123"/>
                  </a:cubicBezTo>
                  <a:cubicBezTo>
                    <a:pt x="18576" y="6387"/>
                    <a:pt x="21600" y="9987"/>
                    <a:pt x="21168" y="12774"/>
                  </a:cubicBezTo>
                  <a:cubicBezTo>
                    <a:pt x="20736" y="15561"/>
                    <a:pt x="16848" y="17536"/>
                    <a:pt x="12744" y="18871"/>
                  </a:cubicBezTo>
                  <a:cubicBezTo>
                    <a:pt x="8640" y="20206"/>
                    <a:pt x="4320" y="20903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1339240" y="3027317"/>
              <a:ext cx="645541" cy="47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08" extrusionOk="0">
                  <a:moveTo>
                    <a:pt x="9865" y="1243"/>
                  </a:moveTo>
                  <a:cubicBezTo>
                    <a:pt x="9293" y="622"/>
                    <a:pt x="8722" y="0"/>
                    <a:pt x="8265" y="0"/>
                  </a:cubicBezTo>
                  <a:cubicBezTo>
                    <a:pt x="7808" y="0"/>
                    <a:pt x="7465" y="622"/>
                    <a:pt x="7293" y="2176"/>
                  </a:cubicBezTo>
                  <a:cubicBezTo>
                    <a:pt x="7122" y="3729"/>
                    <a:pt x="7122" y="6216"/>
                    <a:pt x="6779" y="8702"/>
                  </a:cubicBezTo>
                  <a:cubicBezTo>
                    <a:pt x="6436" y="11188"/>
                    <a:pt x="5751" y="13675"/>
                    <a:pt x="4836" y="15462"/>
                  </a:cubicBezTo>
                  <a:cubicBezTo>
                    <a:pt x="3922" y="17249"/>
                    <a:pt x="2779" y="18337"/>
                    <a:pt x="1922" y="18881"/>
                  </a:cubicBezTo>
                  <a:cubicBezTo>
                    <a:pt x="1065" y="19424"/>
                    <a:pt x="493" y="19424"/>
                    <a:pt x="208" y="19036"/>
                  </a:cubicBezTo>
                  <a:cubicBezTo>
                    <a:pt x="-78" y="18647"/>
                    <a:pt x="-78" y="17870"/>
                    <a:pt x="265" y="17249"/>
                  </a:cubicBezTo>
                  <a:cubicBezTo>
                    <a:pt x="608" y="16627"/>
                    <a:pt x="1293" y="16161"/>
                    <a:pt x="2208" y="16006"/>
                  </a:cubicBezTo>
                  <a:cubicBezTo>
                    <a:pt x="3122" y="15850"/>
                    <a:pt x="4265" y="16006"/>
                    <a:pt x="5465" y="16705"/>
                  </a:cubicBezTo>
                  <a:cubicBezTo>
                    <a:pt x="6665" y="17404"/>
                    <a:pt x="7922" y="18647"/>
                    <a:pt x="9122" y="19269"/>
                  </a:cubicBezTo>
                  <a:cubicBezTo>
                    <a:pt x="10322" y="19891"/>
                    <a:pt x="11465" y="19891"/>
                    <a:pt x="12322" y="19735"/>
                  </a:cubicBezTo>
                  <a:cubicBezTo>
                    <a:pt x="13179" y="19580"/>
                    <a:pt x="13751" y="19269"/>
                    <a:pt x="14265" y="18803"/>
                  </a:cubicBezTo>
                  <a:cubicBezTo>
                    <a:pt x="14779" y="18337"/>
                    <a:pt x="15236" y="17715"/>
                    <a:pt x="15465" y="17016"/>
                  </a:cubicBezTo>
                  <a:cubicBezTo>
                    <a:pt x="15693" y="16317"/>
                    <a:pt x="15693" y="15540"/>
                    <a:pt x="15693" y="15540"/>
                  </a:cubicBezTo>
                  <a:cubicBezTo>
                    <a:pt x="15693" y="15540"/>
                    <a:pt x="15693" y="16317"/>
                    <a:pt x="15808" y="17094"/>
                  </a:cubicBezTo>
                  <a:cubicBezTo>
                    <a:pt x="15922" y="17870"/>
                    <a:pt x="16151" y="18647"/>
                    <a:pt x="16436" y="19347"/>
                  </a:cubicBezTo>
                  <a:cubicBezTo>
                    <a:pt x="16722" y="20046"/>
                    <a:pt x="17065" y="20668"/>
                    <a:pt x="17522" y="21056"/>
                  </a:cubicBezTo>
                  <a:cubicBezTo>
                    <a:pt x="17979" y="21445"/>
                    <a:pt x="18551" y="21600"/>
                    <a:pt x="19236" y="21056"/>
                  </a:cubicBezTo>
                  <a:cubicBezTo>
                    <a:pt x="19922" y="20512"/>
                    <a:pt x="20722" y="19269"/>
                    <a:pt x="21522" y="180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1799671" y="3208998"/>
              <a:ext cx="20569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2067051" y="3306273"/>
              <a:ext cx="575896" cy="21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9" extrusionOk="0">
                  <a:moveTo>
                    <a:pt x="0" y="2656"/>
                  </a:moveTo>
                  <a:cubicBezTo>
                    <a:pt x="514" y="3701"/>
                    <a:pt x="1029" y="4746"/>
                    <a:pt x="1350" y="6140"/>
                  </a:cubicBezTo>
                  <a:cubicBezTo>
                    <a:pt x="1671" y="7534"/>
                    <a:pt x="1800" y="9275"/>
                    <a:pt x="1993" y="9275"/>
                  </a:cubicBezTo>
                  <a:cubicBezTo>
                    <a:pt x="2186" y="9275"/>
                    <a:pt x="2443" y="7534"/>
                    <a:pt x="2893" y="5792"/>
                  </a:cubicBezTo>
                  <a:cubicBezTo>
                    <a:pt x="3343" y="4050"/>
                    <a:pt x="3986" y="2308"/>
                    <a:pt x="4436" y="2482"/>
                  </a:cubicBezTo>
                  <a:cubicBezTo>
                    <a:pt x="4886" y="2656"/>
                    <a:pt x="5143" y="4746"/>
                    <a:pt x="5657" y="7185"/>
                  </a:cubicBezTo>
                  <a:cubicBezTo>
                    <a:pt x="6171" y="9624"/>
                    <a:pt x="6943" y="12411"/>
                    <a:pt x="7971" y="13979"/>
                  </a:cubicBezTo>
                  <a:cubicBezTo>
                    <a:pt x="9000" y="15546"/>
                    <a:pt x="10286" y="15895"/>
                    <a:pt x="11571" y="15372"/>
                  </a:cubicBezTo>
                  <a:cubicBezTo>
                    <a:pt x="12857" y="14850"/>
                    <a:pt x="14143" y="13456"/>
                    <a:pt x="15107" y="12063"/>
                  </a:cubicBezTo>
                  <a:cubicBezTo>
                    <a:pt x="16071" y="10669"/>
                    <a:pt x="16714" y="9275"/>
                    <a:pt x="17164" y="7534"/>
                  </a:cubicBezTo>
                  <a:cubicBezTo>
                    <a:pt x="17614" y="5792"/>
                    <a:pt x="17871" y="3701"/>
                    <a:pt x="17679" y="2308"/>
                  </a:cubicBezTo>
                  <a:cubicBezTo>
                    <a:pt x="17486" y="914"/>
                    <a:pt x="16843" y="217"/>
                    <a:pt x="16200" y="43"/>
                  </a:cubicBezTo>
                  <a:cubicBezTo>
                    <a:pt x="15557" y="-131"/>
                    <a:pt x="14914" y="217"/>
                    <a:pt x="14464" y="1263"/>
                  </a:cubicBezTo>
                  <a:cubicBezTo>
                    <a:pt x="14014" y="2308"/>
                    <a:pt x="13757" y="4050"/>
                    <a:pt x="13950" y="6488"/>
                  </a:cubicBezTo>
                  <a:cubicBezTo>
                    <a:pt x="14143" y="8927"/>
                    <a:pt x="14786" y="12063"/>
                    <a:pt x="16136" y="14675"/>
                  </a:cubicBezTo>
                  <a:cubicBezTo>
                    <a:pt x="17486" y="17288"/>
                    <a:pt x="19543" y="19379"/>
                    <a:pt x="21600" y="214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2779308" y="3354114"/>
              <a:ext cx="665778" cy="157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0620" extrusionOk="0">
                  <a:moveTo>
                    <a:pt x="4566" y="1200"/>
                  </a:moveTo>
                  <a:cubicBezTo>
                    <a:pt x="3902" y="300"/>
                    <a:pt x="3237" y="-600"/>
                    <a:pt x="2462" y="525"/>
                  </a:cubicBezTo>
                  <a:cubicBezTo>
                    <a:pt x="1686" y="1650"/>
                    <a:pt x="800" y="4800"/>
                    <a:pt x="357" y="7500"/>
                  </a:cubicBezTo>
                  <a:cubicBezTo>
                    <a:pt x="-86" y="10200"/>
                    <a:pt x="-86" y="12450"/>
                    <a:pt x="191" y="13800"/>
                  </a:cubicBezTo>
                  <a:cubicBezTo>
                    <a:pt x="468" y="15150"/>
                    <a:pt x="1022" y="15600"/>
                    <a:pt x="1576" y="15825"/>
                  </a:cubicBezTo>
                  <a:cubicBezTo>
                    <a:pt x="2129" y="16050"/>
                    <a:pt x="2683" y="16050"/>
                    <a:pt x="3348" y="14475"/>
                  </a:cubicBezTo>
                  <a:cubicBezTo>
                    <a:pt x="4012" y="12900"/>
                    <a:pt x="4788" y="9750"/>
                    <a:pt x="5286" y="9525"/>
                  </a:cubicBezTo>
                  <a:cubicBezTo>
                    <a:pt x="5785" y="9300"/>
                    <a:pt x="6006" y="12000"/>
                    <a:pt x="6616" y="14700"/>
                  </a:cubicBezTo>
                  <a:cubicBezTo>
                    <a:pt x="7225" y="17400"/>
                    <a:pt x="8222" y="20100"/>
                    <a:pt x="9219" y="20550"/>
                  </a:cubicBezTo>
                  <a:cubicBezTo>
                    <a:pt x="10216" y="21000"/>
                    <a:pt x="11212" y="19200"/>
                    <a:pt x="11877" y="17400"/>
                  </a:cubicBezTo>
                  <a:cubicBezTo>
                    <a:pt x="12542" y="15600"/>
                    <a:pt x="12874" y="13800"/>
                    <a:pt x="13206" y="11775"/>
                  </a:cubicBezTo>
                  <a:cubicBezTo>
                    <a:pt x="13539" y="9750"/>
                    <a:pt x="13871" y="7500"/>
                    <a:pt x="14314" y="7950"/>
                  </a:cubicBezTo>
                  <a:cubicBezTo>
                    <a:pt x="14757" y="8400"/>
                    <a:pt x="15311" y="11550"/>
                    <a:pt x="15865" y="13800"/>
                  </a:cubicBezTo>
                  <a:cubicBezTo>
                    <a:pt x="16419" y="16050"/>
                    <a:pt x="16972" y="17400"/>
                    <a:pt x="17914" y="16950"/>
                  </a:cubicBezTo>
                  <a:cubicBezTo>
                    <a:pt x="18856" y="16500"/>
                    <a:pt x="20185" y="14250"/>
                    <a:pt x="21514" y="120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4139672" y="3147294"/>
              <a:ext cx="426352" cy="28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45" extrusionOk="0">
                  <a:moveTo>
                    <a:pt x="1274" y="0"/>
                  </a:moveTo>
                  <a:cubicBezTo>
                    <a:pt x="756" y="2863"/>
                    <a:pt x="238" y="5725"/>
                    <a:pt x="65" y="8588"/>
                  </a:cubicBezTo>
                  <a:cubicBezTo>
                    <a:pt x="-108" y="11451"/>
                    <a:pt x="65" y="14313"/>
                    <a:pt x="583" y="16005"/>
                  </a:cubicBezTo>
                  <a:cubicBezTo>
                    <a:pt x="1102" y="17696"/>
                    <a:pt x="1966" y="18217"/>
                    <a:pt x="2743" y="17827"/>
                  </a:cubicBezTo>
                  <a:cubicBezTo>
                    <a:pt x="3521" y="17436"/>
                    <a:pt x="4212" y="16135"/>
                    <a:pt x="4990" y="14313"/>
                  </a:cubicBezTo>
                  <a:cubicBezTo>
                    <a:pt x="5767" y="12492"/>
                    <a:pt x="6631" y="10149"/>
                    <a:pt x="7236" y="7937"/>
                  </a:cubicBezTo>
                  <a:cubicBezTo>
                    <a:pt x="7841" y="5725"/>
                    <a:pt x="8186" y="3643"/>
                    <a:pt x="8359" y="3383"/>
                  </a:cubicBezTo>
                  <a:cubicBezTo>
                    <a:pt x="8532" y="3123"/>
                    <a:pt x="8532" y="4684"/>
                    <a:pt x="8618" y="6896"/>
                  </a:cubicBezTo>
                  <a:cubicBezTo>
                    <a:pt x="8705" y="9108"/>
                    <a:pt x="8878" y="11971"/>
                    <a:pt x="9050" y="14053"/>
                  </a:cubicBezTo>
                  <a:cubicBezTo>
                    <a:pt x="9223" y="16135"/>
                    <a:pt x="9396" y="17436"/>
                    <a:pt x="9569" y="17436"/>
                  </a:cubicBezTo>
                  <a:cubicBezTo>
                    <a:pt x="9742" y="17436"/>
                    <a:pt x="9914" y="16135"/>
                    <a:pt x="10433" y="14313"/>
                  </a:cubicBezTo>
                  <a:cubicBezTo>
                    <a:pt x="10951" y="12492"/>
                    <a:pt x="11815" y="10149"/>
                    <a:pt x="12679" y="8588"/>
                  </a:cubicBezTo>
                  <a:cubicBezTo>
                    <a:pt x="13543" y="7027"/>
                    <a:pt x="14407" y="6246"/>
                    <a:pt x="14926" y="6506"/>
                  </a:cubicBezTo>
                  <a:cubicBezTo>
                    <a:pt x="15444" y="6766"/>
                    <a:pt x="15617" y="8067"/>
                    <a:pt x="15703" y="10149"/>
                  </a:cubicBezTo>
                  <a:cubicBezTo>
                    <a:pt x="15790" y="12231"/>
                    <a:pt x="15790" y="15094"/>
                    <a:pt x="15876" y="17176"/>
                  </a:cubicBezTo>
                  <a:cubicBezTo>
                    <a:pt x="15962" y="19258"/>
                    <a:pt x="16135" y="20559"/>
                    <a:pt x="16654" y="21080"/>
                  </a:cubicBezTo>
                  <a:cubicBezTo>
                    <a:pt x="17172" y="21600"/>
                    <a:pt x="18036" y="21340"/>
                    <a:pt x="18900" y="20429"/>
                  </a:cubicBezTo>
                  <a:cubicBezTo>
                    <a:pt x="19764" y="19518"/>
                    <a:pt x="20628" y="17957"/>
                    <a:pt x="21492" y="1639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4164953" y="2962186"/>
              <a:ext cx="30853" cy="1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4623856" y="2938190"/>
              <a:ext cx="692888" cy="47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4589" y="15540"/>
                  </a:moveTo>
                  <a:cubicBezTo>
                    <a:pt x="3418" y="15540"/>
                    <a:pt x="2248" y="15540"/>
                    <a:pt x="1450" y="15850"/>
                  </a:cubicBezTo>
                  <a:cubicBezTo>
                    <a:pt x="652" y="16161"/>
                    <a:pt x="226" y="16783"/>
                    <a:pt x="67" y="17482"/>
                  </a:cubicBezTo>
                  <a:cubicBezTo>
                    <a:pt x="-93" y="18181"/>
                    <a:pt x="13" y="18958"/>
                    <a:pt x="599" y="19502"/>
                  </a:cubicBezTo>
                  <a:cubicBezTo>
                    <a:pt x="1184" y="20046"/>
                    <a:pt x="2248" y="20357"/>
                    <a:pt x="3046" y="20512"/>
                  </a:cubicBezTo>
                  <a:cubicBezTo>
                    <a:pt x="3844" y="20668"/>
                    <a:pt x="4376" y="20668"/>
                    <a:pt x="5014" y="18803"/>
                  </a:cubicBezTo>
                  <a:cubicBezTo>
                    <a:pt x="5653" y="16938"/>
                    <a:pt x="6398" y="13209"/>
                    <a:pt x="6664" y="10023"/>
                  </a:cubicBezTo>
                  <a:cubicBezTo>
                    <a:pt x="6930" y="6837"/>
                    <a:pt x="6717" y="4196"/>
                    <a:pt x="6504" y="2486"/>
                  </a:cubicBezTo>
                  <a:cubicBezTo>
                    <a:pt x="6291" y="777"/>
                    <a:pt x="6078" y="0"/>
                    <a:pt x="5972" y="0"/>
                  </a:cubicBezTo>
                  <a:cubicBezTo>
                    <a:pt x="5866" y="0"/>
                    <a:pt x="5866" y="777"/>
                    <a:pt x="5972" y="2719"/>
                  </a:cubicBezTo>
                  <a:cubicBezTo>
                    <a:pt x="6078" y="4662"/>
                    <a:pt x="6291" y="7770"/>
                    <a:pt x="6557" y="10567"/>
                  </a:cubicBezTo>
                  <a:cubicBezTo>
                    <a:pt x="6823" y="13364"/>
                    <a:pt x="7142" y="15850"/>
                    <a:pt x="7940" y="17560"/>
                  </a:cubicBezTo>
                  <a:cubicBezTo>
                    <a:pt x="8739" y="19269"/>
                    <a:pt x="10015" y="20201"/>
                    <a:pt x="11186" y="20279"/>
                  </a:cubicBezTo>
                  <a:cubicBezTo>
                    <a:pt x="12356" y="20357"/>
                    <a:pt x="13420" y="19580"/>
                    <a:pt x="14378" y="18647"/>
                  </a:cubicBezTo>
                  <a:cubicBezTo>
                    <a:pt x="15336" y="17715"/>
                    <a:pt x="16187" y="16627"/>
                    <a:pt x="16666" y="15695"/>
                  </a:cubicBezTo>
                  <a:cubicBezTo>
                    <a:pt x="17144" y="14763"/>
                    <a:pt x="17251" y="13986"/>
                    <a:pt x="17038" y="13442"/>
                  </a:cubicBezTo>
                  <a:cubicBezTo>
                    <a:pt x="16825" y="12898"/>
                    <a:pt x="16293" y="12587"/>
                    <a:pt x="15708" y="12432"/>
                  </a:cubicBezTo>
                  <a:cubicBezTo>
                    <a:pt x="15123" y="12276"/>
                    <a:pt x="14484" y="12276"/>
                    <a:pt x="14112" y="12665"/>
                  </a:cubicBezTo>
                  <a:cubicBezTo>
                    <a:pt x="13739" y="13053"/>
                    <a:pt x="13633" y="13830"/>
                    <a:pt x="13952" y="14918"/>
                  </a:cubicBezTo>
                  <a:cubicBezTo>
                    <a:pt x="14272" y="16006"/>
                    <a:pt x="15016" y="17404"/>
                    <a:pt x="16346" y="18570"/>
                  </a:cubicBezTo>
                  <a:cubicBezTo>
                    <a:pt x="17676" y="19735"/>
                    <a:pt x="19592" y="20668"/>
                    <a:pt x="21507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5429865" y="3189906"/>
              <a:ext cx="904978" cy="63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300"/>
                  </a:moveTo>
                  <a:cubicBezTo>
                    <a:pt x="82" y="4153"/>
                    <a:pt x="164" y="8006"/>
                    <a:pt x="245" y="11217"/>
                  </a:cubicBezTo>
                  <a:cubicBezTo>
                    <a:pt x="327" y="14428"/>
                    <a:pt x="409" y="16996"/>
                    <a:pt x="491" y="18748"/>
                  </a:cubicBezTo>
                  <a:cubicBezTo>
                    <a:pt x="573" y="20499"/>
                    <a:pt x="655" y="21433"/>
                    <a:pt x="695" y="21492"/>
                  </a:cubicBezTo>
                  <a:cubicBezTo>
                    <a:pt x="736" y="21550"/>
                    <a:pt x="736" y="20733"/>
                    <a:pt x="614" y="18689"/>
                  </a:cubicBezTo>
                  <a:cubicBezTo>
                    <a:pt x="491" y="16646"/>
                    <a:pt x="245" y="13377"/>
                    <a:pt x="286" y="10283"/>
                  </a:cubicBezTo>
                  <a:cubicBezTo>
                    <a:pt x="327" y="7189"/>
                    <a:pt x="655" y="4270"/>
                    <a:pt x="982" y="2577"/>
                  </a:cubicBezTo>
                  <a:cubicBezTo>
                    <a:pt x="1309" y="884"/>
                    <a:pt x="1636" y="417"/>
                    <a:pt x="2005" y="184"/>
                  </a:cubicBezTo>
                  <a:cubicBezTo>
                    <a:pt x="2373" y="-50"/>
                    <a:pt x="2782" y="-50"/>
                    <a:pt x="3150" y="125"/>
                  </a:cubicBezTo>
                  <a:cubicBezTo>
                    <a:pt x="3518" y="300"/>
                    <a:pt x="3845" y="651"/>
                    <a:pt x="4091" y="1526"/>
                  </a:cubicBezTo>
                  <a:cubicBezTo>
                    <a:pt x="4336" y="2402"/>
                    <a:pt x="4500" y="3803"/>
                    <a:pt x="4418" y="4795"/>
                  </a:cubicBezTo>
                  <a:cubicBezTo>
                    <a:pt x="4336" y="5788"/>
                    <a:pt x="4009" y="6372"/>
                    <a:pt x="3436" y="6839"/>
                  </a:cubicBezTo>
                  <a:cubicBezTo>
                    <a:pt x="2864" y="7306"/>
                    <a:pt x="2045" y="7656"/>
                    <a:pt x="1432" y="7831"/>
                  </a:cubicBezTo>
                  <a:cubicBezTo>
                    <a:pt x="818" y="8006"/>
                    <a:pt x="409" y="8006"/>
                    <a:pt x="327" y="7773"/>
                  </a:cubicBezTo>
                  <a:cubicBezTo>
                    <a:pt x="245" y="7539"/>
                    <a:pt x="491" y="7072"/>
                    <a:pt x="818" y="6839"/>
                  </a:cubicBezTo>
                  <a:cubicBezTo>
                    <a:pt x="1145" y="6605"/>
                    <a:pt x="1555" y="6605"/>
                    <a:pt x="2741" y="6372"/>
                  </a:cubicBezTo>
                  <a:cubicBezTo>
                    <a:pt x="3927" y="6138"/>
                    <a:pt x="5891" y="5671"/>
                    <a:pt x="7036" y="5262"/>
                  </a:cubicBezTo>
                  <a:cubicBezTo>
                    <a:pt x="8182" y="4854"/>
                    <a:pt x="8509" y="4504"/>
                    <a:pt x="8795" y="4095"/>
                  </a:cubicBezTo>
                  <a:cubicBezTo>
                    <a:pt x="9082" y="3686"/>
                    <a:pt x="9327" y="3219"/>
                    <a:pt x="9286" y="2811"/>
                  </a:cubicBezTo>
                  <a:cubicBezTo>
                    <a:pt x="9245" y="2402"/>
                    <a:pt x="8918" y="2052"/>
                    <a:pt x="8550" y="1877"/>
                  </a:cubicBezTo>
                  <a:cubicBezTo>
                    <a:pt x="8182" y="1701"/>
                    <a:pt x="7773" y="1701"/>
                    <a:pt x="7486" y="1993"/>
                  </a:cubicBezTo>
                  <a:cubicBezTo>
                    <a:pt x="7200" y="2285"/>
                    <a:pt x="7036" y="2869"/>
                    <a:pt x="7077" y="3453"/>
                  </a:cubicBezTo>
                  <a:cubicBezTo>
                    <a:pt x="7118" y="4037"/>
                    <a:pt x="7364" y="4620"/>
                    <a:pt x="7855" y="5262"/>
                  </a:cubicBezTo>
                  <a:cubicBezTo>
                    <a:pt x="8345" y="5905"/>
                    <a:pt x="9082" y="6605"/>
                    <a:pt x="9900" y="7014"/>
                  </a:cubicBezTo>
                  <a:cubicBezTo>
                    <a:pt x="10718" y="7422"/>
                    <a:pt x="11618" y="7539"/>
                    <a:pt x="12355" y="7189"/>
                  </a:cubicBezTo>
                  <a:cubicBezTo>
                    <a:pt x="13091" y="6839"/>
                    <a:pt x="13664" y="6021"/>
                    <a:pt x="14073" y="5379"/>
                  </a:cubicBezTo>
                  <a:cubicBezTo>
                    <a:pt x="14482" y="4737"/>
                    <a:pt x="14727" y="4270"/>
                    <a:pt x="15014" y="4212"/>
                  </a:cubicBezTo>
                  <a:cubicBezTo>
                    <a:pt x="15300" y="4153"/>
                    <a:pt x="15627" y="4504"/>
                    <a:pt x="15832" y="5204"/>
                  </a:cubicBezTo>
                  <a:cubicBezTo>
                    <a:pt x="16036" y="5905"/>
                    <a:pt x="16118" y="6955"/>
                    <a:pt x="16241" y="7189"/>
                  </a:cubicBezTo>
                  <a:cubicBezTo>
                    <a:pt x="16364" y="7422"/>
                    <a:pt x="16527" y="6839"/>
                    <a:pt x="16691" y="6255"/>
                  </a:cubicBezTo>
                  <a:cubicBezTo>
                    <a:pt x="16855" y="5671"/>
                    <a:pt x="17018" y="5087"/>
                    <a:pt x="17264" y="4620"/>
                  </a:cubicBezTo>
                  <a:cubicBezTo>
                    <a:pt x="17509" y="4153"/>
                    <a:pt x="17836" y="3803"/>
                    <a:pt x="18164" y="3803"/>
                  </a:cubicBezTo>
                  <a:cubicBezTo>
                    <a:pt x="18491" y="3803"/>
                    <a:pt x="18818" y="4153"/>
                    <a:pt x="19186" y="4854"/>
                  </a:cubicBezTo>
                  <a:cubicBezTo>
                    <a:pt x="19555" y="5554"/>
                    <a:pt x="19964" y="6605"/>
                    <a:pt x="20373" y="7072"/>
                  </a:cubicBezTo>
                  <a:cubicBezTo>
                    <a:pt x="20782" y="7539"/>
                    <a:pt x="21191" y="7422"/>
                    <a:pt x="21600" y="7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6426583" y="2950069"/>
              <a:ext cx="874941" cy="49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31" extrusionOk="0">
                  <a:moveTo>
                    <a:pt x="3058" y="17956"/>
                  </a:moveTo>
                  <a:cubicBezTo>
                    <a:pt x="2720" y="17509"/>
                    <a:pt x="2383" y="17062"/>
                    <a:pt x="2003" y="16839"/>
                  </a:cubicBezTo>
                  <a:cubicBezTo>
                    <a:pt x="1624" y="16615"/>
                    <a:pt x="1202" y="16615"/>
                    <a:pt x="822" y="16839"/>
                  </a:cubicBezTo>
                  <a:cubicBezTo>
                    <a:pt x="442" y="17062"/>
                    <a:pt x="105" y="17509"/>
                    <a:pt x="20" y="18105"/>
                  </a:cubicBezTo>
                  <a:cubicBezTo>
                    <a:pt x="-64" y="18701"/>
                    <a:pt x="105" y="19445"/>
                    <a:pt x="780" y="19967"/>
                  </a:cubicBezTo>
                  <a:cubicBezTo>
                    <a:pt x="1455" y="20488"/>
                    <a:pt x="2636" y="20786"/>
                    <a:pt x="3395" y="20116"/>
                  </a:cubicBezTo>
                  <a:cubicBezTo>
                    <a:pt x="4155" y="19445"/>
                    <a:pt x="4492" y="17807"/>
                    <a:pt x="4661" y="14902"/>
                  </a:cubicBezTo>
                  <a:cubicBezTo>
                    <a:pt x="4830" y="11997"/>
                    <a:pt x="4830" y="7826"/>
                    <a:pt x="4788" y="5368"/>
                  </a:cubicBezTo>
                  <a:cubicBezTo>
                    <a:pt x="4745" y="2910"/>
                    <a:pt x="4661" y="2165"/>
                    <a:pt x="4534" y="1421"/>
                  </a:cubicBezTo>
                  <a:cubicBezTo>
                    <a:pt x="4408" y="676"/>
                    <a:pt x="4239" y="-69"/>
                    <a:pt x="4155" y="5"/>
                  </a:cubicBezTo>
                  <a:cubicBezTo>
                    <a:pt x="4070" y="80"/>
                    <a:pt x="4070" y="974"/>
                    <a:pt x="4070" y="3283"/>
                  </a:cubicBezTo>
                  <a:cubicBezTo>
                    <a:pt x="4070" y="5592"/>
                    <a:pt x="4070" y="9316"/>
                    <a:pt x="4197" y="11997"/>
                  </a:cubicBezTo>
                  <a:cubicBezTo>
                    <a:pt x="4323" y="14679"/>
                    <a:pt x="4577" y="16317"/>
                    <a:pt x="4914" y="17509"/>
                  </a:cubicBezTo>
                  <a:cubicBezTo>
                    <a:pt x="5252" y="18701"/>
                    <a:pt x="5674" y="19445"/>
                    <a:pt x="6306" y="19818"/>
                  </a:cubicBezTo>
                  <a:cubicBezTo>
                    <a:pt x="6939" y="20190"/>
                    <a:pt x="7783" y="20190"/>
                    <a:pt x="8669" y="19743"/>
                  </a:cubicBezTo>
                  <a:cubicBezTo>
                    <a:pt x="9555" y="19296"/>
                    <a:pt x="10483" y="18403"/>
                    <a:pt x="11116" y="17658"/>
                  </a:cubicBezTo>
                  <a:cubicBezTo>
                    <a:pt x="11749" y="16913"/>
                    <a:pt x="12086" y="16317"/>
                    <a:pt x="12170" y="15647"/>
                  </a:cubicBezTo>
                  <a:cubicBezTo>
                    <a:pt x="12255" y="14977"/>
                    <a:pt x="12086" y="14232"/>
                    <a:pt x="11706" y="13785"/>
                  </a:cubicBezTo>
                  <a:cubicBezTo>
                    <a:pt x="11327" y="13338"/>
                    <a:pt x="10736" y="13189"/>
                    <a:pt x="10399" y="13487"/>
                  </a:cubicBezTo>
                  <a:cubicBezTo>
                    <a:pt x="10061" y="13785"/>
                    <a:pt x="9977" y="14530"/>
                    <a:pt x="9977" y="15274"/>
                  </a:cubicBezTo>
                  <a:cubicBezTo>
                    <a:pt x="9977" y="16019"/>
                    <a:pt x="10061" y="16764"/>
                    <a:pt x="10441" y="17658"/>
                  </a:cubicBezTo>
                  <a:cubicBezTo>
                    <a:pt x="10820" y="18552"/>
                    <a:pt x="11495" y="19594"/>
                    <a:pt x="12297" y="20190"/>
                  </a:cubicBezTo>
                  <a:cubicBezTo>
                    <a:pt x="13098" y="20786"/>
                    <a:pt x="14027" y="20935"/>
                    <a:pt x="14702" y="20339"/>
                  </a:cubicBezTo>
                  <a:cubicBezTo>
                    <a:pt x="15377" y="19743"/>
                    <a:pt x="15798" y="18403"/>
                    <a:pt x="16136" y="17360"/>
                  </a:cubicBezTo>
                  <a:cubicBezTo>
                    <a:pt x="16474" y="16317"/>
                    <a:pt x="16727" y="15572"/>
                    <a:pt x="16895" y="15572"/>
                  </a:cubicBezTo>
                  <a:cubicBezTo>
                    <a:pt x="17064" y="15572"/>
                    <a:pt x="17149" y="16317"/>
                    <a:pt x="17233" y="17062"/>
                  </a:cubicBezTo>
                  <a:cubicBezTo>
                    <a:pt x="17317" y="17807"/>
                    <a:pt x="17402" y="18552"/>
                    <a:pt x="17613" y="18701"/>
                  </a:cubicBezTo>
                  <a:cubicBezTo>
                    <a:pt x="17824" y="18850"/>
                    <a:pt x="18161" y="18403"/>
                    <a:pt x="18456" y="17881"/>
                  </a:cubicBezTo>
                  <a:cubicBezTo>
                    <a:pt x="18752" y="17360"/>
                    <a:pt x="19005" y="16764"/>
                    <a:pt x="19342" y="16392"/>
                  </a:cubicBezTo>
                  <a:cubicBezTo>
                    <a:pt x="19680" y="16019"/>
                    <a:pt x="20102" y="15870"/>
                    <a:pt x="20397" y="16392"/>
                  </a:cubicBezTo>
                  <a:cubicBezTo>
                    <a:pt x="20692" y="16913"/>
                    <a:pt x="20861" y="18105"/>
                    <a:pt x="21030" y="19073"/>
                  </a:cubicBezTo>
                  <a:cubicBezTo>
                    <a:pt x="21199" y="20041"/>
                    <a:pt x="21367" y="20786"/>
                    <a:pt x="21536" y="2153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7543053" y="3214434"/>
              <a:ext cx="488624" cy="26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36" extrusionOk="0">
                  <a:moveTo>
                    <a:pt x="6124" y="397"/>
                  </a:moveTo>
                  <a:cubicBezTo>
                    <a:pt x="4614" y="117"/>
                    <a:pt x="3103" y="-164"/>
                    <a:pt x="1970" y="117"/>
                  </a:cubicBezTo>
                  <a:cubicBezTo>
                    <a:pt x="837" y="397"/>
                    <a:pt x="82" y="1239"/>
                    <a:pt x="7" y="3623"/>
                  </a:cubicBezTo>
                  <a:cubicBezTo>
                    <a:pt x="-69" y="6007"/>
                    <a:pt x="535" y="9935"/>
                    <a:pt x="2574" y="12600"/>
                  </a:cubicBezTo>
                  <a:cubicBezTo>
                    <a:pt x="4614" y="15265"/>
                    <a:pt x="8088" y="16667"/>
                    <a:pt x="10504" y="16667"/>
                  </a:cubicBezTo>
                  <a:cubicBezTo>
                    <a:pt x="12921" y="16667"/>
                    <a:pt x="14281" y="15265"/>
                    <a:pt x="15187" y="14002"/>
                  </a:cubicBezTo>
                  <a:cubicBezTo>
                    <a:pt x="16093" y="12740"/>
                    <a:pt x="16546" y="11618"/>
                    <a:pt x="16244" y="10075"/>
                  </a:cubicBezTo>
                  <a:cubicBezTo>
                    <a:pt x="15942" y="8532"/>
                    <a:pt x="14885" y="6568"/>
                    <a:pt x="13828" y="5446"/>
                  </a:cubicBezTo>
                  <a:cubicBezTo>
                    <a:pt x="12770" y="4324"/>
                    <a:pt x="11713" y="4044"/>
                    <a:pt x="11109" y="4885"/>
                  </a:cubicBezTo>
                  <a:cubicBezTo>
                    <a:pt x="10504" y="5727"/>
                    <a:pt x="10353" y="7691"/>
                    <a:pt x="10882" y="9935"/>
                  </a:cubicBezTo>
                  <a:cubicBezTo>
                    <a:pt x="11411" y="12179"/>
                    <a:pt x="12619" y="14704"/>
                    <a:pt x="14507" y="16667"/>
                  </a:cubicBezTo>
                  <a:cubicBezTo>
                    <a:pt x="16395" y="18631"/>
                    <a:pt x="18963" y="20033"/>
                    <a:pt x="21531" y="214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2488688" y="4535612"/>
              <a:ext cx="143975" cy="14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2519540" y="4337057"/>
              <a:ext cx="236528" cy="334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2820"/>
                  </a:moveTo>
                  <a:cubicBezTo>
                    <a:pt x="626" y="1729"/>
                    <a:pt x="1252" y="638"/>
                    <a:pt x="2348" y="201"/>
                  </a:cubicBezTo>
                  <a:cubicBezTo>
                    <a:pt x="3443" y="-235"/>
                    <a:pt x="5009" y="-17"/>
                    <a:pt x="6417" y="1401"/>
                  </a:cubicBezTo>
                  <a:cubicBezTo>
                    <a:pt x="7826" y="2820"/>
                    <a:pt x="9078" y="5438"/>
                    <a:pt x="10174" y="8492"/>
                  </a:cubicBezTo>
                  <a:cubicBezTo>
                    <a:pt x="11270" y="11547"/>
                    <a:pt x="12209" y="15038"/>
                    <a:pt x="12835" y="17438"/>
                  </a:cubicBezTo>
                  <a:cubicBezTo>
                    <a:pt x="13461" y="19838"/>
                    <a:pt x="13774" y="21147"/>
                    <a:pt x="15183" y="21256"/>
                  </a:cubicBezTo>
                  <a:cubicBezTo>
                    <a:pt x="16591" y="21365"/>
                    <a:pt x="19096" y="20274"/>
                    <a:pt x="21600" y="1918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2879474" y="4597316"/>
              <a:ext cx="30852" cy="20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3177705" y="4772141"/>
              <a:ext cx="92555" cy="51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3558207" y="4494477"/>
              <a:ext cx="41136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3774168" y="4453342"/>
              <a:ext cx="20568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3938709" y="4473909"/>
              <a:ext cx="1" cy="1028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4072399" y="4669303"/>
              <a:ext cx="41136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5143"/>
                    <a:pt x="21600" y="10286"/>
                    <a:pt x="18000" y="13886"/>
                  </a:cubicBezTo>
                  <a:cubicBezTo>
                    <a:pt x="14400" y="17486"/>
                    <a:pt x="7200" y="19543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4504320" y="4432774"/>
              <a:ext cx="257096" cy="1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72" y="4800"/>
                    <a:pt x="18144" y="9600"/>
                    <a:pt x="14544" y="13200"/>
                  </a:cubicBezTo>
                  <a:cubicBezTo>
                    <a:pt x="10944" y="16800"/>
                    <a:pt x="5472" y="192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4596874" y="4281944"/>
              <a:ext cx="246813" cy="34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11"/>
                  </a:moveTo>
                  <a:cubicBezTo>
                    <a:pt x="1800" y="855"/>
                    <a:pt x="3600" y="0"/>
                    <a:pt x="5100" y="0"/>
                  </a:cubicBezTo>
                  <a:cubicBezTo>
                    <a:pt x="6600" y="0"/>
                    <a:pt x="7800" y="855"/>
                    <a:pt x="9300" y="3422"/>
                  </a:cubicBezTo>
                  <a:cubicBezTo>
                    <a:pt x="10800" y="5988"/>
                    <a:pt x="12600" y="10265"/>
                    <a:pt x="14700" y="13580"/>
                  </a:cubicBezTo>
                  <a:cubicBezTo>
                    <a:pt x="16800" y="16895"/>
                    <a:pt x="19200" y="19248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4977376" y="4535612"/>
              <a:ext cx="195394" cy="16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79"/>
                  </a:moveTo>
                  <a:cubicBezTo>
                    <a:pt x="1895" y="5974"/>
                    <a:pt x="3790" y="10570"/>
                    <a:pt x="5116" y="14477"/>
                  </a:cubicBezTo>
                  <a:cubicBezTo>
                    <a:pt x="6442" y="18383"/>
                    <a:pt x="7200" y="21600"/>
                    <a:pt x="7389" y="21600"/>
                  </a:cubicBezTo>
                  <a:cubicBezTo>
                    <a:pt x="7579" y="21600"/>
                    <a:pt x="7200" y="18383"/>
                    <a:pt x="7011" y="15626"/>
                  </a:cubicBezTo>
                  <a:cubicBezTo>
                    <a:pt x="6821" y="12868"/>
                    <a:pt x="6821" y="10570"/>
                    <a:pt x="9284" y="8043"/>
                  </a:cubicBezTo>
                  <a:cubicBezTo>
                    <a:pt x="11747" y="5515"/>
                    <a:pt x="16674" y="2757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5316742" y="4761857"/>
              <a:ext cx="70377" cy="9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000"/>
                    <a:pt x="21600" y="8000"/>
                    <a:pt x="18655" y="11600"/>
                  </a:cubicBezTo>
                  <a:cubicBezTo>
                    <a:pt x="15709" y="15200"/>
                    <a:pt x="7855" y="18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5851502" y="4288801"/>
              <a:ext cx="30853" cy="49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21600" y="0"/>
                  </a:moveTo>
                  <a:cubicBezTo>
                    <a:pt x="21600" y="4050"/>
                    <a:pt x="21600" y="8100"/>
                    <a:pt x="19200" y="11400"/>
                  </a:cubicBezTo>
                  <a:cubicBezTo>
                    <a:pt x="16800" y="14700"/>
                    <a:pt x="12000" y="17250"/>
                    <a:pt x="8400" y="18975"/>
                  </a:cubicBezTo>
                  <a:cubicBezTo>
                    <a:pt x="4800" y="20700"/>
                    <a:pt x="2400" y="21600"/>
                    <a:pt x="1200" y="21450"/>
                  </a:cubicBezTo>
                  <a:cubicBezTo>
                    <a:pt x="0" y="21300"/>
                    <a:pt x="0" y="20100"/>
                    <a:pt x="0" y="19050"/>
                  </a:cubicBezTo>
                  <a:cubicBezTo>
                    <a:pt x="0" y="18000"/>
                    <a:pt x="0" y="17100"/>
                    <a:pt x="0" y="162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5861786" y="4305940"/>
              <a:ext cx="236529" cy="2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94"/>
                  </a:moveTo>
                  <a:cubicBezTo>
                    <a:pt x="3443" y="15737"/>
                    <a:pt x="6887" y="17280"/>
                    <a:pt x="9235" y="17589"/>
                  </a:cubicBezTo>
                  <a:cubicBezTo>
                    <a:pt x="11583" y="17897"/>
                    <a:pt x="12835" y="16971"/>
                    <a:pt x="14087" y="14349"/>
                  </a:cubicBezTo>
                  <a:cubicBezTo>
                    <a:pt x="15339" y="11726"/>
                    <a:pt x="16591" y="7406"/>
                    <a:pt x="16904" y="4474"/>
                  </a:cubicBezTo>
                  <a:cubicBezTo>
                    <a:pt x="17217" y="1543"/>
                    <a:pt x="16591" y="0"/>
                    <a:pt x="16122" y="0"/>
                  </a:cubicBezTo>
                  <a:cubicBezTo>
                    <a:pt x="15652" y="0"/>
                    <a:pt x="15339" y="1543"/>
                    <a:pt x="15026" y="4320"/>
                  </a:cubicBezTo>
                  <a:cubicBezTo>
                    <a:pt x="14713" y="7097"/>
                    <a:pt x="14400" y="11109"/>
                    <a:pt x="15496" y="14194"/>
                  </a:cubicBezTo>
                  <a:cubicBezTo>
                    <a:pt x="16591" y="17280"/>
                    <a:pt x="19096" y="1944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6201153" y="4484193"/>
              <a:ext cx="20569" cy="14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6365694" y="4607599"/>
              <a:ext cx="22549" cy="11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7" y="0"/>
                  </a:moveTo>
                  <a:cubicBezTo>
                    <a:pt x="15429" y="3927"/>
                    <a:pt x="21600" y="7855"/>
                    <a:pt x="20057" y="11455"/>
                  </a:cubicBezTo>
                  <a:cubicBezTo>
                    <a:pt x="18514" y="15055"/>
                    <a:pt x="9257" y="18327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6653641" y="4422490"/>
              <a:ext cx="30853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6859318" y="4401923"/>
              <a:ext cx="20569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6972441" y="4391639"/>
              <a:ext cx="10285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7167833" y="4525329"/>
              <a:ext cx="31765" cy="92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7610039" y="4288801"/>
              <a:ext cx="66551" cy="47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359" extrusionOk="0">
                  <a:moveTo>
                    <a:pt x="19440" y="0"/>
                  </a:moveTo>
                  <a:cubicBezTo>
                    <a:pt x="20520" y="3574"/>
                    <a:pt x="21600" y="7148"/>
                    <a:pt x="20520" y="10023"/>
                  </a:cubicBezTo>
                  <a:cubicBezTo>
                    <a:pt x="19440" y="12898"/>
                    <a:pt x="16200" y="15073"/>
                    <a:pt x="13500" y="16627"/>
                  </a:cubicBezTo>
                  <a:cubicBezTo>
                    <a:pt x="10800" y="18181"/>
                    <a:pt x="8640" y="19114"/>
                    <a:pt x="6480" y="19968"/>
                  </a:cubicBezTo>
                  <a:cubicBezTo>
                    <a:pt x="4320" y="20823"/>
                    <a:pt x="2160" y="21600"/>
                    <a:pt x="1080" y="21289"/>
                  </a:cubicBezTo>
                  <a:cubicBezTo>
                    <a:pt x="0" y="20978"/>
                    <a:pt x="0" y="19580"/>
                    <a:pt x="0" y="181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7661458" y="4315693"/>
              <a:ext cx="184071" cy="209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06" extrusionOk="0">
                  <a:moveTo>
                    <a:pt x="0" y="10854"/>
                  </a:moveTo>
                  <a:cubicBezTo>
                    <a:pt x="4000" y="11900"/>
                    <a:pt x="8000" y="12945"/>
                    <a:pt x="11200" y="13293"/>
                  </a:cubicBezTo>
                  <a:cubicBezTo>
                    <a:pt x="14400" y="13642"/>
                    <a:pt x="16800" y="13293"/>
                    <a:pt x="18400" y="12248"/>
                  </a:cubicBezTo>
                  <a:cubicBezTo>
                    <a:pt x="20000" y="11203"/>
                    <a:pt x="20800" y="9461"/>
                    <a:pt x="21200" y="7719"/>
                  </a:cubicBezTo>
                  <a:cubicBezTo>
                    <a:pt x="21600" y="5977"/>
                    <a:pt x="21600" y="4235"/>
                    <a:pt x="21000" y="2667"/>
                  </a:cubicBezTo>
                  <a:cubicBezTo>
                    <a:pt x="20400" y="1100"/>
                    <a:pt x="19200" y="-294"/>
                    <a:pt x="18400" y="54"/>
                  </a:cubicBezTo>
                  <a:cubicBezTo>
                    <a:pt x="17600" y="403"/>
                    <a:pt x="17200" y="2493"/>
                    <a:pt x="17000" y="5629"/>
                  </a:cubicBezTo>
                  <a:cubicBezTo>
                    <a:pt x="16800" y="8764"/>
                    <a:pt x="16800" y="12945"/>
                    <a:pt x="17400" y="15732"/>
                  </a:cubicBezTo>
                  <a:cubicBezTo>
                    <a:pt x="18000" y="18519"/>
                    <a:pt x="19200" y="19912"/>
                    <a:pt x="20400" y="21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7918553" y="4473828"/>
              <a:ext cx="133691" cy="18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3" extrusionOk="0">
                  <a:moveTo>
                    <a:pt x="21600" y="1146"/>
                  </a:moveTo>
                  <a:cubicBezTo>
                    <a:pt x="18831" y="388"/>
                    <a:pt x="16062" y="-370"/>
                    <a:pt x="14400" y="198"/>
                  </a:cubicBezTo>
                  <a:cubicBezTo>
                    <a:pt x="12738" y="767"/>
                    <a:pt x="12185" y="2662"/>
                    <a:pt x="13015" y="5314"/>
                  </a:cubicBezTo>
                  <a:cubicBezTo>
                    <a:pt x="13846" y="7967"/>
                    <a:pt x="16062" y="11377"/>
                    <a:pt x="17446" y="14030"/>
                  </a:cubicBezTo>
                  <a:cubicBezTo>
                    <a:pt x="18831" y="16683"/>
                    <a:pt x="19385" y="18577"/>
                    <a:pt x="18277" y="19714"/>
                  </a:cubicBezTo>
                  <a:cubicBezTo>
                    <a:pt x="17169" y="20851"/>
                    <a:pt x="14400" y="21230"/>
                    <a:pt x="11077" y="20662"/>
                  </a:cubicBezTo>
                  <a:cubicBezTo>
                    <a:pt x="7754" y="20093"/>
                    <a:pt x="3877" y="18577"/>
                    <a:pt x="0" y="1706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8586971" y="4287986"/>
              <a:ext cx="308547" cy="31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20" extrusionOk="0">
                  <a:moveTo>
                    <a:pt x="14090" y="2169"/>
                  </a:moveTo>
                  <a:cubicBezTo>
                    <a:pt x="13385" y="1230"/>
                    <a:pt x="12681" y="291"/>
                    <a:pt x="10803" y="56"/>
                  </a:cubicBezTo>
                  <a:cubicBezTo>
                    <a:pt x="8924" y="-179"/>
                    <a:pt x="5872" y="291"/>
                    <a:pt x="3524" y="2169"/>
                  </a:cubicBezTo>
                  <a:cubicBezTo>
                    <a:pt x="1176" y="4047"/>
                    <a:pt x="-467" y="7334"/>
                    <a:pt x="120" y="10621"/>
                  </a:cubicBezTo>
                  <a:cubicBezTo>
                    <a:pt x="707" y="13908"/>
                    <a:pt x="3524" y="17195"/>
                    <a:pt x="6811" y="19073"/>
                  </a:cubicBezTo>
                  <a:cubicBezTo>
                    <a:pt x="10098" y="20951"/>
                    <a:pt x="13855" y="21421"/>
                    <a:pt x="16320" y="21304"/>
                  </a:cubicBezTo>
                  <a:cubicBezTo>
                    <a:pt x="18785" y="21186"/>
                    <a:pt x="19959" y="20482"/>
                    <a:pt x="20546" y="20012"/>
                  </a:cubicBezTo>
                  <a:cubicBezTo>
                    <a:pt x="21133" y="19543"/>
                    <a:pt x="21133" y="19308"/>
                    <a:pt x="21133" y="190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8566435" y="4424016"/>
              <a:ext cx="236530" cy="2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565" y="6132"/>
                    <a:pt x="3130" y="-1068"/>
                    <a:pt x="6730" y="132"/>
                  </a:cubicBezTo>
                  <a:cubicBezTo>
                    <a:pt x="10330" y="1332"/>
                    <a:pt x="15965" y="10932"/>
                    <a:pt x="21600" y="2053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9286304" y="4288801"/>
              <a:ext cx="10284" cy="31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6409"/>
                    <a:pt x="7200" y="12818"/>
                    <a:pt x="3600" y="16615"/>
                  </a:cubicBezTo>
                  <a:cubicBezTo>
                    <a:pt x="0" y="20413"/>
                    <a:pt x="0" y="21600"/>
                    <a:pt x="0" y="21600"/>
                  </a:cubicBezTo>
                  <a:cubicBezTo>
                    <a:pt x="0" y="21600"/>
                    <a:pt x="0" y="20413"/>
                    <a:pt x="0" y="192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9348006" y="4288801"/>
              <a:ext cx="30853" cy="35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6377"/>
                    <a:pt x="21600" y="12754"/>
                    <a:pt x="20400" y="16560"/>
                  </a:cubicBezTo>
                  <a:cubicBezTo>
                    <a:pt x="19200" y="20366"/>
                    <a:pt x="16800" y="21600"/>
                    <a:pt x="13200" y="21600"/>
                  </a:cubicBezTo>
                  <a:cubicBezTo>
                    <a:pt x="9600" y="21600"/>
                    <a:pt x="4800" y="20366"/>
                    <a:pt x="0" y="1913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9276019" y="4263590"/>
              <a:ext cx="361917" cy="46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425" extrusionOk="0">
                  <a:moveTo>
                    <a:pt x="0" y="4026"/>
                  </a:moveTo>
                  <a:cubicBezTo>
                    <a:pt x="0" y="3073"/>
                    <a:pt x="0" y="2121"/>
                    <a:pt x="1223" y="1406"/>
                  </a:cubicBezTo>
                  <a:cubicBezTo>
                    <a:pt x="2445" y="691"/>
                    <a:pt x="4891" y="215"/>
                    <a:pt x="7743" y="56"/>
                  </a:cubicBezTo>
                  <a:cubicBezTo>
                    <a:pt x="10596" y="-103"/>
                    <a:pt x="13857" y="56"/>
                    <a:pt x="16098" y="771"/>
                  </a:cubicBezTo>
                  <a:cubicBezTo>
                    <a:pt x="18340" y="1485"/>
                    <a:pt x="19562" y="2756"/>
                    <a:pt x="19562" y="4265"/>
                  </a:cubicBezTo>
                  <a:cubicBezTo>
                    <a:pt x="19562" y="5773"/>
                    <a:pt x="18340" y="7521"/>
                    <a:pt x="16302" y="8632"/>
                  </a:cubicBezTo>
                  <a:cubicBezTo>
                    <a:pt x="14264" y="9744"/>
                    <a:pt x="11411" y="10221"/>
                    <a:pt x="9475" y="10459"/>
                  </a:cubicBezTo>
                  <a:cubicBezTo>
                    <a:pt x="7540" y="10697"/>
                    <a:pt x="6521" y="10697"/>
                    <a:pt x="6317" y="10379"/>
                  </a:cubicBezTo>
                  <a:cubicBezTo>
                    <a:pt x="6113" y="10062"/>
                    <a:pt x="6725" y="9426"/>
                    <a:pt x="7642" y="9188"/>
                  </a:cubicBezTo>
                  <a:cubicBezTo>
                    <a:pt x="8559" y="8950"/>
                    <a:pt x="9781" y="9109"/>
                    <a:pt x="11615" y="10538"/>
                  </a:cubicBezTo>
                  <a:cubicBezTo>
                    <a:pt x="13449" y="11968"/>
                    <a:pt x="15894" y="14668"/>
                    <a:pt x="17423" y="16415"/>
                  </a:cubicBezTo>
                  <a:cubicBezTo>
                    <a:pt x="18951" y="18162"/>
                    <a:pt x="19562" y="18956"/>
                    <a:pt x="20174" y="19750"/>
                  </a:cubicBezTo>
                  <a:cubicBezTo>
                    <a:pt x="20785" y="20544"/>
                    <a:pt x="21396" y="21338"/>
                    <a:pt x="21498" y="21418"/>
                  </a:cubicBezTo>
                  <a:cubicBezTo>
                    <a:pt x="21600" y="21497"/>
                    <a:pt x="21192" y="20862"/>
                    <a:pt x="20785" y="202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781134" y="4173849"/>
              <a:ext cx="823145" cy="50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26" extrusionOk="0">
                  <a:moveTo>
                    <a:pt x="5120" y="3965"/>
                  </a:moveTo>
                  <a:cubicBezTo>
                    <a:pt x="5120" y="3245"/>
                    <a:pt x="5120" y="2525"/>
                    <a:pt x="5076" y="1733"/>
                  </a:cubicBezTo>
                  <a:cubicBezTo>
                    <a:pt x="5031" y="941"/>
                    <a:pt x="4941" y="77"/>
                    <a:pt x="4807" y="5"/>
                  </a:cubicBezTo>
                  <a:cubicBezTo>
                    <a:pt x="4672" y="-67"/>
                    <a:pt x="4493" y="653"/>
                    <a:pt x="4403" y="2669"/>
                  </a:cubicBezTo>
                  <a:cubicBezTo>
                    <a:pt x="4314" y="4685"/>
                    <a:pt x="4314" y="7997"/>
                    <a:pt x="4045" y="10301"/>
                  </a:cubicBezTo>
                  <a:cubicBezTo>
                    <a:pt x="3776" y="12605"/>
                    <a:pt x="3238" y="13901"/>
                    <a:pt x="2745" y="14693"/>
                  </a:cubicBezTo>
                  <a:cubicBezTo>
                    <a:pt x="2252" y="15485"/>
                    <a:pt x="1804" y="15773"/>
                    <a:pt x="1266" y="15773"/>
                  </a:cubicBezTo>
                  <a:cubicBezTo>
                    <a:pt x="729" y="15773"/>
                    <a:pt x="101" y="15485"/>
                    <a:pt x="12" y="15269"/>
                  </a:cubicBezTo>
                  <a:cubicBezTo>
                    <a:pt x="-78" y="15053"/>
                    <a:pt x="370" y="14909"/>
                    <a:pt x="998" y="15269"/>
                  </a:cubicBezTo>
                  <a:cubicBezTo>
                    <a:pt x="1625" y="15629"/>
                    <a:pt x="2432" y="16493"/>
                    <a:pt x="3642" y="17357"/>
                  </a:cubicBezTo>
                  <a:cubicBezTo>
                    <a:pt x="4851" y="18221"/>
                    <a:pt x="6465" y="19085"/>
                    <a:pt x="7675" y="19157"/>
                  </a:cubicBezTo>
                  <a:cubicBezTo>
                    <a:pt x="8885" y="19229"/>
                    <a:pt x="9691" y="18509"/>
                    <a:pt x="10139" y="17789"/>
                  </a:cubicBezTo>
                  <a:cubicBezTo>
                    <a:pt x="10588" y="17069"/>
                    <a:pt x="10677" y="16349"/>
                    <a:pt x="10632" y="15629"/>
                  </a:cubicBezTo>
                  <a:cubicBezTo>
                    <a:pt x="10588" y="14909"/>
                    <a:pt x="10408" y="14189"/>
                    <a:pt x="10095" y="13973"/>
                  </a:cubicBezTo>
                  <a:cubicBezTo>
                    <a:pt x="9781" y="13757"/>
                    <a:pt x="9333" y="14045"/>
                    <a:pt x="9109" y="14765"/>
                  </a:cubicBezTo>
                  <a:cubicBezTo>
                    <a:pt x="8885" y="15485"/>
                    <a:pt x="8885" y="16637"/>
                    <a:pt x="9154" y="17357"/>
                  </a:cubicBezTo>
                  <a:cubicBezTo>
                    <a:pt x="9422" y="18077"/>
                    <a:pt x="9960" y="18365"/>
                    <a:pt x="10856" y="18293"/>
                  </a:cubicBezTo>
                  <a:cubicBezTo>
                    <a:pt x="11753" y="18221"/>
                    <a:pt x="13007" y="17789"/>
                    <a:pt x="13904" y="16997"/>
                  </a:cubicBezTo>
                  <a:cubicBezTo>
                    <a:pt x="14800" y="16205"/>
                    <a:pt x="15338" y="15053"/>
                    <a:pt x="15786" y="13469"/>
                  </a:cubicBezTo>
                  <a:cubicBezTo>
                    <a:pt x="16234" y="11885"/>
                    <a:pt x="16593" y="9869"/>
                    <a:pt x="16772" y="8501"/>
                  </a:cubicBezTo>
                  <a:cubicBezTo>
                    <a:pt x="16951" y="7133"/>
                    <a:pt x="16951" y="6413"/>
                    <a:pt x="16906" y="5621"/>
                  </a:cubicBezTo>
                  <a:cubicBezTo>
                    <a:pt x="16861" y="4829"/>
                    <a:pt x="16772" y="3965"/>
                    <a:pt x="16727" y="3893"/>
                  </a:cubicBezTo>
                  <a:cubicBezTo>
                    <a:pt x="16682" y="3821"/>
                    <a:pt x="16682" y="4541"/>
                    <a:pt x="16727" y="6773"/>
                  </a:cubicBezTo>
                  <a:cubicBezTo>
                    <a:pt x="16772" y="9005"/>
                    <a:pt x="16861" y="12749"/>
                    <a:pt x="16906" y="15053"/>
                  </a:cubicBezTo>
                  <a:cubicBezTo>
                    <a:pt x="16951" y="17357"/>
                    <a:pt x="16951" y="18221"/>
                    <a:pt x="17041" y="19013"/>
                  </a:cubicBezTo>
                  <a:cubicBezTo>
                    <a:pt x="17130" y="19805"/>
                    <a:pt x="17310" y="20525"/>
                    <a:pt x="17623" y="20957"/>
                  </a:cubicBezTo>
                  <a:cubicBezTo>
                    <a:pt x="17937" y="21389"/>
                    <a:pt x="18385" y="21533"/>
                    <a:pt x="19057" y="20885"/>
                  </a:cubicBezTo>
                  <a:cubicBezTo>
                    <a:pt x="19729" y="20237"/>
                    <a:pt x="20626" y="18797"/>
                    <a:pt x="21522" y="1735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1408885" y="4422490"/>
              <a:ext cx="164542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10339049" y="4196246"/>
              <a:ext cx="561817" cy="4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033" y="0"/>
                  </a:moveTo>
                  <a:cubicBezTo>
                    <a:pt x="1164" y="5120"/>
                    <a:pt x="1295" y="10240"/>
                    <a:pt x="1426" y="13200"/>
                  </a:cubicBezTo>
                  <a:cubicBezTo>
                    <a:pt x="1557" y="16160"/>
                    <a:pt x="1688" y="16960"/>
                    <a:pt x="1688" y="16960"/>
                  </a:cubicBezTo>
                  <a:cubicBezTo>
                    <a:pt x="1688" y="16960"/>
                    <a:pt x="1557" y="16160"/>
                    <a:pt x="1819" y="15040"/>
                  </a:cubicBezTo>
                  <a:cubicBezTo>
                    <a:pt x="2080" y="13920"/>
                    <a:pt x="2735" y="12480"/>
                    <a:pt x="3455" y="11520"/>
                  </a:cubicBezTo>
                  <a:cubicBezTo>
                    <a:pt x="4175" y="10560"/>
                    <a:pt x="4960" y="10080"/>
                    <a:pt x="5680" y="9840"/>
                  </a:cubicBezTo>
                  <a:cubicBezTo>
                    <a:pt x="6400" y="9600"/>
                    <a:pt x="7055" y="9600"/>
                    <a:pt x="7513" y="10000"/>
                  </a:cubicBezTo>
                  <a:cubicBezTo>
                    <a:pt x="7971" y="10400"/>
                    <a:pt x="8233" y="11200"/>
                    <a:pt x="7579" y="12480"/>
                  </a:cubicBezTo>
                  <a:cubicBezTo>
                    <a:pt x="6924" y="13760"/>
                    <a:pt x="5353" y="15520"/>
                    <a:pt x="4240" y="16480"/>
                  </a:cubicBezTo>
                  <a:cubicBezTo>
                    <a:pt x="3128" y="17440"/>
                    <a:pt x="2473" y="17600"/>
                    <a:pt x="1753" y="17680"/>
                  </a:cubicBezTo>
                  <a:cubicBezTo>
                    <a:pt x="1033" y="17760"/>
                    <a:pt x="248" y="17760"/>
                    <a:pt x="51" y="17440"/>
                  </a:cubicBezTo>
                  <a:cubicBezTo>
                    <a:pt x="-145" y="17120"/>
                    <a:pt x="248" y="16480"/>
                    <a:pt x="771" y="16160"/>
                  </a:cubicBezTo>
                  <a:cubicBezTo>
                    <a:pt x="1295" y="15840"/>
                    <a:pt x="1950" y="15840"/>
                    <a:pt x="3913" y="16000"/>
                  </a:cubicBezTo>
                  <a:cubicBezTo>
                    <a:pt x="5877" y="16160"/>
                    <a:pt x="9150" y="16480"/>
                    <a:pt x="11244" y="16560"/>
                  </a:cubicBezTo>
                  <a:cubicBezTo>
                    <a:pt x="13339" y="16640"/>
                    <a:pt x="14255" y="16480"/>
                    <a:pt x="15040" y="16160"/>
                  </a:cubicBezTo>
                  <a:cubicBezTo>
                    <a:pt x="15826" y="15840"/>
                    <a:pt x="16480" y="15360"/>
                    <a:pt x="16873" y="14720"/>
                  </a:cubicBezTo>
                  <a:cubicBezTo>
                    <a:pt x="17266" y="14080"/>
                    <a:pt x="17397" y="13280"/>
                    <a:pt x="17200" y="12640"/>
                  </a:cubicBezTo>
                  <a:cubicBezTo>
                    <a:pt x="17004" y="12000"/>
                    <a:pt x="16480" y="11520"/>
                    <a:pt x="15826" y="11280"/>
                  </a:cubicBezTo>
                  <a:cubicBezTo>
                    <a:pt x="15171" y="11040"/>
                    <a:pt x="14386" y="11040"/>
                    <a:pt x="13928" y="11440"/>
                  </a:cubicBezTo>
                  <a:cubicBezTo>
                    <a:pt x="13470" y="11840"/>
                    <a:pt x="13339" y="12640"/>
                    <a:pt x="13797" y="14080"/>
                  </a:cubicBezTo>
                  <a:cubicBezTo>
                    <a:pt x="14255" y="15520"/>
                    <a:pt x="15302" y="17600"/>
                    <a:pt x="16677" y="18960"/>
                  </a:cubicBezTo>
                  <a:cubicBezTo>
                    <a:pt x="18051" y="20320"/>
                    <a:pt x="19753" y="20960"/>
                    <a:pt x="21455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11620735" y="4340219"/>
              <a:ext cx="555327" cy="27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1067"/>
                    <a:pt x="4000" y="2133"/>
                    <a:pt x="5333" y="4667"/>
                  </a:cubicBezTo>
                  <a:cubicBezTo>
                    <a:pt x="6667" y="7200"/>
                    <a:pt x="7333" y="11200"/>
                    <a:pt x="7067" y="14000"/>
                  </a:cubicBezTo>
                  <a:cubicBezTo>
                    <a:pt x="6800" y="16800"/>
                    <a:pt x="5600" y="18400"/>
                    <a:pt x="4600" y="19200"/>
                  </a:cubicBezTo>
                  <a:cubicBezTo>
                    <a:pt x="3600" y="20000"/>
                    <a:pt x="2800" y="20000"/>
                    <a:pt x="2067" y="20000"/>
                  </a:cubicBezTo>
                  <a:cubicBezTo>
                    <a:pt x="1333" y="20000"/>
                    <a:pt x="667" y="20000"/>
                    <a:pt x="333" y="19333"/>
                  </a:cubicBezTo>
                  <a:cubicBezTo>
                    <a:pt x="0" y="18667"/>
                    <a:pt x="0" y="17333"/>
                    <a:pt x="333" y="16267"/>
                  </a:cubicBezTo>
                  <a:cubicBezTo>
                    <a:pt x="667" y="15200"/>
                    <a:pt x="1333" y="14400"/>
                    <a:pt x="3200" y="13067"/>
                  </a:cubicBezTo>
                  <a:cubicBezTo>
                    <a:pt x="5067" y="11733"/>
                    <a:pt x="8133" y="9867"/>
                    <a:pt x="10000" y="8667"/>
                  </a:cubicBezTo>
                  <a:cubicBezTo>
                    <a:pt x="11867" y="7467"/>
                    <a:pt x="12533" y="6933"/>
                    <a:pt x="12800" y="7333"/>
                  </a:cubicBezTo>
                  <a:cubicBezTo>
                    <a:pt x="13067" y="7733"/>
                    <a:pt x="12933" y="9067"/>
                    <a:pt x="12867" y="10400"/>
                  </a:cubicBezTo>
                  <a:cubicBezTo>
                    <a:pt x="12800" y="11733"/>
                    <a:pt x="12800" y="13067"/>
                    <a:pt x="12933" y="14400"/>
                  </a:cubicBezTo>
                  <a:cubicBezTo>
                    <a:pt x="13067" y="15733"/>
                    <a:pt x="13333" y="17067"/>
                    <a:pt x="13800" y="17733"/>
                  </a:cubicBezTo>
                  <a:cubicBezTo>
                    <a:pt x="14267" y="18400"/>
                    <a:pt x="14933" y="18400"/>
                    <a:pt x="15467" y="17867"/>
                  </a:cubicBezTo>
                  <a:cubicBezTo>
                    <a:pt x="16000" y="17333"/>
                    <a:pt x="16400" y="16267"/>
                    <a:pt x="16733" y="15067"/>
                  </a:cubicBezTo>
                  <a:cubicBezTo>
                    <a:pt x="17067" y="13867"/>
                    <a:pt x="17333" y="12533"/>
                    <a:pt x="17467" y="11200"/>
                  </a:cubicBezTo>
                  <a:cubicBezTo>
                    <a:pt x="17600" y="9867"/>
                    <a:pt x="17600" y="8533"/>
                    <a:pt x="17533" y="8533"/>
                  </a:cubicBezTo>
                  <a:cubicBezTo>
                    <a:pt x="17467" y="8533"/>
                    <a:pt x="17333" y="9867"/>
                    <a:pt x="17667" y="12133"/>
                  </a:cubicBezTo>
                  <a:cubicBezTo>
                    <a:pt x="18000" y="14400"/>
                    <a:pt x="18800" y="17600"/>
                    <a:pt x="19533" y="19333"/>
                  </a:cubicBezTo>
                  <a:cubicBezTo>
                    <a:pt x="20267" y="21067"/>
                    <a:pt x="20933" y="21333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12262924" y="4172161"/>
              <a:ext cx="591872" cy="48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78" extrusionOk="0">
                  <a:moveTo>
                    <a:pt x="7240" y="12304"/>
                  </a:moveTo>
                  <a:cubicBezTo>
                    <a:pt x="6006" y="12154"/>
                    <a:pt x="4772" y="12004"/>
                    <a:pt x="3599" y="12304"/>
                  </a:cubicBezTo>
                  <a:cubicBezTo>
                    <a:pt x="2426" y="12604"/>
                    <a:pt x="1316" y="13354"/>
                    <a:pt x="637" y="14104"/>
                  </a:cubicBezTo>
                  <a:cubicBezTo>
                    <a:pt x="-42" y="14854"/>
                    <a:pt x="-289" y="15604"/>
                    <a:pt x="452" y="16579"/>
                  </a:cubicBezTo>
                  <a:cubicBezTo>
                    <a:pt x="1192" y="17554"/>
                    <a:pt x="2920" y="18754"/>
                    <a:pt x="4648" y="19354"/>
                  </a:cubicBezTo>
                  <a:cubicBezTo>
                    <a:pt x="6376" y="19954"/>
                    <a:pt x="8104" y="19954"/>
                    <a:pt x="9524" y="19054"/>
                  </a:cubicBezTo>
                  <a:cubicBezTo>
                    <a:pt x="10943" y="18154"/>
                    <a:pt x="12054" y="16354"/>
                    <a:pt x="12856" y="14404"/>
                  </a:cubicBezTo>
                  <a:cubicBezTo>
                    <a:pt x="13658" y="12454"/>
                    <a:pt x="14152" y="10354"/>
                    <a:pt x="14276" y="7204"/>
                  </a:cubicBezTo>
                  <a:cubicBezTo>
                    <a:pt x="14399" y="4054"/>
                    <a:pt x="14152" y="-146"/>
                    <a:pt x="13905" y="4"/>
                  </a:cubicBezTo>
                  <a:cubicBezTo>
                    <a:pt x="13658" y="154"/>
                    <a:pt x="13412" y="4654"/>
                    <a:pt x="13165" y="8479"/>
                  </a:cubicBezTo>
                  <a:cubicBezTo>
                    <a:pt x="12918" y="12304"/>
                    <a:pt x="12671" y="15454"/>
                    <a:pt x="12486" y="17404"/>
                  </a:cubicBezTo>
                  <a:cubicBezTo>
                    <a:pt x="12301" y="19354"/>
                    <a:pt x="12177" y="20104"/>
                    <a:pt x="12177" y="20029"/>
                  </a:cubicBezTo>
                  <a:cubicBezTo>
                    <a:pt x="12177" y="19954"/>
                    <a:pt x="12301" y="19054"/>
                    <a:pt x="12548" y="18304"/>
                  </a:cubicBezTo>
                  <a:cubicBezTo>
                    <a:pt x="12794" y="17554"/>
                    <a:pt x="13165" y="16954"/>
                    <a:pt x="13658" y="16429"/>
                  </a:cubicBezTo>
                  <a:cubicBezTo>
                    <a:pt x="14152" y="15904"/>
                    <a:pt x="14769" y="15454"/>
                    <a:pt x="15325" y="15454"/>
                  </a:cubicBezTo>
                  <a:cubicBezTo>
                    <a:pt x="15880" y="15454"/>
                    <a:pt x="16374" y="15904"/>
                    <a:pt x="16682" y="16579"/>
                  </a:cubicBezTo>
                  <a:cubicBezTo>
                    <a:pt x="16991" y="17254"/>
                    <a:pt x="17114" y="18154"/>
                    <a:pt x="17361" y="19054"/>
                  </a:cubicBezTo>
                  <a:cubicBezTo>
                    <a:pt x="17608" y="19954"/>
                    <a:pt x="17978" y="20854"/>
                    <a:pt x="18657" y="21154"/>
                  </a:cubicBezTo>
                  <a:cubicBezTo>
                    <a:pt x="19336" y="21454"/>
                    <a:pt x="20324" y="21154"/>
                    <a:pt x="21311" y="2085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13574664" y="4009310"/>
              <a:ext cx="493624" cy="58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9" extrusionOk="0">
                  <a:moveTo>
                    <a:pt x="0" y="11746"/>
                  </a:moveTo>
                  <a:cubicBezTo>
                    <a:pt x="150" y="13881"/>
                    <a:pt x="300" y="16015"/>
                    <a:pt x="750" y="17648"/>
                  </a:cubicBezTo>
                  <a:cubicBezTo>
                    <a:pt x="1200" y="19281"/>
                    <a:pt x="1950" y="20411"/>
                    <a:pt x="3075" y="20976"/>
                  </a:cubicBezTo>
                  <a:cubicBezTo>
                    <a:pt x="4200" y="21541"/>
                    <a:pt x="5700" y="21541"/>
                    <a:pt x="7500" y="20285"/>
                  </a:cubicBezTo>
                  <a:cubicBezTo>
                    <a:pt x="9300" y="19029"/>
                    <a:pt x="11400" y="16518"/>
                    <a:pt x="12600" y="13818"/>
                  </a:cubicBezTo>
                  <a:cubicBezTo>
                    <a:pt x="13800" y="11118"/>
                    <a:pt x="14100" y="8229"/>
                    <a:pt x="14025" y="6157"/>
                  </a:cubicBezTo>
                  <a:cubicBezTo>
                    <a:pt x="13950" y="4085"/>
                    <a:pt x="13500" y="2829"/>
                    <a:pt x="12975" y="1825"/>
                  </a:cubicBezTo>
                  <a:cubicBezTo>
                    <a:pt x="12450" y="820"/>
                    <a:pt x="11850" y="67"/>
                    <a:pt x="11550" y="4"/>
                  </a:cubicBezTo>
                  <a:cubicBezTo>
                    <a:pt x="11250" y="-59"/>
                    <a:pt x="11250" y="569"/>
                    <a:pt x="11250" y="3708"/>
                  </a:cubicBezTo>
                  <a:cubicBezTo>
                    <a:pt x="11250" y="6848"/>
                    <a:pt x="11250" y="12499"/>
                    <a:pt x="11250" y="15701"/>
                  </a:cubicBezTo>
                  <a:cubicBezTo>
                    <a:pt x="11250" y="18904"/>
                    <a:pt x="11250" y="19657"/>
                    <a:pt x="11400" y="19720"/>
                  </a:cubicBezTo>
                  <a:cubicBezTo>
                    <a:pt x="11550" y="19783"/>
                    <a:pt x="11850" y="19155"/>
                    <a:pt x="12300" y="18590"/>
                  </a:cubicBezTo>
                  <a:cubicBezTo>
                    <a:pt x="12750" y="18025"/>
                    <a:pt x="13350" y="17522"/>
                    <a:pt x="13950" y="17083"/>
                  </a:cubicBezTo>
                  <a:cubicBezTo>
                    <a:pt x="14550" y="16643"/>
                    <a:pt x="15150" y="16267"/>
                    <a:pt x="15750" y="16267"/>
                  </a:cubicBezTo>
                  <a:cubicBezTo>
                    <a:pt x="16350" y="16267"/>
                    <a:pt x="16950" y="16643"/>
                    <a:pt x="17250" y="17146"/>
                  </a:cubicBezTo>
                  <a:cubicBezTo>
                    <a:pt x="17550" y="17648"/>
                    <a:pt x="17550" y="18276"/>
                    <a:pt x="17700" y="18904"/>
                  </a:cubicBezTo>
                  <a:cubicBezTo>
                    <a:pt x="17850" y="19532"/>
                    <a:pt x="18150" y="20160"/>
                    <a:pt x="18825" y="20536"/>
                  </a:cubicBezTo>
                  <a:cubicBezTo>
                    <a:pt x="19500" y="20913"/>
                    <a:pt x="20550" y="21039"/>
                    <a:pt x="21600" y="2116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14121183" y="4195831"/>
              <a:ext cx="553851" cy="47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20" extrusionOk="0">
                  <a:moveTo>
                    <a:pt x="3543" y="12139"/>
                  </a:moveTo>
                  <a:cubicBezTo>
                    <a:pt x="2876" y="11673"/>
                    <a:pt x="2210" y="11207"/>
                    <a:pt x="1610" y="11207"/>
                  </a:cubicBezTo>
                  <a:cubicBezTo>
                    <a:pt x="1010" y="11207"/>
                    <a:pt x="476" y="11673"/>
                    <a:pt x="210" y="12450"/>
                  </a:cubicBezTo>
                  <a:cubicBezTo>
                    <a:pt x="-57" y="13227"/>
                    <a:pt x="-57" y="14315"/>
                    <a:pt x="143" y="15247"/>
                  </a:cubicBezTo>
                  <a:cubicBezTo>
                    <a:pt x="343" y="16180"/>
                    <a:pt x="743" y="16957"/>
                    <a:pt x="1276" y="17345"/>
                  </a:cubicBezTo>
                  <a:cubicBezTo>
                    <a:pt x="1810" y="17734"/>
                    <a:pt x="2476" y="17734"/>
                    <a:pt x="2943" y="17345"/>
                  </a:cubicBezTo>
                  <a:cubicBezTo>
                    <a:pt x="3410" y="16957"/>
                    <a:pt x="3676" y="16180"/>
                    <a:pt x="3810" y="15403"/>
                  </a:cubicBezTo>
                  <a:cubicBezTo>
                    <a:pt x="3943" y="14626"/>
                    <a:pt x="3943" y="13849"/>
                    <a:pt x="4010" y="13849"/>
                  </a:cubicBezTo>
                  <a:cubicBezTo>
                    <a:pt x="4076" y="13849"/>
                    <a:pt x="4210" y="14626"/>
                    <a:pt x="4410" y="15403"/>
                  </a:cubicBezTo>
                  <a:cubicBezTo>
                    <a:pt x="4610" y="16180"/>
                    <a:pt x="4876" y="16957"/>
                    <a:pt x="5676" y="17578"/>
                  </a:cubicBezTo>
                  <a:cubicBezTo>
                    <a:pt x="6476" y="18200"/>
                    <a:pt x="7810" y="18666"/>
                    <a:pt x="9410" y="16957"/>
                  </a:cubicBezTo>
                  <a:cubicBezTo>
                    <a:pt x="11010" y="15247"/>
                    <a:pt x="12876" y="11362"/>
                    <a:pt x="13810" y="8565"/>
                  </a:cubicBezTo>
                  <a:cubicBezTo>
                    <a:pt x="14743" y="5768"/>
                    <a:pt x="14743" y="4059"/>
                    <a:pt x="14676" y="2660"/>
                  </a:cubicBezTo>
                  <a:cubicBezTo>
                    <a:pt x="14610" y="1262"/>
                    <a:pt x="14476" y="174"/>
                    <a:pt x="14410" y="18"/>
                  </a:cubicBezTo>
                  <a:cubicBezTo>
                    <a:pt x="14343" y="-137"/>
                    <a:pt x="14343" y="640"/>
                    <a:pt x="14276" y="3515"/>
                  </a:cubicBezTo>
                  <a:cubicBezTo>
                    <a:pt x="14210" y="6390"/>
                    <a:pt x="14076" y="11362"/>
                    <a:pt x="14010" y="14315"/>
                  </a:cubicBezTo>
                  <a:cubicBezTo>
                    <a:pt x="13943" y="17267"/>
                    <a:pt x="13943" y="18200"/>
                    <a:pt x="14076" y="19054"/>
                  </a:cubicBezTo>
                  <a:cubicBezTo>
                    <a:pt x="14210" y="19909"/>
                    <a:pt x="14476" y="20686"/>
                    <a:pt x="14943" y="21075"/>
                  </a:cubicBezTo>
                  <a:cubicBezTo>
                    <a:pt x="15410" y="21463"/>
                    <a:pt x="16076" y="21463"/>
                    <a:pt x="17210" y="20531"/>
                  </a:cubicBezTo>
                  <a:cubicBezTo>
                    <a:pt x="18343" y="19598"/>
                    <a:pt x="19943" y="17734"/>
                    <a:pt x="21543" y="158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14428221" y="4350503"/>
              <a:ext cx="22624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13430690" y="4427927"/>
              <a:ext cx="318800" cy="2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645" y="11918"/>
                    <a:pt x="9290" y="3818"/>
                    <a:pt x="12890" y="1118"/>
                  </a:cubicBezTo>
                  <a:cubicBezTo>
                    <a:pt x="16490" y="-1582"/>
                    <a:pt x="19045" y="1118"/>
                    <a:pt x="21600" y="381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3496504" y="5790241"/>
              <a:ext cx="143974" cy="19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3517072" y="5603020"/>
              <a:ext cx="277664" cy="38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0" y="3527"/>
                  </a:moveTo>
                  <a:cubicBezTo>
                    <a:pt x="533" y="2201"/>
                    <a:pt x="1067" y="875"/>
                    <a:pt x="2000" y="306"/>
                  </a:cubicBezTo>
                  <a:cubicBezTo>
                    <a:pt x="2933" y="-262"/>
                    <a:pt x="4267" y="-73"/>
                    <a:pt x="5733" y="1159"/>
                  </a:cubicBezTo>
                  <a:cubicBezTo>
                    <a:pt x="7200" y="2391"/>
                    <a:pt x="8800" y="4664"/>
                    <a:pt x="10267" y="7601"/>
                  </a:cubicBezTo>
                  <a:cubicBezTo>
                    <a:pt x="11733" y="10538"/>
                    <a:pt x="13067" y="14138"/>
                    <a:pt x="13733" y="16601"/>
                  </a:cubicBezTo>
                  <a:cubicBezTo>
                    <a:pt x="14400" y="19064"/>
                    <a:pt x="14400" y="20391"/>
                    <a:pt x="15067" y="20864"/>
                  </a:cubicBezTo>
                  <a:cubicBezTo>
                    <a:pt x="15733" y="21338"/>
                    <a:pt x="17067" y="20959"/>
                    <a:pt x="18267" y="20391"/>
                  </a:cubicBezTo>
                  <a:cubicBezTo>
                    <a:pt x="19467" y="19822"/>
                    <a:pt x="20533" y="19064"/>
                    <a:pt x="21600" y="18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3928425" y="5903363"/>
              <a:ext cx="51420" cy="21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4319211" y="5555326"/>
              <a:ext cx="226957" cy="344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76" extrusionOk="0">
                  <a:moveTo>
                    <a:pt x="0" y="2441"/>
                  </a:moveTo>
                  <a:cubicBezTo>
                    <a:pt x="0" y="1171"/>
                    <a:pt x="0" y="-100"/>
                    <a:pt x="318" y="6"/>
                  </a:cubicBezTo>
                  <a:cubicBezTo>
                    <a:pt x="635" y="112"/>
                    <a:pt x="1271" y="1594"/>
                    <a:pt x="1747" y="4665"/>
                  </a:cubicBezTo>
                  <a:cubicBezTo>
                    <a:pt x="2224" y="7735"/>
                    <a:pt x="2541" y="12394"/>
                    <a:pt x="2859" y="15253"/>
                  </a:cubicBezTo>
                  <a:cubicBezTo>
                    <a:pt x="3176" y="18112"/>
                    <a:pt x="3494" y="19171"/>
                    <a:pt x="3494" y="19171"/>
                  </a:cubicBezTo>
                  <a:cubicBezTo>
                    <a:pt x="3494" y="19171"/>
                    <a:pt x="3176" y="18112"/>
                    <a:pt x="3971" y="16735"/>
                  </a:cubicBezTo>
                  <a:cubicBezTo>
                    <a:pt x="4765" y="15359"/>
                    <a:pt x="6671" y="13665"/>
                    <a:pt x="8259" y="12500"/>
                  </a:cubicBezTo>
                  <a:cubicBezTo>
                    <a:pt x="9847" y="11335"/>
                    <a:pt x="11118" y="10700"/>
                    <a:pt x="13182" y="10700"/>
                  </a:cubicBezTo>
                  <a:cubicBezTo>
                    <a:pt x="15247" y="10700"/>
                    <a:pt x="18106" y="11335"/>
                    <a:pt x="19694" y="12288"/>
                  </a:cubicBezTo>
                  <a:cubicBezTo>
                    <a:pt x="21282" y="13241"/>
                    <a:pt x="21600" y="14512"/>
                    <a:pt x="19853" y="16100"/>
                  </a:cubicBezTo>
                  <a:cubicBezTo>
                    <a:pt x="18106" y="17688"/>
                    <a:pt x="14294" y="19594"/>
                    <a:pt x="11594" y="20547"/>
                  </a:cubicBezTo>
                  <a:cubicBezTo>
                    <a:pt x="8894" y="21500"/>
                    <a:pt x="7306" y="21500"/>
                    <a:pt x="5559" y="20653"/>
                  </a:cubicBezTo>
                  <a:cubicBezTo>
                    <a:pt x="3812" y="19806"/>
                    <a:pt x="1906" y="18112"/>
                    <a:pt x="953" y="17053"/>
                  </a:cubicBezTo>
                  <a:cubicBezTo>
                    <a:pt x="0" y="15994"/>
                    <a:pt x="0" y="15571"/>
                    <a:pt x="0" y="1514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4668861" y="5800525"/>
              <a:ext cx="30853" cy="22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5039079" y="5718254"/>
              <a:ext cx="318800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0"/>
                    <a:pt x="10219" y="0"/>
                    <a:pt x="13355" y="3600"/>
                  </a:cubicBezTo>
                  <a:cubicBezTo>
                    <a:pt x="16490" y="7200"/>
                    <a:pt x="17652" y="14400"/>
                    <a:pt x="18929" y="18000"/>
                  </a:cubicBezTo>
                  <a:cubicBezTo>
                    <a:pt x="20206" y="21600"/>
                    <a:pt x="21600" y="21600"/>
                    <a:pt x="21600" y="21600"/>
                  </a:cubicBezTo>
                  <a:cubicBezTo>
                    <a:pt x="21600" y="21600"/>
                    <a:pt x="20206" y="21600"/>
                    <a:pt x="18813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5172769" y="5615415"/>
              <a:ext cx="71988" cy="30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5717812" y="571825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5913205" y="5697686"/>
              <a:ext cx="1" cy="30853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6046895" y="5707970"/>
              <a:ext cx="1" cy="20568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6437681" y="5718254"/>
              <a:ext cx="298232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6550803" y="5615415"/>
              <a:ext cx="30853" cy="22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7147266" y="5707970"/>
              <a:ext cx="185110" cy="17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7167833" y="5559920"/>
              <a:ext cx="246813" cy="40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939"/>
                  </a:moveTo>
                  <a:cubicBezTo>
                    <a:pt x="600" y="2031"/>
                    <a:pt x="1200" y="1124"/>
                    <a:pt x="2550" y="579"/>
                  </a:cubicBezTo>
                  <a:cubicBezTo>
                    <a:pt x="3900" y="35"/>
                    <a:pt x="6000" y="-147"/>
                    <a:pt x="7650" y="125"/>
                  </a:cubicBezTo>
                  <a:cubicBezTo>
                    <a:pt x="9300" y="398"/>
                    <a:pt x="10500" y="1124"/>
                    <a:pt x="11850" y="3846"/>
                  </a:cubicBezTo>
                  <a:cubicBezTo>
                    <a:pt x="13200" y="6569"/>
                    <a:pt x="14700" y="11288"/>
                    <a:pt x="15600" y="14374"/>
                  </a:cubicBezTo>
                  <a:cubicBezTo>
                    <a:pt x="16500" y="17460"/>
                    <a:pt x="16800" y="18912"/>
                    <a:pt x="17700" y="19819"/>
                  </a:cubicBezTo>
                  <a:cubicBezTo>
                    <a:pt x="18600" y="20727"/>
                    <a:pt x="20100" y="21090"/>
                    <a:pt x="21600" y="2145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7517483" y="5831376"/>
              <a:ext cx="154260" cy="172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0" y="0"/>
                  </a:moveTo>
                  <a:cubicBezTo>
                    <a:pt x="2880" y="5815"/>
                    <a:pt x="5760" y="11631"/>
                    <a:pt x="7440" y="15577"/>
                  </a:cubicBezTo>
                  <a:cubicBezTo>
                    <a:pt x="9120" y="19523"/>
                    <a:pt x="9600" y="21600"/>
                    <a:pt x="9120" y="20769"/>
                  </a:cubicBezTo>
                  <a:cubicBezTo>
                    <a:pt x="8640" y="19938"/>
                    <a:pt x="7200" y="16200"/>
                    <a:pt x="6480" y="13085"/>
                  </a:cubicBezTo>
                  <a:cubicBezTo>
                    <a:pt x="5760" y="9969"/>
                    <a:pt x="5760" y="7477"/>
                    <a:pt x="6720" y="5608"/>
                  </a:cubicBezTo>
                  <a:cubicBezTo>
                    <a:pt x="7680" y="3738"/>
                    <a:pt x="9600" y="2492"/>
                    <a:pt x="12240" y="2285"/>
                  </a:cubicBezTo>
                  <a:cubicBezTo>
                    <a:pt x="14880" y="2077"/>
                    <a:pt x="18240" y="2908"/>
                    <a:pt x="21600" y="373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7897985" y="5447118"/>
              <a:ext cx="203768" cy="50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9" extrusionOk="0">
                  <a:moveTo>
                    <a:pt x="0" y="1899"/>
                  </a:moveTo>
                  <a:cubicBezTo>
                    <a:pt x="360" y="884"/>
                    <a:pt x="720" y="-131"/>
                    <a:pt x="1440" y="14"/>
                  </a:cubicBezTo>
                  <a:cubicBezTo>
                    <a:pt x="2160" y="159"/>
                    <a:pt x="3240" y="1464"/>
                    <a:pt x="3780" y="4943"/>
                  </a:cubicBezTo>
                  <a:cubicBezTo>
                    <a:pt x="4320" y="8422"/>
                    <a:pt x="4320" y="14076"/>
                    <a:pt x="4320" y="17337"/>
                  </a:cubicBezTo>
                  <a:cubicBezTo>
                    <a:pt x="4320" y="20599"/>
                    <a:pt x="4320" y="21469"/>
                    <a:pt x="4320" y="21469"/>
                  </a:cubicBezTo>
                  <a:cubicBezTo>
                    <a:pt x="4320" y="21469"/>
                    <a:pt x="4320" y="20599"/>
                    <a:pt x="4860" y="19294"/>
                  </a:cubicBezTo>
                  <a:cubicBezTo>
                    <a:pt x="5400" y="17990"/>
                    <a:pt x="6480" y="16250"/>
                    <a:pt x="7740" y="15090"/>
                  </a:cubicBezTo>
                  <a:cubicBezTo>
                    <a:pt x="9000" y="13931"/>
                    <a:pt x="10440" y="13351"/>
                    <a:pt x="12060" y="13061"/>
                  </a:cubicBezTo>
                  <a:cubicBezTo>
                    <a:pt x="13680" y="12771"/>
                    <a:pt x="15480" y="12771"/>
                    <a:pt x="17100" y="13423"/>
                  </a:cubicBezTo>
                  <a:cubicBezTo>
                    <a:pt x="18720" y="14076"/>
                    <a:pt x="20160" y="15380"/>
                    <a:pt x="20880" y="16540"/>
                  </a:cubicBezTo>
                  <a:cubicBezTo>
                    <a:pt x="21600" y="17700"/>
                    <a:pt x="21600" y="18715"/>
                    <a:pt x="20700" y="19512"/>
                  </a:cubicBezTo>
                  <a:cubicBezTo>
                    <a:pt x="19800" y="20309"/>
                    <a:pt x="18000" y="20889"/>
                    <a:pt x="15300" y="21179"/>
                  </a:cubicBezTo>
                  <a:cubicBezTo>
                    <a:pt x="12600" y="21469"/>
                    <a:pt x="9000" y="21469"/>
                    <a:pt x="6300" y="20889"/>
                  </a:cubicBezTo>
                  <a:cubicBezTo>
                    <a:pt x="3600" y="20309"/>
                    <a:pt x="1800" y="19150"/>
                    <a:pt x="0" y="1799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8237352" y="5821092"/>
              <a:ext cx="174826" cy="154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4226"/>
                  </a:moveTo>
                  <a:cubicBezTo>
                    <a:pt x="2118" y="8452"/>
                    <a:pt x="4235" y="12678"/>
                    <a:pt x="5294" y="15965"/>
                  </a:cubicBezTo>
                  <a:cubicBezTo>
                    <a:pt x="6353" y="19252"/>
                    <a:pt x="6353" y="21600"/>
                    <a:pt x="6353" y="21130"/>
                  </a:cubicBezTo>
                  <a:cubicBezTo>
                    <a:pt x="6353" y="20661"/>
                    <a:pt x="6353" y="17374"/>
                    <a:pt x="6565" y="14557"/>
                  </a:cubicBezTo>
                  <a:cubicBezTo>
                    <a:pt x="6776" y="11739"/>
                    <a:pt x="7200" y="9391"/>
                    <a:pt x="9741" y="7043"/>
                  </a:cubicBezTo>
                  <a:cubicBezTo>
                    <a:pt x="12282" y="4696"/>
                    <a:pt x="16941" y="2348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8710409" y="5681804"/>
              <a:ext cx="318800" cy="1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42" y="2735"/>
                    <a:pt x="10684" y="-1585"/>
                    <a:pt x="14284" y="575"/>
                  </a:cubicBezTo>
                  <a:cubicBezTo>
                    <a:pt x="17884" y="2735"/>
                    <a:pt x="19742" y="11375"/>
                    <a:pt x="21600" y="2001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8833815" y="5574280"/>
              <a:ext cx="71988" cy="267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9522832" y="5553712"/>
              <a:ext cx="41136" cy="53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21600" y="0"/>
                  </a:moveTo>
                  <a:cubicBezTo>
                    <a:pt x="19800" y="5366"/>
                    <a:pt x="18000" y="10731"/>
                    <a:pt x="16200" y="13964"/>
                  </a:cubicBezTo>
                  <a:cubicBezTo>
                    <a:pt x="14400" y="17197"/>
                    <a:pt x="12600" y="18298"/>
                    <a:pt x="9900" y="19399"/>
                  </a:cubicBezTo>
                  <a:cubicBezTo>
                    <a:pt x="7200" y="20499"/>
                    <a:pt x="3600" y="21600"/>
                    <a:pt x="1800" y="21531"/>
                  </a:cubicBezTo>
                  <a:cubicBezTo>
                    <a:pt x="0" y="21462"/>
                    <a:pt x="0" y="20224"/>
                    <a:pt x="0" y="1898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9533115" y="5570852"/>
              <a:ext cx="215962" cy="2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63"/>
                  </a:moveTo>
                  <a:cubicBezTo>
                    <a:pt x="5143" y="14507"/>
                    <a:pt x="10286" y="15152"/>
                    <a:pt x="13543" y="14991"/>
                  </a:cubicBezTo>
                  <a:cubicBezTo>
                    <a:pt x="16800" y="14830"/>
                    <a:pt x="18171" y="13863"/>
                    <a:pt x="19029" y="11767"/>
                  </a:cubicBezTo>
                  <a:cubicBezTo>
                    <a:pt x="19886" y="9672"/>
                    <a:pt x="20229" y="6448"/>
                    <a:pt x="20229" y="4030"/>
                  </a:cubicBezTo>
                  <a:cubicBezTo>
                    <a:pt x="20229" y="1612"/>
                    <a:pt x="19886" y="0"/>
                    <a:pt x="19543" y="0"/>
                  </a:cubicBezTo>
                  <a:cubicBezTo>
                    <a:pt x="19200" y="0"/>
                    <a:pt x="18857" y="1612"/>
                    <a:pt x="19200" y="5481"/>
                  </a:cubicBezTo>
                  <a:cubicBezTo>
                    <a:pt x="19543" y="9349"/>
                    <a:pt x="20571" y="15475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9893050" y="5779957"/>
              <a:ext cx="30852" cy="20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0263268" y="5593015"/>
              <a:ext cx="224959" cy="53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0" extrusionOk="0">
                  <a:moveTo>
                    <a:pt x="0" y="1321"/>
                  </a:moveTo>
                  <a:cubicBezTo>
                    <a:pt x="327" y="628"/>
                    <a:pt x="655" y="-64"/>
                    <a:pt x="982" y="5"/>
                  </a:cubicBezTo>
                  <a:cubicBezTo>
                    <a:pt x="1309" y="74"/>
                    <a:pt x="1636" y="905"/>
                    <a:pt x="2127" y="3328"/>
                  </a:cubicBezTo>
                  <a:cubicBezTo>
                    <a:pt x="2618" y="5751"/>
                    <a:pt x="3273" y="9767"/>
                    <a:pt x="3764" y="12605"/>
                  </a:cubicBezTo>
                  <a:cubicBezTo>
                    <a:pt x="4255" y="15444"/>
                    <a:pt x="4582" y="17105"/>
                    <a:pt x="4909" y="18559"/>
                  </a:cubicBezTo>
                  <a:cubicBezTo>
                    <a:pt x="5236" y="20013"/>
                    <a:pt x="5564" y="21259"/>
                    <a:pt x="5727" y="21398"/>
                  </a:cubicBezTo>
                  <a:cubicBezTo>
                    <a:pt x="5891" y="21536"/>
                    <a:pt x="5891" y="20567"/>
                    <a:pt x="5564" y="18282"/>
                  </a:cubicBezTo>
                  <a:cubicBezTo>
                    <a:pt x="5236" y="15998"/>
                    <a:pt x="4582" y="12398"/>
                    <a:pt x="4255" y="9559"/>
                  </a:cubicBezTo>
                  <a:cubicBezTo>
                    <a:pt x="3927" y="6721"/>
                    <a:pt x="3927" y="4644"/>
                    <a:pt x="4745" y="3467"/>
                  </a:cubicBezTo>
                  <a:cubicBezTo>
                    <a:pt x="5564" y="2290"/>
                    <a:pt x="7200" y="2013"/>
                    <a:pt x="9164" y="1874"/>
                  </a:cubicBezTo>
                  <a:cubicBezTo>
                    <a:pt x="11127" y="1736"/>
                    <a:pt x="13418" y="1736"/>
                    <a:pt x="15218" y="1944"/>
                  </a:cubicBezTo>
                  <a:cubicBezTo>
                    <a:pt x="17018" y="2151"/>
                    <a:pt x="18327" y="2567"/>
                    <a:pt x="19309" y="3121"/>
                  </a:cubicBezTo>
                  <a:cubicBezTo>
                    <a:pt x="20291" y="3674"/>
                    <a:pt x="20945" y="4367"/>
                    <a:pt x="21273" y="5059"/>
                  </a:cubicBezTo>
                  <a:cubicBezTo>
                    <a:pt x="21600" y="5751"/>
                    <a:pt x="21600" y="6444"/>
                    <a:pt x="20782" y="6998"/>
                  </a:cubicBezTo>
                  <a:cubicBezTo>
                    <a:pt x="19964" y="7551"/>
                    <a:pt x="18327" y="7967"/>
                    <a:pt x="15873" y="8244"/>
                  </a:cubicBezTo>
                  <a:cubicBezTo>
                    <a:pt x="13418" y="8521"/>
                    <a:pt x="10145" y="8659"/>
                    <a:pt x="8018" y="8451"/>
                  </a:cubicBezTo>
                  <a:cubicBezTo>
                    <a:pt x="5891" y="8244"/>
                    <a:pt x="4909" y="7690"/>
                    <a:pt x="3927" y="71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10571783" y="5872511"/>
              <a:ext cx="30853" cy="1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10839163" y="5734485"/>
              <a:ext cx="346895" cy="42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379" extrusionOk="0">
                  <a:moveTo>
                    <a:pt x="0" y="2102"/>
                  </a:moveTo>
                  <a:cubicBezTo>
                    <a:pt x="2118" y="441"/>
                    <a:pt x="4235" y="-1221"/>
                    <a:pt x="7412" y="1271"/>
                  </a:cubicBezTo>
                  <a:cubicBezTo>
                    <a:pt x="10588" y="3764"/>
                    <a:pt x="14824" y="10410"/>
                    <a:pt x="17471" y="14564"/>
                  </a:cubicBezTo>
                  <a:cubicBezTo>
                    <a:pt x="20118" y="18717"/>
                    <a:pt x="21176" y="20379"/>
                    <a:pt x="21388" y="20379"/>
                  </a:cubicBezTo>
                  <a:cubicBezTo>
                    <a:pt x="21600" y="20379"/>
                    <a:pt x="20965" y="18717"/>
                    <a:pt x="20329" y="1705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10993421" y="5646267"/>
              <a:ext cx="10284" cy="27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11497329" y="5749105"/>
              <a:ext cx="4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11703005" y="5759389"/>
              <a:ext cx="617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11877830" y="576967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12217196" y="5738821"/>
              <a:ext cx="287948" cy="3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0"/>
                    <a:pt x="11314" y="0"/>
                    <a:pt x="14914" y="3600"/>
                  </a:cubicBezTo>
                  <a:cubicBezTo>
                    <a:pt x="18514" y="7200"/>
                    <a:pt x="20057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12299467" y="5635983"/>
              <a:ext cx="51420" cy="27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12869792" y="5502293"/>
              <a:ext cx="77558" cy="50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21" extrusionOk="0">
                  <a:moveTo>
                    <a:pt x="21248" y="0"/>
                  </a:moveTo>
                  <a:cubicBezTo>
                    <a:pt x="18431" y="5546"/>
                    <a:pt x="15613" y="11092"/>
                    <a:pt x="14205" y="14230"/>
                  </a:cubicBezTo>
                  <a:cubicBezTo>
                    <a:pt x="12796" y="17368"/>
                    <a:pt x="12796" y="18097"/>
                    <a:pt x="10918" y="19046"/>
                  </a:cubicBezTo>
                  <a:cubicBezTo>
                    <a:pt x="9039" y="19995"/>
                    <a:pt x="5283" y="21162"/>
                    <a:pt x="2935" y="21381"/>
                  </a:cubicBezTo>
                  <a:cubicBezTo>
                    <a:pt x="587" y="21600"/>
                    <a:pt x="-352" y="20870"/>
                    <a:pt x="118" y="20141"/>
                  </a:cubicBezTo>
                  <a:cubicBezTo>
                    <a:pt x="587" y="19411"/>
                    <a:pt x="2465" y="18681"/>
                    <a:pt x="4343" y="1795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12926781" y="5540001"/>
              <a:ext cx="205678" cy="20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64"/>
                  </a:moveTo>
                  <a:cubicBezTo>
                    <a:pt x="1440" y="15226"/>
                    <a:pt x="2880" y="16289"/>
                    <a:pt x="5580" y="16466"/>
                  </a:cubicBezTo>
                  <a:cubicBezTo>
                    <a:pt x="8280" y="16643"/>
                    <a:pt x="12240" y="15934"/>
                    <a:pt x="14580" y="13633"/>
                  </a:cubicBezTo>
                  <a:cubicBezTo>
                    <a:pt x="16920" y="11331"/>
                    <a:pt x="17640" y="7436"/>
                    <a:pt x="18000" y="4603"/>
                  </a:cubicBezTo>
                  <a:cubicBezTo>
                    <a:pt x="18360" y="1770"/>
                    <a:pt x="18360" y="0"/>
                    <a:pt x="17820" y="0"/>
                  </a:cubicBezTo>
                  <a:cubicBezTo>
                    <a:pt x="17280" y="0"/>
                    <a:pt x="16200" y="1770"/>
                    <a:pt x="16020" y="5134"/>
                  </a:cubicBezTo>
                  <a:cubicBezTo>
                    <a:pt x="15840" y="8498"/>
                    <a:pt x="16560" y="13456"/>
                    <a:pt x="17640" y="16466"/>
                  </a:cubicBezTo>
                  <a:cubicBezTo>
                    <a:pt x="18720" y="19475"/>
                    <a:pt x="20160" y="20538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13214728" y="5718172"/>
              <a:ext cx="133692" cy="218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21600" y="989"/>
                  </a:moveTo>
                  <a:cubicBezTo>
                    <a:pt x="18831" y="335"/>
                    <a:pt x="16062" y="-320"/>
                    <a:pt x="14123" y="171"/>
                  </a:cubicBezTo>
                  <a:cubicBezTo>
                    <a:pt x="12185" y="662"/>
                    <a:pt x="11077" y="2298"/>
                    <a:pt x="12185" y="4916"/>
                  </a:cubicBezTo>
                  <a:cubicBezTo>
                    <a:pt x="13292" y="7535"/>
                    <a:pt x="16615" y="11135"/>
                    <a:pt x="18554" y="13916"/>
                  </a:cubicBezTo>
                  <a:cubicBezTo>
                    <a:pt x="20492" y="16698"/>
                    <a:pt x="21046" y="18662"/>
                    <a:pt x="19938" y="19807"/>
                  </a:cubicBezTo>
                  <a:cubicBezTo>
                    <a:pt x="18831" y="20953"/>
                    <a:pt x="16062" y="21280"/>
                    <a:pt x="12462" y="20298"/>
                  </a:cubicBezTo>
                  <a:cubicBezTo>
                    <a:pt x="8862" y="19316"/>
                    <a:pt x="4431" y="17025"/>
                    <a:pt x="0" y="1473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13626083" y="5477856"/>
              <a:ext cx="196276" cy="49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01" extrusionOk="0">
                  <a:moveTo>
                    <a:pt x="4469" y="1498"/>
                  </a:moveTo>
                  <a:cubicBezTo>
                    <a:pt x="5586" y="5937"/>
                    <a:pt x="6703" y="10375"/>
                    <a:pt x="7448" y="13408"/>
                  </a:cubicBezTo>
                  <a:cubicBezTo>
                    <a:pt x="8193" y="16441"/>
                    <a:pt x="8565" y="18068"/>
                    <a:pt x="8752" y="19326"/>
                  </a:cubicBezTo>
                  <a:cubicBezTo>
                    <a:pt x="8938" y="20583"/>
                    <a:pt x="8938" y="21471"/>
                    <a:pt x="8752" y="21397"/>
                  </a:cubicBezTo>
                  <a:cubicBezTo>
                    <a:pt x="8565" y="21323"/>
                    <a:pt x="8193" y="20287"/>
                    <a:pt x="7448" y="17329"/>
                  </a:cubicBezTo>
                  <a:cubicBezTo>
                    <a:pt x="6703" y="14370"/>
                    <a:pt x="5586" y="9487"/>
                    <a:pt x="5772" y="6307"/>
                  </a:cubicBezTo>
                  <a:cubicBezTo>
                    <a:pt x="5959" y="3126"/>
                    <a:pt x="7448" y="1646"/>
                    <a:pt x="9124" y="833"/>
                  </a:cubicBezTo>
                  <a:cubicBezTo>
                    <a:pt x="10800" y="19"/>
                    <a:pt x="12662" y="-129"/>
                    <a:pt x="14152" y="93"/>
                  </a:cubicBezTo>
                  <a:cubicBezTo>
                    <a:pt x="15641" y="315"/>
                    <a:pt x="16759" y="907"/>
                    <a:pt x="18062" y="2238"/>
                  </a:cubicBezTo>
                  <a:cubicBezTo>
                    <a:pt x="19365" y="3570"/>
                    <a:pt x="20855" y="5641"/>
                    <a:pt x="21228" y="7046"/>
                  </a:cubicBezTo>
                  <a:cubicBezTo>
                    <a:pt x="21600" y="8452"/>
                    <a:pt x="20855" y="9192"/>
                    <a:pt x="19552" y="9561"/>
                  </a:cubicBezTo>
                  <a:cubicBezTo>
                    <a:pt x="18248" y="9931"/>
                    <a:pt x="16386" y="9931"/>
                    <a:pt x="13034" y="9487"/>
                  </a:cubicBezTo>
                  <a:cubicBezTo>
                    <a:pt x="9683" y="9044"/>
                    <a:pt x="4841" y="8156"/>
                    <a:pt x="0" y="726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13903746" y="5827418"/>
              <a:ext cx="157628" cy="19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0942" extrusionOk="0">
                  <a:moveTo>
                    <a:pt x="19302" y="423"/>
                  </a:moveTo>
                  <a:cubicBezTo>
                    <a:pt x="17004" y="57"/>
                    <a:pt x="14706" y="-309"/>
                    <a:pt x="13328" y="423"/>
                  </a:cubicBezTo>
                  <a:cubicBezTo>
                    <a:pt x="11949" y="1155"/>
                    <a:pt x="11489" y="2986"/>
                    <a:pt x="12179" y="4633"/>
                  </a:cubicBezTo>
                  <a:cubicBezTo>
                    <a:pt x="12868" y="6281"/>
                    <a:pt x="14706" y="7745"/>
                    <a:pt x="16315" y="9393"/>
                  </a:cubicBezTo>
                  <a:cubicBezTo>
                    <a:pt x="17923" y="11040"/>
                    <a:pt x="19302" y="12871"/>
                    <a:pt x="20221" y="14884"/>
                  </a:cubicBezTo>
                  <a:cubicBezTo>
                    <a:pt x="21140" y="16898"/>
                    <a:pt x="21600" y="19094"/>
                    <a:pt x="20451" y="20193"/>
                  </a:cubicBezTo>
                  <a:cubicBezTo>
                    <a:pt x="19302" y="21291"/>
                    <a:pt x="16545" y="21291"/>
                    <a:pt x="12868" y="19460"/>
                  </a:cubicBezTo>
                  <a:cubicBezTo>
                    <a:pt x="9192" y="17630"/>
                    <a:pt x="4596" y="13969"/>
                    <a:pt x="0" y="103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14520777" y="5605131"/>
              <a:ext cx="308516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4551628" y="5718254"/>
              <a:ext cx="298232" cy="6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15276180" y="5563996"/>
              <a:ext cx="291976" cy="30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2" h="21095" extrusionOk="0">
                  <a:moveTo>
                    <a:pt x="12774" y="2848"/>
                  </a:moveTo>
                  <a:cubicBezTo>
                    <a:pt x="12046" y="1899"/>
                    <a:pt x="11317" y="949"/>
                    <a:pt x="10347" y="475"/>
                  </a:cubicBezTo>
                  <a:cubicBezTo>
                    <a:pt x="9376" y="0"/>
                    <a:pt x="8162" y="0"/>
                    <a:pt x="6342" y="712"/>
                  </a:cubicBezTo>
                  <a:cubicBezTo>
                    <a:pt x="4522" y="1424"/>
                    <a:pt x="2095" y="2848"/>
                    <a:pt x="881" y="5341"/>
                  </a:cubicBezTo>
                  <a:cubicBezTo>
                    <a:pt x="-332" y="7833"/>
                    <a:pt x="-332" y="11393"/>
                    <a:pt x="1124" y="14479"/>
                  </a:cubicBezTo>
                  <a:cubicBezTo>
                    <a:pt x="2580" y="17565"/>
                    <a:pt x="5493" y="20176"/>
                    <a:pt x="8769" y="20888"/>
                  </a:cubicBezTo>
                  <a:cubicBezTo>
                    <a:pt x="12045" y="21600"/>
                    <a:pt x="15686" y="20413"/>
                    <a:pt x="17992" y="18277"/>
                  </a:cubicBezTo>
                  <a:cubicBezTo>
                    <a:pt x="20297" y="16141"/>
                    <a:pt x="21268" y="13055"/>
                    <a:pt x="20297" y="10088"/>
                  </a:cubicBezTo>
                  <a:cubicBezTo>
                    <a:pt x="19326" y="7121"/>
                    <a:pt x="16414" y="4272"/>
                    <a:pt x="13987" y="2611"/>
                  </a:cubicBezTo>
                  <a:cubicBezTo>
                    <a:pt x="11560" y="949"/>
                    <a:pt x="9619" y="475"/>
                    <a:pt x="7677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5919378" y="5923930"/>
              <a:ext cx="1028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775923" y="6844811"/>
              <a:ext cx="489425" cy="35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379" extrusionOk="0">
                  <a:moveTo>
                    <a:pt x="693" y="4644"/>
                  </a:moveTo>
                  <a:cubicBezTo>
                    <a:pt x="246" y="3190"/>
                    <a:pt x="-201" y="1736"/>
                    <a:pt x="97" y="905"/>
                  </a:cubicBezTo>
                  <a:cubicBezTo>
                    <a:pt x="395" y="75"/>
                    <a:pt x="1438" y="-133"/>
                    <a:pt x="3523" y="75"/>
                  </a:cubicBezTo>
                  <a:cubicBezTo>
                    <a:pt x="5609" y="282"/>
                    <a:pt x="8737" y="905"/>
                    <a:pt x="11493" y="1425"/>
                  </a:cubicBezTo>
                  <a:cubicBezTo>
                    <a:pt x="14249" y="1944"/>
                    <a:pt x="16632" y="2359"/>
                    <a:pt x="18345" y="2567"/>
                  </a:cubicBezTo>
                  <a:cubicBezTo>
                    <a:pt x="20058" y="2775"/>
                    <a:pt x="21101" y="2775"/>
                    <a:pt x="21250" y="2671"/>
                  </a:cubicBezTo>
                  <a:cubicBezTo>
                    <a:pt x="21399" y="2567"/>
                    <a:pt x="20654" y="2359"/>
                    <a:pt x="19537" y="2255"/>
                  </a:cubicBezTo>
                  <a:cubicBezTo>
                    <a:pt x="18420" y="2152"/>
                    <a:pt x="16930" y="2152"/>
                    <a:pt x="15813" y="2463"/>
                  </a:cubicBezTo>
                  <a:cubicBezTo>
                    <a:pt x="14696" y="2775"/>
                    <a:pt x="13951" y="3398"/>
                    <a:pt x="13578" y="4852"/>
                  </a:cubicBezTo>
                  <a:cubicBezTo>
                    <a:pt x="13206" y="6305"/>
                    <a:pt x="13206" y="8590"/>
                    <a:pt x="13504" y="10771"/>
                  </a:cubicBezTo>
                  <a:cubicBezTo>
                    <a:pt x="13802" y="12952"/>
                    <a:pt x="14398" y="15029"/>
                    <a:pt x="14696" y="16794"/>
                  </a:cubicBezTo>
                  <a:cubicBezTo>
                    <a:pt x="14993" y="18559"/>
                    <a:pt x="14993" y="20013"/>
                    <a:pt x="14472" y="20740"/>
                  </a:cubicBezTo>
                  <a:cubicBezTo>
                    <a:pt x="13951" y="21467"/>
                    <a:pt x="12908" y="21467"/>
                    <a:pt x="12014" y="21259"/>
                  </a:cubicBezTo>
                  <a:cubicBezTo>
                    <a:pt x="11120" y="21052"/>
                    <a:pt x="10376" y="20636"/>
                    <a:pt x="9631" y="19390"/>
                  </a:cubicBezTo>
                  <a:cubicBezTo>
                    <a:pt x="8886" y="18144"/>
                    <a:pt x="8141" y="16067"/>
                    <a:pt x="7396" y="1399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1378622" y="6552031"/>
              <a:ext cx="924958" cy="698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470" extrusionOk="0">
                  <a:moveTo>
                    <a:pt x="1906" y="924"/>
                  </a:moveTo>
                  <a:cubicBezTo>
                    <a:pt x="1746" y="397"/>
                    <a:pt x="1586" y="-130"/>
                    <a:pt x="1466" y="28"/>
                  </a:cubicBezTo>
                  <a:cubicBezTo>
                    <a:pt x="1346" y="186"/>
                    <a:pt x="1266" y="1029"/>
                    <a:pt x="1186" y="2610"/>
                  </a:cubicBezTo>
                  <a:cubicBezTo>
                    <a:pt x="1106" y="4190"/>
                    <a:pt x="1026" y="6508"/>
                    <a:pt x="866" y="8931"/>
                  </a:cubicBezTo>
                  <a:cubicBezTo>
                    <a:pt x="706" y="11355"/>
                    <a:pt x="466" y="13884"/>
                    <a:pt x="306" y="15622"/>
                  </a:cubicBezTo>
                  <a:cubicBezTo>
                    <a:pt x="146" y="17361"/>
                    <a:pt x="66" y="18309"/>
                    <a:pt x="26" y="18520"/>
                  </a:cubicBezTo>
                  <a:cubicBezTo>
                    <a:pt x="-14" y="18730"/>
                    <a:pt x="-14" y="18204"/>
                    <a:pt x="66" y="17677"/>
                  </a:cubicBezTo>
                  <a:cubicBezTo>
                    <a:pt x="146" y="17150"/>
                    <a:pt x="306" y="16623"/>
                    <a:pt x="466" y="16096"/>
                  </a:cubicBezTo>
                  <a:cubicBezTo>
                    <a:pt x="626" y="15570"/>
                    <a:pt x="786" y="15043"/>
                    <a:pt x="986" y="14516"/>
                  </a:cubicBezTo>
                  <a:cubicBezTo>
                    <a:pt x="1186" y="13989"/>
                    <a:pt x="1426" y="13462"/>
                    <a:pt x="1666" y="13410"/>
                  </a:cubicBezTo>
                  <a:cubicBezTo>
                    <a:pt x="1906" y="13357"/>
                    <a:pt x="2146" y="13778"/>
                    <a:pt x="2506" y="14727"/>
                  </a:cubicBezTo>
                  <a:cubicBezTo>
                    <a:pt x="2866" y="15675"/>
                    <a:pt x="3346" y="17150"/>
                    <a:pt x="4026" y="18098"/>
                  </a:cubicBezTo>
                  <a:cubicBezTo>
                    <a:pt x="4706" y="19047"/>
                    <a:pt x="5586" y="19468"/>
                    <a:pt x="6426" y="19468"/>
                  </a:cubicBezTo>
                  <a:cubicBezTo>
                    <a:pt x="7266" y="19468"/>
                    <a:pt x="8066" y="19047"/>
                    <a:pt x="8586" y="18572"/>
                  </a:cubicBezTo>
                  <a:cubicBezTo>
                    <a:pt x="9106" y="18098"/>
                    <a:pt x="9346" y="17571"/>
                    <a:pt x="9426" y="16834"/>
                  </a:cubicBezTo>
                  <a:cubicBezTo>
                    <a:pt x="9506" y="16096"/>
                    <a:pt x="9426" y="15148"/>
                    <a:pt x="9186" y="14674"/>
                  </a:cubicBezTo>
                  <a:cubicBezTo>
                    <a:pt x="8946" y="14200"/>
                    <a:pt x="8546" y="14200"/>
                    <a:pt x="8346" y="14463"/>
                  </a:cubicBezTo>
                  <a:cubicBezTo>
                    <a:pt x="8146" y="14727"/>
                    <a:pt x="8146" y="15253"/>
                    <a:pt x="8266" y="16044"/>
                  </a:cubicBezTo>
                  <a:cubicBezTo>
                    <a:pt x="8386" y="16834"/>
                    <a:pt x="8626" y="17888"/>
                    <a:pt x="9106" y="18625"/>
                  </a:cubicBezTo>
                  <a:cubicBezTo>
                    <a:pt x="9586" y="19363"/>
                    <a:pt x="10306" y="19784"/>
                    <a:pt x="11026" y="19784"/>
                  </a:cubicBezTo>
                  <a:cubicBezTo>
                    <a:pt x="11746" y="19784"/>
                    <a:pt x="12466" y="19363"/>
                    <a:pt x="12986" y="18836"/>
                  </a:cubicBezTo>
                  <a:cubicBezTo>
                    <a:pt x="13506" y="18309"/>
                    <a:pt x="13826" y="17677"/>
                    <a:pt x="14146" y="17203"/>
                  </a:cubicBezTo>
                  <a:cubicBezTo>
                    <a:pt x="14466" y="16729"/>
                    <a:pt x="14786" y="16412"/>
                    <a:pt x="14986" y="16518"/>
                  </a:cubicBezTo>
                  <a:cubicBezTo>
                    <a:pt x="15186" y="16623"/>
                    <a:pt x="15266" y="17150"/>
                    <a:pt x="15346" y="17677"/>
                  </a:cubicBezTo>
                  <a:cubicBezTo>
                    <a:pt x="15426" y="18204"/>
                    <a:pt x="15506" y="18730"/>
                    <a:pt x="15666" y="19257"/>
                  </a:cubicBezTo>
                  <a:cubicBezTo>
                    <a:pt x="15826" y="19784"/>
                    <a:pt x="16066" y="20311"/>
                    <a:pt x="16226" y="20311"/>
                  </a:cubicBezTo>
                  <a:cubicBezTo>
                    <a:pt x="16386" y="20311"/>
                    <a:pt x="16466" y="19784"/>
                    <a:pt x="16586" y="19257"/>
                  </a:cubicBezTo>
                  <a:cubicBezTo>
                    <a:pt x="16706" y="18730"/>
                    <a:pt x="16866" y="18204"/>
                    <a:pt x="17106" y="17730"/>
                  </a:cubicBezTo>
                  <a:cubicBezTo>
                    <a:pt x="17346" y="17255"/>
                    <a:pt x="17666" y="16834"/>
                    <a:pt x="17906" y="16887"/>
                  </a:cubicBezTo>
                  <a:cubicBezTo>
                    <a:pt x="18146" y="16939"/>
                    <a:pt x="18306" y="17466"/>
                    <a:pt x="18706" y="18309"/>
                  </a:cubicBezTo>
                  <a:cubicBezTo>
                    <a:pt x="19106" y="19152"/>
                    <a:pt x="19746" y="20311"/>
                    <a:pt x="20266" y="20890"/>
                  </a:cubicBezTo>
                  <a:cubicBezTo>
                    <a:pt x="20786" y="21470"/>
                    <a:pt x="21186" y="21470"/>
                    <a:pt x="21586" y="2147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3650762" y="6815963"/>
              <a:ext cx="205677" cy="554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21600" y="2473"/>
                  </a:moveTo>
                  <a:cubicBezTo>
                    <a:pt x="21600" y="1683"/>
                    <a:pt x="21600" y="893"/>
                    <a:pt x="20700" y="432"/>
                  </a:cubicBezTo>
                  <a:cubicBezTo>
                    <a:pt x="19800" y="-29"/>
                    <a:pt x="18000" y="-161"/>
                    <a:pt x="16560" y="234"/>
                  </a:cubicBezTo>
                  <a:cubicBezTo>
                    <a:pt x="15120" y="629"/>
                    <a:pt x="14040" y="1551"/>
                    <a:pt x="13860" y="3527"/>
                  </a:cubicBezTo>
                  <a:cubicBezTo>
                    <a:pt x="13680" y="5502"/>
                    <a:pt x="14400" y="8532"/>
                    <a:pt x="15120" y="11298"/>
                  </a:cubicBezTo>
                  <a:cubicBezTo>
                    <a:pt x="15840" y="14063"/>
                    <a:pt x="16560" y="16566"/>
                    <a:pt x="16200" y="18212"/>
                  </a:cubicBezTo>
                  <a:cubicBezTo>
                    <a:pt x="15840" y="19859"/>
                    <a:pt x="14400" y="20649"/>
                    <a:pt x="12780" y="21044"/>
                  </a:cubicBezTo>
                  <a:cubicBezTo>
                    <a:pt x="11160" y="21439"/>
                    <a:pt x="9360" y="21439"/>
                    <a:pt x="7200" y="20780"/>
                  </a:cubicBezTo>
                  <a:cubicBezTo>
                    <a:pt x="5040" y="20122"/>
                    <a:pt x="2520" y="18805"/>
                    <a:pt x="0" y="1748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3640477" y="7065436"/>
              <a:ext cx="287949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4320824" y="6767205"/>
              <a:ext cx="90942" cy="50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11623" y="0"/>
                  </a:moveTo>
                  <a:cubicBezTo>
                    <a:pt x="6023" y="3967"/>
                    <a:pt x="423" y="7935"/>
                    <a:pt x="23" y="11461"/>
                  </a:cubicBezTo>
                  <a:cubicBezTo>
                    <a:pt x="-377" y="14988"/>
                    <a:pt x="4423" y="18073"/>
                    <a:pt x="8823" y="19690"/>
                  </a:cubicBezTo>
                  <a:cubicBezTo>
                    <a:pt x="13223" y="21306"/>
                    <a:pt x="17223" y="21453"/>
                    <a:pt x="21223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15508025" y="6746637"/>
              <a:ext cx="114955" cy="524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13341" y="0"/>
                  </a:moveTo>
                  <a:cubicBezTo>
                    <a:pt x="17153" y="3812"/>
                    <a:pt x="20965" y="7624"/>
                    <a:pt x="21282" y="10871"/>
                  </a:cubicBezTo>
                  <a:cubicBezTo>
                    <a:pt x="21600" y="14118"/>
                    <a:pt x="18424" y="16800"/>
                    <a:pt x="14294" y="18494"/>
                  </a:cubicBezTo>
                  <a:cubicBezTo>
                    <a:pt x="10165" y="20188"/>
                    <a:pt x="5082" y="20894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3722748" y="7908711"/>
              <a:ext cx="215962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714" y="0"/>
                  </a:cubicBezTo>
                  <a:cubicBezTo>
                    <a:pt x="17143" y="0"/>
                    <a:pt x="18857" y="0"/>
                    <a:pt x="19886" y="3600"/>
                  </a:cubicBezTo>
                  <a:cubicBezTo>
                    <a:pt x="20914" y="7200"/>
                    <a:pt x="21257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3661045" y="8042829"/>
              <a:ext cx="322758" cy="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0700" extrusionOk="0">
                  <a:moveTo>
                    <a:pt x="0" y="20700"/>
                  </a:moveTo>
                  <a:cubicBezTo>
                    <a:pt x="6139" y="13500"/>
                    <a:pt x="12278" y="6300"/>
                    <a:pt x="15916" y="2700"/>
                  </a:cubicBezTo>
                  <a:cubicBezTo>
                    <a:pt x="19554" y="-900"/>
                    <a:pt x="20691" y="-900"/>
                    <a:pt x="21145" y="2700"/>
                  </a:cubicBezTo>
                  <a:cubicBezTo>
                    <a:pt x="21600" y="6300"/>
                    <a:pt x="21373" y="13500"/>
                    <a:pt x="21145" y="207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4555739" y="7867576"/>
              <a:ext cx="123406" cy="150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5891"/>
                    <a:pt x="15600" y="11782"/>
                    <a:pt x="12900" y="15709"/>
                  </a:cubicBezTo>
                  <a:cubicBezTo>
                    <a:pt x="10200" y="19636"/>
                    <a:pt x="7800" y="21600"/>
                    <a:pt x="5700" y="21600"/>
                  </a:cubicBezTo>
                  <a:cubicBezTo>
                    <a:pt x="3600" y="21600"/>
                    <a:pt x="1800" y="19636"/>
                    <a:pt x="0" y="176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4545455" y="7735421"/>
              <a:ext cx="257097" cy="273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281"/>
                  </a:moveTo>
                  <a:cubicBezTo>
                    <a:pt x="864" y="1214"/>
                    <a:pt x="1728" y="148"/>
                    <a:pt x="2880" y="14"/>
                  </a:cubicBezTo>
                  <a:cubicBezTo>
                    <a:pt x="4032" y="-119"/>
                    <a:pt x="5472" y="681"/>
                    <a:pt x="7200" y="3748"/>
                  </a:cubicBezTo>
                  <a:cubicBezTo>
                    <a:pt x="8928" y="6814"/>
                    <a:pt x="10944" y="12148"/>
                    <a:pt x="12384" y="15481"/>
                  </a:cubicBezTo>
                  <a:cubicBezTo>
                    <a:pt x="13824" y="18814"/>
                    <a:pt x="14688" y="20148"/>
                    <a:pt x="15840" y="20814"/>
                  </a:cubicBezTo>
                  <a:cubicBezTo>
                    <a:pt x="16992" y="21481"/>
                    <a:pt x="18432" y="21481"/>
                    <a:pt x="19440" y="20681"/>
                  </a:cubicBezTo>
                  <a:cubicBezTo>
                    <a:pt x="20448" y="19881"/>
                    <a:pt x="21024" y="18281"/>
                    <a:pt x="21600" y="166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4956808" y="7960130"/>
              <a:ext cx="41137" cy="1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5285891" y="7668615"/>
              <a:ext cx="195394" cy="506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3" extrusionOk="0">
                  <a:moveTo>
                    <a:pt x="21600" y="1866"/>
                  </a:moveTo>
                  <a:cubicBezTo>
                    <a:pt x="20463" y="1150"/>
                    <a:pt x="19326" y="435"/>
                    <a:pt x="17621" y="149"/>
                  </a:cubicBezTo>
                  <a:cubicBezTo>
                    <a:pt x="15916" y="-137"/>
                    <a:pt x="13642" y="6"/>
                    <a:pt x="12316" y="435"/>
                  </a:cubicBezTo>
                  <a:cubicBezTo>
                    <a:pt x="10989" y="864"/>
                    <a:pt x="10611" y="1580"/>
                    <a:pt x="11368" y="3725"/>
                  </a:cubicBezTo>
                  <a:cubicBezTo>
                    <a:pt x="12126" y="5871"/>
                    <a:pt x="14021" y="9447"/>
                    <a:pt x="15537" y="12093"/>
                  </a:cubicBezTo>
                  <a:cubicBezTo>
                    <a:pt x="17053" y="14740"/>
                    <a:pt x="18189" y="16456"/>
                    <a:pt x="18758" y="17672"/>
                  </a:cubicBezTo>
                  <a:cubicBezTo>
                    <a:pt x="19326" y="18888"/>
                    <a:pt x="19326" y="19603"/>
                    <a:pt x="17621" y="20247"/>
                  </a:cubicBezTo>
                  <a:cubicBezTo>
                    <a:pt x="15916" y="20891"/>
                    <a:pt x="12505" y="21463"/>
                    <a:pt x="9284" y="20962"/>
                  </a:cubicBezTo>
                  <a:cubicBezTo>
                    <a:pt x="6063" y="20462"/>
                    <a:pt x="3032" y="18888"/>
                    <a:pt x="0" y="1731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5275608" y="7867576"/>
              <a:ext cx="226245" cy="7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5695898" y="7672183"/>
              <a:ext cx="124754" cy="37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16833" y="0"/>
                  </a:moveTo>
                  <a:cubicBezTo>
                    <a:pt x="11848" y="800"/>
                    <a:pt x="6864" y="1600"/>
                    <a:pt x="3541" y="3300"/>
                  </a:cubicBezTo>
                  <a:cubicBezTo>
                    <a:pt x="218" y="5000"/>
                    <a:pt x="-1444" y="7600"/>
                    <a:pt x="1602" y="10800"/>
                  </a:cubicBezTo>
                  <a:cubicBezTo>
                    <a:pt x="4648" y="14000"/>
                    <a:pt x="12402" y="17800"/>
                    <a:pt x="20156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6005760" y="7672183"/>
              <a:ext cx="213995" cy="2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1367" extrusionOk="0">
                  <a:moveTo>
                    <a:pt x="0" y="0"/>
                  </a:moveTo>
                  <a:cubicBezTo>
                    <a:pt x="1687" y="2400"/>
                    <a:pt x="3375" y="4800"/>
                    <a:pt x="4387" y="7467"/>
                  </a:cubicBezTo>
                  <a:cubicBezTo>
                    <a:pt x="5400" y="10133"/>
                    <a:pt x="5738" y="13067"/>
                    <a:pt x="5906" y="15333"/>
                  </a:cubicBezTo>
                  <a:cubicBezTo>
                    <a:pt x="6075" y="17600"/>
                    <a:pt x="6075" y="19200"/>
                    <a:pt x="5906" y="19333"/>
                  </a:cubicBezTo>
                  <a:cubicBezTo>
                    <a:pt x="5738" y="19467"/>
                    <a:pt x="5400" y="18133"/>
                    <a:pt x="5906" y="17067"/>
                  </a:cubicBezTo>
                  <a:cubicBezTo>
                    <a:pt x="6412" y="16000"/>
                    <a:pt x="7762" y="15200"/>
                    <a:pt x="9112" y="14400"/>
                  </a:cubicBezTo>
                  <a:cubicBezTo>
                    <a:pt x="10462" y="13600"/>
                    <a:pt x="11813" y="12800"/>
                    <a:pt x="13669" y="12400"/>
                  </a:cubicBezTo>
                  <a:cubicBezTo>
                    <a:pt x="15525" y="12000"/>
                    <a:pt x="17887" y="12000"/>
                    <a:pt x="19406" y="12667"/>
                  </a:cubicBezTo>
                  <a:cubicBezTo>
                    <a:pt x="20925" y="13333"/>
                    <a:pt x="21600" y="14667"/>
                    <a:pt x="20587" y="16267"/>
                  </a:cubicBezTo>
                  <a:cubicBezTo>
                    <a:pt x="19575" y="17867"/>
                    <a:pt x="16875" y="19733"/>
                    <a:pt x="14681" y="20667"/>
                  </a:cubicBezTo>
                  <a:cubicBezTo>
                    <a:pt x="12487" y="21600"/>
                    <a:pt x="10800" y="21600"/>
                    <a:pt x="8944" y="20667"/>
                  </a:cubicBezTo>
                  <a:cubicBezTo>
                    <a:pt x="7087" y="19733"/>
                    <a:pt x="5063" y="17867"/>
                    <a:pt x="3038" y="160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6303991" y="7939562"/>
              <a:ext cx="10284" cy="16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6561087" y="7857291"/>
              <a:ext cx="328301" cy="1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0015" extrusionOk="0">
                  <a:moveTo>
                    <a:pt x="0" y="0"/>
                  </a:moveTo>
                  <a:cubicBezTo>
                    <a:pt x="4454" y="0"/>
                    <a:pt x="8907" y="0"/>
                    <a:pt x="11802" y="0"/>
                  </a:cubicBezTo>
                  <a:cubicBezTo>
                    <a:pt x="14697" y="0"/>
                    <a:pt x="16033" y="0"/>
                    <a:pt x="17592" y="4320"/>
                  </a:cubicBezTo>
                  <a:cubicBezTo>
                    <a:pt x="19151" y="8640"/>
                    <a:pt x="20932" y="17280"/>
                    <a:pt x="21266" y="19440"/>
                  </a:cubicBezTo>
                  <a:cubicBezTo>
                    <a:pt x="21600" y="21600"/>
                    <a:pt x="20487" y="17280"/>
                    <a:pt x="19485" y="12960"/>
                  </a:cubicBezTo>
                  <a:cubicBezTo>
                    <a:pt x="18482" y="8640"/>
                    <a:pt x="17592" y="4320"/>
                    <a:pt x="16701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6694777" y="7764737"/>
              <a:ext cx="51420" cy="24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6365694" y="7692750"/>
              <a:ext cx="178535" cy="442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0" y="0"/>
                  </a:moveTo>
                  <a:cubicBezTo>
                    <a:pt x="3600" y="502"/>
                    <a:pt x="7200" y="1005"/>
                    <a:pt x="11200" y="3349"/>
                  </a:cubicBezTo>
                  <a:cubicBezTo>
                    <a:pt x="15200" y="5693"/>
                    <a:pt x="19600" y="9879"/>
                    <a:pt x="20600" y="13228"/>
                  </a:cubicBezTo>
                  <a:cubicBezTo>
                    <a:pt x="21600" y="16577"/>
                    <a:pt x="19200" y="19088"/>
                    <a:pt x="168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7198685" y="787785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7373510" y="7867576"/>
              <a:ext cx="1" cy="20568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7538051" y="7898427"/>
              <a:ext cx="20569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7887702" y="7857291"/>
              <a:ext cx="318800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0"/>
                    <a:pt x="11613" y="0"/>
                    <a:pt x="15097" y="0"/>
                  </a:cubicBezTo>
                  <a:cubicBezTo>
                    <a:pt x="18581" y="0"/>
                    <a:pt x="19742" y="0"/>
                    <a:pt x="20439" y="3600"/>
                  </a:cubicBezTo>
                  <a:cubicBezTo>
                    <a:pt x="21135" y="7200"/>
                    <a:pt x="21368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8031675" y="7754454"/>
              <a:ext cx="10285" cy="23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8597286" y="7847008"/>
              <a:ext cx="195394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6686"/>
                    <a:pt x="10989" y="13371"/>
                    <a:pt x="7389" y="16971"/>
                  </a:cubicBezTo>
                  <a:cubicBezTo>
                    <a:pt x="3789" y="20571"/>
                    <a:pt x="1895" y="21086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8669273" y="7726357"/>
              <a:ext cx="195395" cy="36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1039"/>
                  </a:moveTo>
                  <a:cubicBezTo>
                    <a:pt x="2653" y="439"/>
                    <a:pt x="5305" y="-161"/>
                    <a:pt x="7200" y="39"/>
                  </a:cubicBezTo>
                  <a:cubicBezTo>
                    <a:pt x="9095" y="239"/>
                    <a:pt x="10232" y="1239"/>
                    <a:pt x="12316" y="4239"/>
                  </a:cubicBezTo>
                  <a:cubicBezTo>
                    <a:pt x="14400" y="7239"/>
                    <a:pt x="17432" y="12239"/>
                    <a:pt x="19137" y="15439"/>
                  </a:cubicBezTo>
                  <a:cubicBezTo>
                    <a:pt x="20842" y="18639"/>
                    <a:pt x="21221" y="20039"/>
                    <a:pt x="21600" y="2143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8988072" y="7939562"/>
              <a:ext cx="174826" cy="14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7"/>
                  </a:moveTo>
                  <a:cubicBezTo>
                    <a:pt x="2118" y="6530"/>
                    <a:pt x="4235" y="11553"/>
                    <a:pt x="5718" y="15321"/>
                  </a:cubicBezTo>
                  <a:cubicBezTo>
                    <a:pt x="7200" y="19088"/>
                    <a:pt x="8047" y="21600"/>
                    <a:pt x="8259" y="21600"/>
                  </a:cubicBezTo>
                  <a:cubicBezTo>
                    <a:pt x="8471" y="21600"/>
                    <a:pt x="8047" y="19088"/>
                    <a:pt x="7835" y="16577"/>
                  </a:cubicBezTo>
                  <a:cubicBezTo>
                    <a:pt x="7624" y="14065"/>
                    <a:pt x="7624" y="11553"/>
                    <a:pt x="9953" y="8791"/>
                  </a:cubicBezTo>
                  <a:cubicBezTo>
                    <a:pt x="12282" y="6028"/>
                    <a:pt x="16941" y="3014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9450845" y="7642865"/>
              <a:ext cx="164543" cy="54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21600" y="1147"/>
                  </a:moveTo>
                  <a:cubicBezTo>
                    <a:pt x="20250" y="611"/>
                    <a:pt x="18900" y="74"/>
                    <a:pt x="17100" y="7"/>
                  </a:cubicBezTo>
                  <a:cubicBezTo>
                    <a:pt x="15300" y="-60"/>
                    <a:pt x="13050" y="342"/>
                    <a:pt x="11250" y="1684"/>
                  </a:cubicBezTo>
                  <a:cubicBezTo>
                    <a:pt x="9450" y="3026"/>
                    <a:pt x="8100" y="5306"/>
                    <a:pt x="8775" y="7990"/>
                  </a:cubicBezTo>
                  <a:cubicBezTo>
                    <a:pt x="9450" y="10673"/>
                    <a:pt x="12150" y="13759"/>
                    <a:pt x="13950" y="15704"/>
                  </a:cubicBezTo>
                  <a:cubicBezTo>
                    <a:pt x="15750" y="17649"/>
                    <a:pt x="16650" y="18454"/>
                    <a:pt x="17100" y="19259"/>
                  </a:cubicBezTo>
                  <a:cubicBezTo>
                    <a:pt x="17550" y="20064"/>
                    <a:pt x="17550" y="20869"/>
                    <a:pt x="15300" y="21205"/>
                  </a:cubicBezTo>
                  <a:cubicBezTo>
                    <a:pt x="13050" y="21540"/>
                    <a:pt x="8550" y="21406"/>
                    <a:pt x="5625" y="20936"/>
                  </a:cubicBezTo>
                  <a:cubicBezTo>
                    <a:pt x="2700" y="20467"/>
                    <a:pt x="1350" y="19662"/>
                    <a:pt x="0" y="1885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9389142" y="7898427"/>
              <a:ext cx="205677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9779927" y="7703035"/>
              <a:ext cx="92556" cy="308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4400" y="0"/>
                    <a:pt x="9600" y="0"/>
                    <a:pt x="6000" y="1680"/>
                  </a:cubicBezTo>
                  <a:cubicBezTo>
                    <a:pt x="2400" y="3360"/>
                    <a:pt x="0" y="6720"/>
                    <a:pt x="0" y="9600"/>
                  </a:cubicBezTo>
                  <a:cubicBezTo>
                    <a:pt x="0" y="12480"/>
                    <a:pt x="2400" y="14880"/>
                    <a:pt x="6400" y="16800"/>
                  </a:cubicBezTo>
                  <a:cubicBezTo>
                    <a:pt x="10400" y="18720"/>
                    <a:pt x="16000" y="2016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10067875" y="7682466"/>
              <a:ext cx="191966" cy="29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1157" y="0"/>
                  </a:moveTo>
                  <a:cubicBezTo>
                    <a:pt x="1929" y="5462"/>
                    <a:pt x="2700" y="10924"/>
                    <a:pt x="3086" y="14648"/>
                  </a:cubicBezTo>
                  <a:cubicBezTo>
                    <a:pt x="3471" y="18372"/>
                    <a:pt x="3471" y="20359"/>
                    <a:pt x="3279" y="20731"/>
                  </a:cubicBezTo>
                  <a:cubicBezTo>
                    <a:pt x="3086" y="21103"/>
                    <a:pt x="2700" y="19862"/>
                    <a:pt x="3086" y="18745"/>
                  </a:cubicBezTo>
                  <a:cubicBezTo>
                    <a:pt x="3471" y="17628"/>
                    <a:pt x="4629" y="16634"/>
                    <a:pt x="6750" y="15517"/>
                  </a:cubicBezTo>
                  <a:cubicBezTo>
                    <a:pt x="8871" y="14400"/>
                    <a:pt x="11957" y="13159"/>
                    <a:pt x="14464" y="12538"/>
                  </a:cubicBezTo>
                  <a:cubicBezTo>
                    <a:pt x="16971" y="11917"/>
                    <a:pt x="18900" y="11917"/>
                    <a:pt x="20057" y="12662"/>
                  </a:cubicBezTo>
                  <a:cubicBezTo>
                    <a:pt x="21214" y="13407"/>
                    <a:pt x="21600" y="14897"/>
                    <a:pt x="21600" y="16262"/>
                  </a:cubicBezTo>
                  <a:cubicBezTo>
                    <a:pt x="21600" y="17628"/>
                    <a:pt x="21214" y="18869"/>
                    <a:pt x="18321" y="19862"/>
                  </a:cubicBezTo>
                  <a:cubicBezTo>
                    <a:pt x="15429" y="20855"/>
                    <a:pt x="10029" y="21600"/>
                    <a:pt x="6557" y="21352"/>
                  </a:cubicBezTo>
                  <a:cubicBezTo>
                    <a:pt x="3086" y="21103"/>
                    <a:pt x="1543" y="19862"/>
                    <a:pt x="0" y="1862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10386674" y="7888143"/>
              <a:ext cx="92555" cy="1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05" extrusionOk="0">
                  <a:moveTo>
                    <a:pt x="0" y="0"/>
                  </a:moveTo>
                  <a:cubicBezTo>
                    <a:pt x="800" y="9095"/>
                    <a:pt x="1600" y="18189"/>
                    <a:pt x="2800" y="19895"/>
                  </a:cubicBezTo>
                  <a:cubicBezTo>
                    <a:pt x="4000" y="21600"/>
                    <a:pt x="5600" y="15916"/>
                    <a:pt x="8800" y="11653"/>
                  </a:cubicBezTo>
                  <a:cubicBezTo>
                    <a:pt x="12000" y="7389"/>
                    <a:pt x="16800" y="4547"/>
                    <a:pt x="21600" y="170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10561500" y="7723602"/>
              <a:ext cx="163001" cy="411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2" h="21600" extrusionOk="0">
                  <a:moveTo>
                    <a:pt x="0" y="0"/>
                  </a:moveTo>
                  <a:cubicBezTo>
                    <a:pt x="6048" y="1440"/>
                    <a:pt x="12096" y="2880"/>
                    <a:pt x="15984" y="5220"/>
                  </a:cubicBezTo>
                  <a:cubicBezTo>
                    <a:pt x="19872" y="7560"/>
                    <a:pt x="21600" y="10800"/>
                    <a:pt x="19872" y="13680"/>
                  </a:cubicBezTo>
                  <a:cubicBezTo>
                    <a:pt x="18144" y="16560"/>
                    <a:pt x="12960" y="19080"/>
                    <a:pt x="7776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11055123" y="7908711"/>
              <a:ext cx="287950" cy="7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29" y="3086"/>
                    <a:pt x="12857" y="6171"/>
                    <a:pt x="16457" y="9771"/>
                  </a:cubicBezTo>
                  <a:cubicBezTo>
                    <a:pt x="20057" y="13371"/>
                    <a:pt x="20829" y="17486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11178529" y="7805873"/>
              <a:ext cx="10286" cy="267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11798987" y="7775020"/>
              <a:ext cx="78845" cy="51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21600" y="0"/>
                  </a:moveTo>
                  <a:cubicBezTo>
                    <a:pt x="18783" y="3312"/>
                    <a:pt x="15965" y="6624"/>
                    <a:pt x="12678" y="9936"/>
                  </a:cubicBezTo>
                  <a:cubicBezTo>
                    <a:pt x="9391" y="13248"/>
                    <a:pt x="5635" y="16560"/>
                    <a:pt x="3287" y="18648"/>
                  </a:cubicBezTo>
                  <a:cubicBezTo>
                    <a:pt x="939" y="20736"/>
                    <a:pt x="0" y="21600"/>
                    <a:pt x="0" y="21456"/>
                  </a:cubicBezTo>
                  <a:cubicBezTo>
                    <a:pt x="0" y="21312"/>
                    <a:pt x="939" y="20160"/>
                    <a:pt x="1878" y="190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11846978" y="7823012"/>
              <a:ext cx="205679" cy="21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475"/>
                  </a:moveTo>
                  <a:cubicBezTo>
                    <a:pt x="1080" y="12825"/>
                    <a:pt x="2160" y="14175"/>
                    <a:pt x="3600" y="14850"/>
                  </a:cubicBezTo>
                  <a:cubicBezTo>
                    <a:pt x="5040" y="15525"/>
                    <a:pt x="6840" y="15525"/>
                    <a:pt x="9180" y="14344"/>
                  </a:cubicBezTo>
                  <a:cubicBezTo>
                    <a:pt x="11520" y="13163"/>
                    <a:pt x="14400" y="10800"/>
                    <a:pt x="16200" y="8775"/>
                  </a:cubicBezTo>
                  <a:cubicBezTo>
                    <a:pt x="18000" y="6750"/>
                    <a:pt x="18720" y="5063"/>
                    <a:pt x="18900" y="3375"/>
                  </a:cubicBezTo>
                  <a:cubicBezTo>
                    <a:pt x="19080" y="1688"/>
                    <a:pt x="18720" y="0"/>
                    <a:pt x="18180" y="0"/>
                  </a:cubicBezTo>
                  <a:cubicBezTo>
                    <a:pt x="17640" y="0"/>
                    <a:pt x="16920" y="1688"/>
                    <a:pt x="16560" y="4219"/>
                  </a:cubicBezTo>
                  <a:cubicBezTo>
                    <a:pt x="16200" y="6750"/>
                    <a:pt x="16200" y="10125"/>
                    <a:pt x="16200" y="12825"/>
                  </a:cubicBezTo>
                  <a:cubicBezTo>
                    <a:pt x="16200" y="15525"/>
                    <a:pt x="16200" y="17550"/>
                    <a:pt x="17100" y="18900"/>
                  </a:cubicBezTo>
                  <a:cubicBezTo>
                    <a:pt x="18000" y="20250"/>
                    <a:pt x="19800" y="20925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12155494" y="8001266"/>
              <a:ext cx="10284" cy="15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12412590" y="7702244"/>
              <a:ext cx="267380" cy="505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1338"/>
                  </a:moveTo>
                  <a:cubicBezTo>
                    <a:pt x="20215" y="758"/>
                    <a:pt x="18831" y="178"/>
                    <a:pt x="17446" y="33"/>
                  </a:cubicBezTo>
                  <a:cubicBezTo>
                    <a:pt x="16062" y="-112"/>
                    <a:pt x="14677" y="178"/>
                    <a:pt x="13708" y="1628"/>
                  </a:cubicBezTo>
                  <a:cubicBezTo>
                    <a:pt x="12738" y="3077"/>
                    <a:pt x="12185" y="5687"/>
                    <a:pt x="12185" y="8586"/>
                  </a:cubicBezTo>
                  <a:cubicBezTo>
                    <a:pt x="12185" y="11485"/>
                    <a:pt x="12738" y="14675"/>
                    <a:pt x="13015" y="16632"/>
                  </a:cubicBezTo>
                  <a:cubicBezTo>
                    <a:pt x="13292" y="18589"/>
                    <a:pt x="13292" y="19314"/>
                    <a:pt x="12046" y="20038"/>
                  </a:cubicBezTo>
                  <a:cubicBezTo>
                    <a:pt x="10800" y="20763"/>
                    <a:pt x="8308" y="21488"/>
                    <a:pt x="6092" y="21343"/>
                  </a:cubicBezTo>
                  <a:cubicBezTo>
                    <a:pt x="3877" y="21198"/>
                    <a:pt x="1938" y="20183"/>
                    <a:pt x="0" y="191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12412590" y="7918995"/>
              <a:ext cx="246813" cy="51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12836832" y="7815244"/>
              <a:ext cx="110518" cy="35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21446" extrusionOk="0">
                  <a:moveTo>
                    <a:pt x="20482" y="685"/>
                  </a:moveTo>
                  <a:cubicBezTo>
                    <a:pt x="16670" y="265"/>
                    <a:pt x="12858" y="-154"/>
                    <a:pt x="9682" y="56"/>
                  </a:cubicBezTo>
                  <a:cubicBezTo>
                    <a:pt x="6505" y="265"/>
                    <a:pt x="3964" y="1104"/>
                    <a:pt x="2058" y="3516"/>
                  </a:cubicBezTo>
                  <a:cubicBezTo>
                    <a:pt x="153" y="5928"/>
                    <a:pt x="-1118" y="9912"/>
                    <a:pt x="1423" y="13162"/>
                  </a:cubicBezTo>
                  <a:cubicBezTo>
                    <a:pt x="3964" y="16413"/>
                    <a:pt x="10317" y="18929"/>
                    <a:pt x="16670" y="2144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13153026" y="7881654"/>
              <a:ext cx="145402" cy="39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396" extrusionOk="0">
                  <a:moveTo>
                    <a:pt x="1473" y="2565"/>
                  </a:moveTo>
                  <a:cubicBezTo>
                    <a:pt x="1964" y="8104"/>
                    <a:pt x="2455" y="13642"/>
                    <a:pt x="2700" y="16965"/>
                  </a:cubicBezTo>
                  <a:cubicBezTo>
                    <a:pt x="2945" y="20288"/>
                    <a:pt x="2945" y="21396"/>
                    <a:pt x="2945" y="21396"/>
                  </a:cubicBezTo>
                  <a:cubicBezTo>
                    <a:pt x="2945" y="21396"/>
                    <a:pt x="2945" y="20288"/>
                    <a:pt x="2700" y="17150"/>
                  </a:cubicBezTo>
                  <a:cubicBezTo>
                    <a:pt x="2455" y="14011"/>
                    <a:pt x="1964" y="8842"/>
                    <a:pt x="1964" y="5796"/>
                  </a:cubicBezTo>
                  <a:cubicBezTo>
                    <a:pt x="1964" y="2750"/>
                    <a:pt x="2455" y="1827"/>
                    <a:pt x="3682" y="1088"/>
                  </a:cubicBezTo>
                  <a:cubicBezTo>
                    <a:pt x="4909" y="350"/>
                    <a:pt x="6873" y="-204"/>
                    <a:pt x="9818" y="73"/>
                  </a:cubicBezTo>
                  <a:cubicBezTo>
                    <a:pt x="12764" y="350"/>
                    <a:pt x="16691" y="1458"/>
                    <a:pt x="18900" y="2565"/>
                  </a:cubicBezTo>
                  <a:cubicBezTo>
                    <a:pt x="21109" y="3673"/>
                    <a:pt x="21600" y="4781"/>
                    <a:pt x="19391" y="5796"/>
                  </a:cubicBezTo>
                  <a:cubicBezTo>
                    <a:pt x="17182" y="6811"/>
                    <a:pt x="12273" y="7734"/>
                    <a:pt x="8591" y="8104"/>
                  </a:cubicBezTo>
                  <a:cubicBezTo>
                    <a:pt x="4909" y="8473"/>
                    <a:pt x="2455" y="8288"/>
                    <a:pt x="1227" y="8104"/>
                  </a:cubicBezTo>
                  <a:cubicBezTo>
                    <a:pt x="0" y="7919"/>
                    <a:pt x="0" y="7734"/>
                    <a:pt x="0" y="75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13379270" y="8145240"/>
              <a:ext cx="1" cy="17482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13523244" y="7867576"/>
              <a:ext cx="176720" cy="43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1" h="21600" extrusionOk="0">
                  <a:moveTo>
                    <a:pt x="8400" y="0"/>
                  </a:moveTo>
                  <a:cubicBezTo>
                    <a:pt x="13200" y="3429"/>
                    <a:pt x="18000" y="6857"/>
                    <a:pt x="19800" y="9686"/>
                  </a:cubicBezTo>
                  <a:cubicBezTo>
                    <a:pt x="21600" y="12514"/>
                    <a:pt x="20400" y="14743"/>
                    <a:pt x="16600" y="16629"/>
                  </a:cubicBezTo>
                  <a:cubicBezTo>
                    <a:pt x="12800" y="18514"/>
                    <a:pt x="6400" y="20057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14037436" y="7990981"/>
              <a:ext cx="308516" cy="3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14160842" y="7888143"/>
              <a:ext cx="51420" cy="23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14592763" y="799098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14747020" y="7990981"/>
              <a:ext cx="1028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14870427" y="8011549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15178941" y="7960130"/>
              <a:ext cx="246814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15230361" y="7877859"/>
              <a:ext cx="15883" cy="25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4320"/>
                    <a:pt x="17280" y="8640"/>
                    <a:pt x="19440" y="12240"/>
                  </a:cubicBezTo>
                  <a:cubicBezTo>
                    <a:pt x="21600" y="15840"/>
                    <a:pt x="17280" y="18720"/>
                    <a:pt x="12959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15822486" y="7867576"/>
              <a:ext cx="96892" cy="523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281" extrusionOk="0">
                  <a:moveTo>
                    <a:pt x="21052" y="0"/>
                  </a:moveTo>
                  <a:cubicBezTo>
                    <a:pt x="18818" y="3484"/>
                    <a:pt x="16583" y="6968"/>
                    <a:pt x="14349" y="9825"/>
                  </a:cubicBezTo>
                  <a:cubicBezTo>
                    <a:pt x="12114" y="12681"/>
                    <a:pt x="9880" y="14911"/>
                    <a:pt x="7273" y="16932"/>
                  </a:cubicBezTo>
                  <a:cubicBezTo>
                    <a:pt x="4666" y="18952"/>
                    <a:pt x="1687" y="20764"/>
                    <a:pt x="569" y="21182"/>
                  </a:cubicBezTo>
                  <a:cubicBezTo>
                    <a:pt x="-548" y="21600"/>
                    <a:pt x="197" y="20625"/>
                    <a:pt x="942" y="1964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15867958" y="7917162"/>
              <a:ext cx="185110" cy="197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13606"/>
                  </a:moveTo>
                  <a:cubicBezTo>
                    <a:pt x="4000" y="13606"/>
                    <a:pt x="8000" y="13606"/>
                    <a:pt x="11600" y="12861"/>
                  </a:cubicBezTo>
                  <a:cubicBezTo>
                    <a:pt x="15200" y="12117"/>
                    <a:pt x="18400" y="10627"/>
                    <a:pt x="20000" y="8951"/>
                  </a:cubicBezTo>
                  <a:cubicBezTo>
                    <a:pt x="21600" y="7275"/>
                    <a:pt x="21600" y="5413"/>
                    <a:pt x="21400" y="3551"/>
                  </a:cubicBezTo>
                  <a:cubicBezTo>
                    <a:pt x="21200" y="1689"/>
                    <a:pt x="20800" y="-173"/>
                    <a:pt x="20000" y="13"/>
                  </a:cubicBezTo>
                  <a:cubicBezTo>
                    <a:pt x="19200" y="199"/>
                    <a:pt x="18000" y="2434"/>
                    <a:pt x="18200" y="6344"/>
                  </a:cubicBezTo>
                  <a:cubicBezTo>
                    <a:pt x="18400" y="10255"/>
                    <a:pt x="20000" y="15841"/>
                    <a:pt x="21600" y="2142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16197042" y="8062968"/>
              <a:ext cx="92556" cy="15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21600" y="0"/>
                  </a:moveTo>
                  <a:cubicBezTo>
                    <a:pt x="17600" y="480"/>
                    <a:pt x="13600" y="960"/>
                    <a:pt x="12800" y="3360"/>
                  </a:cubicBezTo>
                  <a:cubicBezTo>
                    <a:pt x="12000" y="5760"/>
                    <a:pt x="14400" y="10080"/>
                    <a:pt x="16000" y="13680"/>
                  </a:cubicBezTo>
                  <a:cubicBezTo>
                    <a:pt x="17600" y="17280"/>
                    <a:pt x="18400" y="20160"/>
                    <a:pt x="15600" y="20880"/>
                  </a:cubicBezTo>
                  <a:cubicBezTo>
                    <a:pt x="12800" y="21600"/>
                    <a:pt x="6400" y="20160"/>
                    <a:pt x="0" y="1872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16556975" y="7706462"/>
              <a:ext cx="236530" cy="533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21600" y="1101"/>
                  </a:moveTo>
                  <a:cubicBezTo>
                    <a:pt x="19722" y="550"/>
                    <a:pt x="17843" y="0"/>
                    <a:pt x="16435" y="0"/>
                  </a:cubicBezTo>
                  <a:cubicBezTo>
                    <a:pt x="15026" y="0"/>
                    <a:pt x="14087" y="550"/>
                    <a:pt x="13774" y="2201"/>
                  </a:cubicBezTo>
                  <a:cubicBezTo>
                    <a:pt x="13461" y="3852"/>
                    <a:pt x="13774" y="6604"/>
                    <a:pt x="14556" y="9424"/>
                  </a:cubicBezTo>
                  <a:cubicBezTo>
                    <a:pt x="15339" y="12245"/>
                    <a:pt x="16591" y="15134"/>
                    <a:pt x="16591" y="17197"/>
                  </a:cubicBezTo>
                  <a:cubicBezTo>
                    <a:pt x="16591" y="19261"/>
                    <a:pt x="15339" y="20499"/>
                    <a:pt x="13148" y="21050"/>
                  </a:cubicBezTo>
                  <a:cubicBezTo>
                    <a:pt x="10956" y="21600"/>
                    <a:pt x="7826" y="21462"/>
                    <a:pt x="5478" y="20912"/>
                  </a:cubicBezTo>
                  <a:cubicBezTo>
                    <a:pt x="3130" y="20362"/>
                    <a:pt x="1565" y="19399"/>
                    <a:pt x="0" y="184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16505556" y="7918995"/>
              <a:ext cx="308516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17072100" y="7754454"/>
              <a:ext cx="143042" cy="3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16440" y="0"/>
                  </a:moveTo>
                  <a:cubicBezTo>
                    <a:pt x="13426" y="0"/>
                    <a:pt x="10412" y="0"/>
                    <a:pt x="7398" y="1849"/>
                  </a:cubicBezTo>
                  <a:cubicBezTo>
                    <a:pt x="4384" y="3697"/>
                    <a:pt x="1370" y="7395"/>
                    <a:pt x="366" y="10313"/>
                  </a:cubicBezTo>
                  <a:cubicBezTo>
                    <a:pt x="-639" y="13232"/>
                    <a:pt x="366" y="15373"/>
                    <a:pt x="4133" y="17124"/>
                  </a:cubicBezTo>
                  <a:cubicBezTo>
                    <a:pt x="7901" y="18876"/>
                    <a:pt x="14431" y="20238"/>
                    <a:pt x="20961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17349688" y="7833157"/>
              <a:ext cx="153401" cy="287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153" extrusionOk="0">
                  <a:moveTo>
                    <a:pt x="2760" y="2410"/>
                  </a:moveTo>
                  <a:cubicBezTo>
                    <a:pt x="1800" y="9130"/>
                    <a:pt x="840" y="15850"/>
                    <a:pt x="360" y="18610"/>
                  </a:cubicBezTo>
                  <a:cubicBezTo>
                    <a:pt x="-120" y="21370"/>
                    <a:pt x="-120" y="20170"/>
                    <a:pt x="360" y="17050"/>
                  </a:cubicBezTo>
                  <a:cubicBezTo>
                    <a:pt x="840" y="13930"/>
                    <a:pt x="1800" y="8890"/>
                    <a:pt x="2760" y="5770"/>
                  </a:cubicBezTo>
                  <a:cubicBezTo>
                    <a:pt x="3720" y="2650"/>
                    <a:pt x="4680" y="1450"/>
                    <a:pt x="6840" y="730"/>
                  </a:cubicBezTo>
                  <a:cubicBezTo>
                    <a:pt x="9000" y="10"/>
                    <a:pt x="12360" y="-230"/>
                    <a:pt x="15000" y="250"/>
                  </a:cubicBezTo>
                  <a:cubicBezTo>
                    <a:pt x="17640" y="730"/>
                    <a:pt x="19560" y="1930"/>
                    <a:pt x="20520" y="3130"/>
                  </a:cubicBezTo>
                  <a:cubicBezTo>
                    <a:pt x="21480" y="4330"/>
                    <a:pt x="21480" y="5530"/>
                    <a:pt x="21480" y="6730"/>
                  </a:cubicBezTo>
                  <a:cubicBezTo>
                    <a:pt x="21480" y="7930"/>
                    <a:pt x="21480" y="9130"/>
                    <a:pt x="20520" y="10090"/>
                  </a:cubicBezTo>
                  <a:cubicBezTo>
                    <a:pt x="19560" y="11050"/>
                    <a:pt x="17640" y="11770"/>
                    <a:pt x="14280" y="11890"/>
                  </a:cubicBezTo>
                  <a:cubicBezTo>
                    <a:pt x="10920" y="12010"/>
                    <a:pt x="6120" y="11530"/>
                    <a:pt x="1320" y="110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17564791" y="8042400"/>
              <a:ext cx="143270" cy="162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270" extrusionOk="0">
                  <a:moveTo>
                    <a:pt x="18084" y="0"/>
                  </a:moveTo>
                  <a:cubicBezTo>
                    <a:pt x="15572" y="450"/>
                    <a:pt x="13061" y="900"/>
                    <a:pt x="12056" y="2250"/>
                  </a:cubicBezTo>
                  <a:cubicBezTo>
                    <a:pt x="11051" y="3600"/>
                    <a:pt x="11553" y="5850"/>
                    <a:pt x="13060" y="8100"/>
                  </a:cubicBezTo>
                  <a:cubicBezTo>
                    <a:pt x="14567" y="10350"/>
                    <a:pt x="17079" y="12600"/>
                    <a:pt x="18837" y="14850"/>
                  </a:cubicBezTo>
                  <a:cubicBezTo>
                    <a:pt x="20595" y="17100"/>
                    <a:pt x="21600" y="19350"/>
                    <a:pt x="20595" y="20475"/>
                  </a:cubicBezTo>
                  <a:cubicBezTo>
                    <a:pt x="19591" y="21600"/>
                    <a:pt x="16577" y="21600"/>
                    <a:pt x="12809" y="20025"/>
                  </a:cubicBezTo>
                  <a:cubicBezTo>
                    <a:pt x="9042" y="18450"/>
                    <a:pt x="4521" y="15300"/>
                    <a:pt x="0" y="121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17873305" y="7805873"/>
              <a:ext cx="148909" cy="47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7" h="21600" extrusionOk="0">
                  <a:moveTo>
                    <a:pt x="5635" y="0"/>
                  </a:moveTo>
                  <a:cubicBezTo>
                    <a:pt x="10330" y="1252"/>
                    <a:pt x="15026" y="2504"/>
                    <a:pt x="17843" y="5009"/>
                  </a:cubicBezTo>
                  <a:cubicBezTo>
                    <a:pt x="20661" y="7513"/>
                    <a:pt x="21600" y="11270"/>
                    <a:pt x="18313" y="14243"/>
                  </a:cubicBezTo>
                  <a:cubicBezTo>
                    <a:pt x="15026" y="17217"/>
                    <a:pt x="7513" y="19409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3710281" y="8884261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3699903" y="9008800"/>
              <a:ext cx="33210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4800"/>
                    <a:pt x="12150" y="9600"/>
                    <a:pt x="15750" y="13200"/>
                  </a:cubicBezTo>
                  <a:cubicBezTo>
                    <a:pt x="19350" y="16800"/>
                    <a:pt x="2047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4616652" y="8790856"/>
              <a:ext cx="48433" cy="57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21600" y="0"/>
                  </a:moveTo>
                  <a:cubicBezTo>
                    <a:pt x="21600" y="4757"/>
                    <a:pt x="21600" y="9514"/>
                    <a:pt x="20829" y="12664"/>
                  </a:cubicBezTo>
                  <a:cubicBezTo>
                    <a:pt x="20057" y="15814"/>
                    <a:pt x="18514" y="17357"/>
                    <a:pt x="15429" y="18707"/>
                  </a:cubicBezTo>
                  <a:cubicBezTo>
                    <a:pt x="12343" y="20057"/>
                    <a:pt x="7714" y="21214"/>
                    <a:pt x="4629" y="21407"/>
                  </a:cubicBezTo>
                  <a:cubicBezTo>
                    <a:pt x="1543" y="21600"/>
                    <a:pt x="0" y="20829"/>
                    <a:pt x="0" y="19929"/>
                  </a:cubicBezTo>
                  <a:cubicBezTo>
                    <a:pt x="0" y="19029"/>
                    <a:pt x="1543" y="18000"/>
                    <a:pt x="3086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4665084" y="8828910"/>
              <a:ext cx="238701" cy="225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0" y="14073"/>
                  </a:moveTo>
                  <a:cubicBezTo>
                    <a:pt x="1252" y="15055"/>
                    <a:pt x="2504" y="16036"/>
                    <a:pt x="4696" y="16036"/>
                  </a:cubicBezTo>
                  <a:cubicBezTo>
                    <a:pt x="6887" y="16036"/>
                    <a:pt x="10017" y="15055"/>
                    <a:pt x="12052" y="12764"/>
                  </a:cubicBezTo>
                  <a:cubicBezTo>
                    <a:pt x="14087" y="10473"/>
                    <a:pt x="15026" y="6873"/>
                    <a:pt x="15339" y="4255"/>
                  </a:cubicBezTo>
                  <a:cubicBezTo>
                    <a:pt x="15652" y="1636"/>
                    <a:pt x="15339" y="0"/>
                    <a:pt x="15026" y="0"/>
                  </a:cubicBezTo>
                  <a:cubicBezTo>
                    <a:pt x="14713" y="0"/>
                    <a:pt x="14400" y="1636"/>
                    <a:pt x="14243" y="4745"/>
                  </a:cubicBezTo>
                  <a:cubicBezTo>
                    <a:pt x="14087" y="7855"/>
                    <a:pt x="14087" y="12436"/>
                    <a:pt x="14400" y="15545"/>
                  </a:cubicBezTo>
                  <a:cubicBezTo>
                    <a:pt x="14713" y="18655"/>
                    <a:pt x="15339" y="20291"/>
                    <a:pt x="16591" y="20945"/>
                  </a:cubicBezTo>
                  <a:cubicBezTo>
                    <a:pt x="17844" y="21600"/>
                    <a:pt x="19722" y="21273"/>
                    <a:pt x="21600" y="20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5017945" y="9019179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5298159" y="8792406"/>
              <a:ext cx="228324" cy="58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21600" y="1074"/>
                  </a:moveTo>
                  <a:cubicBezTo>
                    <a:pt x="20291" y="572"/>
                    <a:pt x="18982" y="70"/>
                    <a:pt x="17673" y="7"/>
                  </a:cubicBezTo>
                  <a:cubicBezTo>
                    <a:pt x="16364" y="-56"/>
                    <a:pt x="15055" y="321"/>
                    <a:pt x="14400" y="1639"/>
                  </a:cubicBezTo>
                  <a:cubicBezTo>
                    <a:pt x="13745" y="2958"/>
                    <a:pt x="13745" y="5218"/>
                    <a:pt x="14236" y="7981"/>
                  </a:cubicBezTo>
                  <a:cubicBezTo>
                    <a:pt x="14727" y="10744"/>
                    <a:pt x="15709" y="14009"/>
                    <a:pt x="15709" y="16270"/>
                  </a:cubicBezTo>
                  <a:cubicBezTo>
                    <a:pt x="15709" y="18530"/>
                    <a:pt x="14727" y="19786"/>
                    <a:pt x="13418" y="20539"/>
                  </a:cubicBezTo>
                  <a:cubicBezTo>
                    <a:pt x="12109" y="21293"/>
                    <a:pt x="10473" y="21544"/>
                    <a:pt x="8182" y="20791"/>
                  </a:cubicBezTo>
                  <a:cubicBezTo>
                    <a:pt x="5891" y="20037"/>
                    <a:pt x="2945" y="18279"/>
                    <a:pt x="0" y="16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5308538" y="8988044"/>
              <a:ext cx="28021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5781723" y="8884261"/>
              <a:ext cx="13913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600" extrusionOk="0">
                  <a:moveTo>
                    <a:pt x="9884" y="0"/>
                  </a:moveTo>
                  <a:cubicBezTo>
                    <a:pt x="7313" y="0"/>
                    <a:pt x="4741" y="0"/>
                    <a:pt x="2684" y="813"/>
                  </a:cubicBezTo>
                  <a:cubicBezTo>
                    <a:pt x="627" y="1626"/>
                    <a:pt x="-916" y="3252"/>
                    <a:pt x="627" y="6387"/>
                  </a:cubicBezTo>
                  <a:cubicBezTo>
                    <a:pt x="2170" y="9523"/>
                    <a:pt x="6798" y="14168"/>
                    <a:pt x="10655" y="16955"/>
                  </a:cubicBezTo>
                  <a:cubicBezTo>
                    <a:pt x="14513" y="19742"/>
                    <a:pt x="17598" y="20671"/>
                    <a:pt x="206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6113192" y="8935295"/>
              <a:ext cx="160527" cy="29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19988" extrusionOk="0">
                  <a:moveTo>
                    <a:pt x="644" y="1483"/>
                  </a:moveTo>
                  <a:cubicBezTo>
                    <a:pt x="1563" y="9553"/>
                    <a:pt x="2482" y="17623"/>
                    <a:pt x="2482" y="19522"/>
                  </a:cubicBezTo>
                  <a:cubicBezTo>
                    <a:pt x="2482" y="21421"/>
                    <a:pt x="1563" y="17148"/>
                    <a:pt x="874" y="13232"/>
                  </a:cubicBezTo>
                  <a:cubicBezTo>
                    <a:pt x="185" y="9315"/>
                    <a:pt x="-275" y="5755"/>
                    <a:pt x="185" y="3500"/>
                  </a:cubicBezTo>
                  <a:cubicBezTo>
                    <a:pt x="644" y="1245"/>
                    <a:pt x="2023" y="296"/>
                    <a:pt x="5240" y="58"/>
                  </a:cubicBezTo>
                  <a:cubicBezTo>
                    <a:pt x="8457" y="-179"/>
                    <a:pt x="13512" y="296"/>
                    <a:pt x="16729" y="1601"/>
                  </a:cubicBezTo>
                  <a:cubicBezTo>
                    <a:pt x="19946" y="2907"/>
                    <a:pt x="21325" y="5043"/>
                    <a:pt x="21325" y="6586"/>
                  </a:cubicBezTo>
                  <a:cubicBezTo>
                    <a:pt x="21325" y="8129"/>
                    <a:pt x="19946" y="9078"/>
                    <a:pt x="18108" y="9553"/>
                  </a:cubicBezTo>
                  <a:cubicBezTo>
                    <a:pt x="16270" y="10028"/>
                    <a:pt x="13972" y="10028"/>
                    <a:pt x="11674" y="9553"/>
                  </a:cubicBezTo>
                  <a:cubicBezTo>
                    <a:pt x="9376" y="9078"/>
                    <a:pt x="7078" y="8129"/>
                    <a:pt x="4780" y="7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6346366" y="9205988"/>
              <a:ext cx="3113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6491663" y="8894639"/>
              <a:ext cx="173347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600" extrusionOk="0">
                  <a:moveTo>
                    <a:pt x="1271" y="0"/>
                  </a:moveTo>
                  <a:cubicBezTo>
                    <a:pt x="5506" y="502"/>
                    <a:pt x="9741" y="1005"/>
                    <a:pt x="13553" y="2930"/>
                  </a:cubicBezTo>
                  <a:cubicBezTo>
                    <a:pt x="17365" y="4856"/>
                    <a:pt x="20753" y="8205"/>
                    <a:pt x="21176" y="11219"/>
                  </a:cubicBezTo>
                  <a:cubicBezTo>
                    <a:pt x="21600" y="14233"/>
                    <a:pt x="19059" y="16912"/>
                    <a:pt x="15035" y="18586"/>
                  </a:cubicBezTo>
                  <a:cubicBezTo>
                    <a:pt x="11012" y="20260"/>
                    <a:pt x="5506" y="209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7010577" y="9029557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7166251" y="8925774"/>
              <a:ext cx="3113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7674788" y="899842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7840840" y="9008800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7944623" y="9029557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8162567" y="899842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8245594" y="8894639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9003209" y="8863504"/>
              <a:ext cx="62271" cy="53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21600" y="0"/>
                  </a:moveTo>
                  <a:cubicBezTo>
                    <a:pt x="18000" y="4540"/>
                    <a:pt x="14400" y="9080"/>
                    <a:pt x="12000" y="12313"/>
                  </a:cubicBezTo>
                  <a:cubicBezTo>
                    <a:pt x="9600" y="15546"/>
                    <a:pt x="8400" y="17473"/>
                    <a:pt x="7200" y="18986"/>
                  </a:cubicBezTo>
                  <a:cubicBezTo>
                    <a:pt x="6000" y="20499"/>
                    <a:pt x="4800" y="21600"/>
                    <a:pt x="3600" y="21462"/>
                  </a:cubicBezTo>
                  <a:cubicBezTo>
                    <a:pt x="2400" y="21325"/>
                    <a:pt x="1200" y="19949"/>
                    <a:pt x="0" y="18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9034343" y="8907818"/>
              <a:ext cx="269837" cy="1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14472"/>
                  </a:moveTo>
                  <a:cubicBezTo>
                    <a:pt x="2769" y="15609"/>
                    <a:pt x="5538" y="16746"/>
                    <a:pt x="8169" y="16935"/>
                  </a:cubicBezTo>
                  <a:cubicBezTo>
                    <a:pt x="10800" y="17125"/>
                    <a:pt x="13292" y="16367"/>
                    <a:pt x="14954" y="14093"/>
                  </a:cubicBezTo>
                  <a:cubicBezTo>
                    <a:pt x="16615" y="11819"/>
                    <a:pt x="17446" y="8030"/>
                    <a:pt x="17862" y="5188"/>
                  </a:cubicBezTo>
                  <a:cubicBezTo>
                    <a:pt x="18277" y="2346"/>
                    <a:pt x="18277" y="451"/>
                    <a:pt x="17723" y="72"/>
                  </a:cubicBezTo>
                  <a:cubicBezTo>
                    <a:pt x="17169" y="-307"/>
                    <a:pt x="16062" y="830"/>
                    <a:pt x="15508" y="2914"/>
                  </a:cubicBezTo>
                  <a:cubicBezTo>
                    <a:pt x="14954" y="4998"/>
                    <a:pt x="14954" y="8030"/>
                    <a:pt x="16062" y="11251"/>
                  </a:cubicBezTo>
                  <a:cubicBezTo>
                    <a:pt x="17169" y="14472"/>
                    <a:pt x="19385" y="17882"/>
                    <a:pt x="21600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9407963" y="9091745"/>
              <a:ext cx="158660" cy="179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796" extrusionOk="0">
                  <a:moveTo>
                    <a:pt x="16545" y="1209"/>
                  </a:moveTo>
                  <a:cubicBezTo>
                    <a:pt x="14247" y="409"/>
                    <a:pt x="11949" y="-391"/>
                    <a:pt x="11030" y="209"/>
                  </a:cubicBezTo>
                  <a:cubicBezTo>
                    <a:pt x="10111" y="809"/>
                    <a:pt x="10570" y="2809"/>
                    <a:pt x="12408" y="5609"/>
                  </a:cubicBezTo>
                  <a:cubicBezTo>
                    <a:pt x="14247" y="8409"/>
                    <a:pt x="17464" y="12009"/>
                    <a:pt x="19302" y="14809"/>
                  </a:cubicBezTo>
                  <a:cubicBezTo>
                    <a:pt x="21140" y="17609"/>
                    <a:pt x="21600" y="19609"/>
                    <a:pt x="20451" y="20409"/>
                  </a:cubicBezTo>
                  <a:cubicBezTo>
                    <a:pt x="19302" y="21209"/>
                    <a:pt x="16545" y="20809"/>
                    <a:pt x="12868" y="18809"/>
                  </a:cubicBezTo>
                  <a:cubicBezTo>
                    <a:pt x="9191" y="16809"/>
                    <a:pt x="4596" y="13209"/>
                    <a:pt x="0" y="9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9926877" y="8746536"/>
              <a:ext cx="259458" cy="5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7" extrusionOk="0">
                  <a:moveTo>
                    <a:pt x="21600" y="2057"/>
                  </a:moveTo>
                  <a:cubicBezTo>
                    <a:pt x="21312" y="1406"/>
                    <a:pt x="21024" y="756"/>
                    <a:pt x="20016" y="365"/>
                  </a:cubicBezTo>
                  <a:cubicBezTo>
                    <a:pt x="19008" y="-25"/>
                    <a:pt x="17280" y="-155"/>
                    <a:pt x="15984" y="235"/>
                  </a:cubicBezTo>
                  <a:cubicBezTo>
                    <a:pt x="14688" y="626"/>
                    <a:pt x="13824" y="1537"/>
                    <a:pt x="13680" y="3488"/>
                  </a:cubicBezTo>
                  <a:cubicBezTo>
                    <a:pt x="13536" y="5440"/>
                    <a:pt x="14112" y="8433"/>
                    <a:pt x="14976" y="11035"/>
                  </a:cubicBezTo>
                  <a:cubicBezTo>
                    <a:pt x="15840" y="13638"/>
                    <a:pt x="16992" y="15850"/>
                    <a:pt x="17568" y="17346"/>
                  </a:cubicBezTo>
                  <a:cubicBezTo>
                    <a:pt x="18144" y="18843"/>
                    <a:pt x="18144" y="19623"/>
                    <a:pt x="16416" y="20274"/>
                  </a:cubicBezTo>
                  <a:cubicBezTo>
                    <a:pt x="14688" y="20925"/>
                    <a:pt x="11232" y="21445"/>
                    <a:pt x="8208" y="20925"/>
                  </a:cubicBezTo>
                  <a:cubicBezTo>
                    <a:pt x="5184" y="20404"/>
                    <a:pt x="2592" y="18843"/>
                    <a:pt x="0" y="17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9926877" y="8998422"/>
              <a:ext cx="31134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10476035" y="8863504"/>
              <a:ext cx="166944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8049" y="0"/>
                  </a:moveTo>
                  <a:cubicBezTo>
                    <a:pt x="5844" y="0"/>
                    <a:pt x="3640" y="0"/>
                    <a:pt x="2098" y="562"/>
                  </a:cubicBezTo>
                  <a:cubicBezTo>
                    <a:pt x="555" y="1125"/>
                    <a:pt x="-327" y="2250"/>
                    <a:pt x="114" y="4950"/>
                  </a:cubicBezTo>
                  <a:cubicBezTo>
                    <a:pt x="555" y="7650"/>
                    <a:pt x="2318" y="11925"/>
                    <a:pt x="6065" y="14962"/>
                  </a:cubicBezTo>
                  <a:cubicBezTo>
                    <a:pt x="9812" y="18000"/>
                    <a:pt x="15542" y="19800"/>
                    <a:pt x="212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10819410" y="8887050"/>
              <a:ext cx="159670" cy="446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66" extrusionOk="0">
                  <a:moveTo>
                    <a:pt x="0" y="2358"/>
                  </a:moveTo>
                  <a:cubicBezTo>
                    <a:pt x="919" y="8174"/>
                    <a:pt x="1838" y="13989"/>
                    <a:pt x="2298" y="17312"/>
                  </a:cubicBezTo>
                  <a:cubicBezTo>
                    <a:pt x="2757" y="20635"/>
                    <a:pt x="2757" y="21466"/>
                    <a:pt x="2757" y="21466"/>
                  </a:cubicBezTo>
                  <a:cubicBezTo>
                    <a:pt x="2757" y="21466"/>
                    <a:pt x="2757" y="20635"/>
                    <a:pt x="2528" y="17977"/>
                  </a:cubicBezTo>
                  <a:cubicBezTo>
                    <a:pt x="2298" y="15318"/>
                    <a:pt x="1838" y="10832"/>
                    <a:pt x="1609" y="8091"/>
                  </a:cubicBezTo>
                  <a:cubicBezTo>
                    <a:pt x="1379" y="5349"/>
                    <a:pt x="1379" y="4352"/>
                    <a:pt x="1838" y="3438"/>
                  </a:cubicBezTo>
                  <a:cubicBezTo>
                    <a:pt x="2298" y="2524"/>
                    <a:pt x="3217" y="1694"/>
                    <a:pt x="4596" y="1029"/>
                  </a:cubicBezTo>
                  <a:cubicBezTo>
                    <a:pt x="5974" y="364"/>
                    <a:pt x="7813" y="-134"/>
                    <a:pt x="10340" y="32"/>
                  </a:cubicBezTo>
                  <a:cubicBezTo>
                    <a:pt x="12868" y="198"/>
                    <a:pt x="16085" y="1029"/>
                    <a:pt x="17923" y="1860"/>
                  </a:cubicBezTo>
                  <a:cubicBezTo>
                    <a:pt x="19762" y="2691"/>
                    <a:pt x="20221" y="3521"/>
                    <a:pt x="20681" y="4435"/>
                  </a:cubicBezTo>
                  <a:cubicBezTo>
                    <a:pt x="21140" y="5349"/>
                    <a:pt x="21600" y="6346"/>
                    <a:pt x="20681" y="7094"/>
                  </a:cubicBezTo>
                  <a:cubicBezTo>
                    <a:pt x="19762" y="7841"/>
                    <a:pt x="17464" y="8340"/>
                    <a:pt x="13787" y="8257"/>
                  </a:cubicBezTo>
                  <a:cubicBezTo>
                    <a:pt x="10111" y="8174"/>
                    <a:pt x="5055" y="7509"/>
                    <a:pt x="0" y="6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11089245" y="9122961"/>
              <a:ext cx="103819" cy="21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213" extrusionOk="0">
                  <a:moveTo>
                    <a:pt x="16723" y="0"/>
                  </a:moveTo>
                  <a:cubicBezTo>
                    <a:pt x="13936" y="1045"/>
                    <a:pt x="11148" y="2090"/>
                    <a:pt x="10103" y="3484"/>
                  </a:cubicBezTo>
                  <a:cubicBezTo>
                    <a:pt x="9058" y="4877"/>
                    <a:pt x="9755" y="6619"/>
                    <a:pt x="11497" y="8536"/>
                  </a:cubicBezTo>
                  <a:cubicBezTo>
                    <a:pt x="13239" y="10452"/>
                    <a:pt x="16026" y="12542"/>
                    <a:pt x="18116" y="14632"/>
                  </a:cubicBezTo>
                  <a:cubicBezTo>
                    <a:pt x="20207" y="16723"/>
                    <a:pt x="21600" y="18813"/>
                    <a:pt x="20555" y="20032"/>
                  </a:cubicBezTo>
                  <a:cubicBezTo>
                    <a:pt x="19510" y="21252"/>
                    <a:pt x="16026" y="21600"/>
                    <a:pt x="12193" y="20729"/>
                  </a:cubicBezTo>
                  <a:cubicBezTo>
                    <a:pt x="8361" y="19858"/>
                    <a:pt x="4181" y="17768"/>
                    <a:pt x="0" y="156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11286433" y="8863504"/>
              <a:ext cx="199036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1117" y="0"/>
                  </a:moveTo>
                  <a:cubicBezTo>
                    <a:pt x="6331" y="1322"/>
                    <a:pt x="11545" y="2645"/>
                    <a:pt x="15269" y="4849"/>
                  </a:cubicBezTo>
                  <a:cubicBezTo>
                    <a:pt x="18993" y="7053"/>
                    <a:pt x="21228" y="10139"/>
                    <a:pt x="21414" y="12637"/>
                  </a:cubicBezTo>
                  <a:cubicBezTo>
                    <a:pt x="21600" y="15135"/>
                    <a:pt x="19738" y="17045"/>
                    <a:pt x="15828" y="18441"/>
                  </a:cubicBezTo>
                  <a:cubicBezTo>
                    <a:pt x="11917" y="19837"/>
                    <a:pt x="5959" y="207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11929887" y="8998422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11940265" y="9133340"/>
              <a:ext cx="29059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2539827" y="8977666"/>
              <a:ext cx="281047" cy="27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300" extrusionOk="0">
                  <a:moveTo>
                    <a:pt x="15012" y="2400"/>
                  </a:moveTo>
                  <a:cubicBezTo>
                    <a:pt x="12410" y="2133"/>
                    <a:pt x="9807" y="1867"/>
                    <a:pt x="7335" y="2533"/>
                  </a:cubicBezTo>
                  <a:cubicBezTo>
                    <a:pt x="4863" y="3200"/>
                    <a:pt x="2521" y="4800"/>
                    <a:pt x="1219" y="6933"/>
                  </a:cubicBezTo>
                  <a:cubicBezTo>
                    <a:pt x="-82" y="9067"/>
                    <a:pt x="-342" y="11733"/>
                    <a:pt x="439" y="14267"/>
                  </a:cubicBezTo>
                  <a:cubicBezTo>
                    <a:pt x="1219" y="16800"/>
                    <a:pt x="3041" y="19200"/>
                    <a:pt x="6294" y="20400"/>
                  </a:cubicBezTo>
                  <a:cubicBezTo>
                    <a:pt x="9547" y="21600"/>
                    <a:pt x="14232" y="21600"/>
                    <a:pt x="17094" y="20400"/>
                  </a:cubicBezTo>
                  <a:cubicBezTo>
                    <a:pt x="19957" y="19200"/>
                    <a:pt x="20998" y="16800"/>
                    <a:pt x="21128" y="14267"/>
                  </a:cubicBezTo>
                  <a:cubicBezTo>
                    <a:pt x="21258" y="11733"/>
                    <a:pt x="20477" y="9067"/>
                    <a:pt x="18265" y="6667"/>
                  </a:cubicBezTo>
                  <a:cubicBezTo>
                    <a:pt x="16053" y="4267"/>
                    <a:pt x="12410" y="2133"/>
                    <a:pt x="87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1167600" y="5563208"/>
              <a:ext cx="21794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57" y="4114"/>
                    <a:pt x="8914" y="8229"/>
                    <a:pt x="12514" y="11829"/>
                  </a:cubicBezTo>
                  <a:cubicBezTo>
                    <a:pt x="16114" y="15429"/>
                    <a:pt x="18857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157221" y="5552830"/>
              <a:ext cx="25945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0"/>
                    <a:pt x="18720" y="0"/>
                    <a:pt x="15120" y="3600"/>
                  </a:cubicBezTo>
                  <a:cubicBezTo>
                    <a:pt x="11520" y="7200"/>
                    <a:pt x="576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240248" y="5511317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2933"/>
                    <a:pt x="14400" y="5867"/>
                    <a:pt x="18000" y="9467"/>
                  </a:cubicBezTo>
                  <a:cubicBezTo>
                    <a:pt x="21600" y="13067"/>
                    <a:pt x="21600" y="173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468570" y="5480181"/>
              <a:ext cx="105656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extrusionOk="0">
                  <a:moveTo>
                    <a:pt x="3927" y="0"/>
                  </a:moveTo>
                  <a:cubicBezTo>
                    <a:pt x="7200" y="0"/>
                    <a:pt x="10473" y="0"/>
                    <a:pt x="14073" y="2160"/>
                  </a:cubicBezTo>
                  <a:cubicBezTo>
                    <a:pt x="17673" y="4320"/>
                    <a:pt x="21600" y="8640"/>
                    <a:pt x="19309" y="12240"/>
                  </a:cubicBezTo>
                  <a:cubicBezTo>
                    <a:pt x="17018" y="15840"/>
                    <a:pt x="8509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977320" y="5438668"/>
              <a:ext cx="138389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600" extrusionOk="0">
                  <a:moveTo>
                    <a:pt x="14402" y="0"/>
                  </a:moveTo>
                  <a:cubicBezTo>
                    <a:pt x="10287" y="1005"/>
                    <a:pt x="6173" y="2009"/>
                    <a:pt x="3344" y="4605"/>
                  </a:cubicBezTo>
                  <a:cubicBezTo>
                    <a:pt x="516" y="7200"/>
                    <a:pt x="-1027" y="11386"/>
                    <a:pt x="773" y="14400"/>
                  </a:cubicBezTo>
                  <a:cubicBezTo>
                    <a:pt x="2573" y="17414"/>
                    <a:pt x="7716" y="19256"/>
                    <a:pt x="11573" y="20260"/>
                  </a:cubicBezTo>
                  <a:cubicBezTo>
                    <a:pt x="15430" y="21265"/>
                    <a:pt x="18002" y="21433"/>
                    <a:pt x="2057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50" name="Drawing"/>
          <p:cNvGrpSpPr/>
          <p:nvPr/>
        </p:nvGrpSpPr>
        <p:grpSpPr>
          <a:xfrm>
            <a:off x="6780512" y="10229207"/>
            <a:ext cx="10661905" cy="682162"/>
            <a:chOff x="0" y="0"/>
            <a:chExt cx="10661904" cy="682161"/>
          </a:xfrm>
        </p:grpSpPr>
        <p:sp>
          <p:nvSpPr>
            <p:cNvPr id="1914" name="Line"/>
            <p:cNvSpPr/>
            <p:nvPr/>
          </p:nvSpPr>
          <p:spPr>
            <a:xfrm>
              <a:off x="0" y="346274"/>
              <a:ext cx="14529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20756" y="157334"/>
              <a:ext cx="280215" cy="38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0" y="3527"/>
                  </a:moveTo>
                  <a:cubicBezTo>
                    <a:pt x="533" y="2201"/>
                    <a:pt x="1067" y="875"/>
                    <a:pt x="2000" y="306"/>
                  </a:cubicBezTo>
                  <a:cubicBezTo>
                    <a:pt x="2933" y="-262"/>
                    <a:pt x="4267" y="-73"/>
                    <a:pt x="5733" y="1159"/>
                  </a:cubicBezTo>
                  <a:cubicBezTo>
                    <a:pt x="7200" y="2391"/>
                    <a:pt x="8800" y="4664"/>
                    <a:pt x="10267" y="7601"/>
                  </a:cubicBezTo>
                  <a:cubicBezTo>
                    <a:pt x="11733" y="10538"/>
                    <a:pt x="13067" y="14138"/>
                    <a:pt x="13733" y="16601"/>
                  </a:cubicBezTo>
                  <a:cubicBezTo>
                    <a:pt x="14400" y="19064"/>
                    <a:pt x="14400" y="20391"/>
                    <a:pt x="15067" y="20864"/>
                  </a:cubicBezTo>
                  <a:cubicBezTo>
                    <a:pt x="15733" y="21338"/>
                    <a:pt x="17067" y="20959"/>
                    <a:pt x="18267" y="20391"/>
                  </a:cubicBezTo>
                  <a:cubicBezTo>
                    <a:pt x="19467" y="19822"/>
                    <a:pt x="20533" y="19064"/>
                    <a:pt x="21600" y="18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435888" y="460435"/>
              <a:ext cx="5189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830263" y="109201"/>
              <a:ext cx="229041" cy="347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76" extrusionOk="0">
                  <a:moveTo>
                    <a:pt x="0" y="2441"/>
                  </a:moveTo>
                  <a:cubicBezTo>
                    <a:pt x="0" y="1171"/>
                    <a:pt x="0" y="-100"/>
                    <a:pt x="318" y="6"/>
                  </a:cubicBezTo>
                  <a:cubicBezTo>
                    <a:pt x="635" y="112"/>
                    <a:pt x="1271" y="1594"/>
                    <a:pt x="1747" y="4665"/>
                  </a:cubicBezTo>
                  <a:cubicBezTo>
                    <a:pt x="2224" y="7735"/>
                    <a:pt x="2541" y="12394"/>
                    <a:pt x="2859" y="15253"/>
                  </a:cubicBezTo>
                  <a:cubicBezTo>
                    <a:pt x="3176" y="18112"/>
                    <a:pt x="3494" y="19171"/>
                    <a:pt x="3494" y="19171"/>
                  </a:cubicBezTo>
                  <a:cubicBezTo>
                    <a:pt x="3494" y="19171"/>
                    <a:pt x="3176" y="18112"/>
                    <a:pt x="3971" y="16735"/>
                  </a:cubicBezTo>
                  <a:cubicBezTo>
                    <a:pt x="4765" y="15359"/>
                    <a:pt x="6671" y="13665"/>
                    <a:pt x="8259" y="12500"/>
                  </a:cubicBezTo>
                  <a:cubicBezTo>
                    <a:pt x="9847" y="11335"/>
                    <a:pt x="11118" y="10700"/>
                    <a:pt x="13182" y="10700"/>
                  </a:cubicBezTo>
                  <a:cubicBezTo>
                    <a:pt x="15247" y="10700"/>
                    <a:pt x="18106" y="11335"/>
                    <a:pt x="19694" y="12288"/>
                  </a:cubicBezTo>
                  <a:cubicBezTo>
                    <a:pt x="21282" y="13241"/>
                    <a:pt x="21600" y="14512"/>
                    <a:pt x="19853" y="16100"/>
                  </a:cubicBezTo>
                  <a:cubicBezTo>
                    <a:pt x="18106" y="17688"/>
                    <a:pt x="14294" y="19594"/>
                    <a:pt x="11594" y="20547"/>
                  </a:cubicBezTo>
                  <a:cubicBezTo>
                    <a:pt x="8894" y="21500"/>
                    <a:pt x="7306" y="21500"/>
                    <a:pt x="5559" y="20653"/>
                  </a:cubicBezTo>
                  <a:cubicBezTo>
                    <a:pt x="3812" y="19806"/>
                    <a:pt x="1906" y="18112"/>
                    <a:pt x="953" y="17053"/>
                  </a:cubicBezTo>
                  <a:cubicBezTo>
                    <a:pt x="0" y="15994"/>
                    <a:pt x="0" y="15571"/>
                    <a:pt x="0" y="15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1183125" y="356652"/>
              <a:ext cx="3113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1556743" y="273625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0"/>
                    <a:pt x="10219" y="0"/>
                    <a:pt x="13355" y="3600"/>
                  </a:cubicBezTo>
                  <a:cubicBezTo>
                    <a:pt x="16490" y="7200"/>
                    <a:pt x="17652" y="14400"/>
                    <a:pt x="18929" y="18000"/>
                  </a:cubicBezTo>
                  <a:cubicBezTo>
                    <a:pt x="20206" y="21600"/>
                    <a:pt x="21600" y="21600"/>
                    <a:pt x="21600" y="21600"/>
                  </a:cubicBezTo>
                  <a:cubicBezTo>
                    <a:pt x="21600" y="21600"/>
                    <a:pt x="20206" y="21600"/>
                    <a:pt x="188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691661" y="169843"/>
              <a:ext cx="7264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2241710" y="27362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2438898" y="25286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2573815" y="26324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2968190" y="273625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3082352" y="169843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3684292" y="263247"/>
              <a:ext cx="18681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3705049" y="113838"/>
              <a:ext cx="249079" cy="40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939"/>
                  </a:moveTo>
                  <a:cubicBezTo>
                    <a:pt x="600" y="2031"/>
                    <a:pt x="1200" y="1124"/>
                    <a:pt x="2550" y="579"/>
                  </a:cubicBezTo>
                  <a:cubicBezTo>
                    <a:pt x="3900" y="35"/>
                    <a:pt x="6000" y="-147"/>
                    <a:pt x="7650" y="125"/>
                  </a:cubicBezTo>
                  <a:cubicBezTo>
                    <a:pt x="9300" y="398"/>
                    <a:pt x="10500" y="1124"/>
                    <a:pt x="11850" y="3846"/>
                  </a:cubicBezTo>
                  <a:cubicBezTo>
                    <a:pt x="13200" y="6569"/>
                    <a:pt x="14700" y="11288"/>
                    <a:pt x="15600" y="14374"/>
                  </a:cubicBezTo>
                  <a:cubicBezTo>
                    <a:pt x="16500" y="17460"/>
                    <a:pt x="16800" y="18912"/>
                    <a:pt x="17700" y="19819"/>
                  </a:cubicBezTo>
                  <a:cubicBezTo>
                    <a:pt x="18600" y="20727"/>
                    <a:pt x="20100" y="21090"/>
                    <a:pt x="21600" y="21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4057910" y="387787"/>
              <a:ext cx="155676" cy="174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0" y="0"/>
                  </a:moveTo>
                  <a:cubicBezTo>
                    <a:pt x="2880" y="5815"/>
                    <a:pt x="5760" y="11631"/>
                    <a:pt x="7440" y="15577"/>
                  </a:cubicBezTo>
                  <a:cubicBezTo>
                    <a:pt x="9120" y="19523"/>
                    <a:pt x="9600" y="21600"/>
                    <a:pt x="9120" y="20769"/>
                  </a:cubicBezTo>
                  <a:cubicBezTo>
                    <a:pt x="8640" y="19938"/>
                    <a:pt x="7200" y="16200"/>
                    <a:pt x="6480" y="13085"/>
                  </a:cubicBezTo>
                  <a:cubicBezTo>
                    <a:pt x="5760" y="9969"/>
                    <a:pt x="5760" y="7477"/>
                    <a:pt x="6720" y="5608"/>
                  </a:cubicBezTo>
                  <a:cubicBezTo>
                    <a:pt x="7680" y="3738"/>
                    <a:pt x="9600" y="2492"/>
                    <a:pt x="12240" y="2285"/>
                  </a:cubicBezTo>
                  <a:cubicBezTo>
                    <a:pt x="14880" y="2077"/>
                    <a:pt x="18240" y="2908"/>
                    <a:pt x="21600" y="3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4441907" y="0"/>
              <a:ext cx="205639" cy="51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9" extrusionOk="0">
                  <a:moveTo>
                    <a:pt x="0" y="1899"/>
                  </a:moveTo>
                  <a:cubicBezTo>
                    <a:pt x="360" y="884"/>
                    <a:pt x="720" y="-131"/>
                    <a:pt x="1440" y="14"/>
                  </a:cubicBezTo>
                  <a:cubicBezTo>
                    <a:pt x="2160" y="159"/>
                    <a:pt x="3240" y="1464"/>
                    <a:pt x="3780" y="4943"/>
                  </a:cubicBezTo>
                  <a:cubicBezTo>
                    <a:pt x="4320" y="8422"/>
                    <a:pt x="4320" y="14076"/>
                    <a:pt x="4320" y="17337"/>
                  </a:cubicBezTo>
                  <a:cubicBezTo>
                    <a:pt x="4320" y="20599"/>
                    <a:pt x="4320" y="21469"/>
                    <a:pt x="4320" y="21469"/>
                  </a:cubicBezTo>
                  <a:cubicBezTo>
                    <a:pt x="4320" y="21469"/>
                    <a:pt x="4320" y="20599"/>
                    <a:pt x="4860" y="19294"/>
                  </a:cubicBezTo>
                  <a:cubicBezTo>
                    <a:pt x="5400" y="17990"/>
                    <a:pt x="6480" y="16250"/>
                    <a:pt x="7740" y="15090"/>
                  </a:cubicBezTo>
                  <a:cubicBezTo>
                    <a:pt x="9000" y="13931"/>
                    <a:pt x="10440" y="13351"/>
                    <a:pt x="12060" y="13061"/>
                  </a:cubicBezTo>
                  <a:cubicBezTo>
                    <a:pt x="13680" y="12771"/>
                    <a:pt x="15480" y="12771"/>
                    <a:pt x="17100" y="13423"/>
                  </a:cubicBezTo>
                  <a:cubicBezTo>
                    <a:pt x="18720" y="14076"/>
                    <a:pt x="20160" y="15380"/>
                    <a:pt x="20880" y="16540"/>
                  </a:cubicBezTo>
                  <a:cubicBezTo>
                    <a:pt x="21600" y="17700"/>
                    <a:pt x="21600" y="18715"/>
                    <a:pt x="20700" y="19512"/>
                  </a:cubicBezTo>
                  <a:cubicBezTo>
                    <a:pt x="19800" y="20309"/>
                    <a:pt x="18000" y="20889"/>
                    <a:pt x="15300" y="21179"/>
                  </a:cubicBezTo>
                  <a:cubicBezTo>
                    <a:pt x="12600" y="21469"/>
                    <a:pt x="9000" y="21469"/>
                    <a:pt x="6300" y="20889"/>
                  </a:cubicBezTo>
                  <a:cubicBezTo>
                    <a:pt x="3600" y="20309"/>
                    <a:pt x="1800" y="19150"/>
                    <a:pt x="0" y="17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4784390" y="377408"/>
              <a:ext cx="176433" cy="15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4226"/>
                  </a:moveTo>
                  <a:cubicBezTo>
                    <a:pt x="2118" y="8452"/>
                    <a:pt x="4235" y="12678"/>
                    <a:pt x="5294" y="15965"/>
                  </a:cubicBezTo>
                  <a:cubicBezTo>
                    <a:pt x="6353" y="19252"/>
                    <a:pt x="6353" y="21600"/>
                    <a:pt x="6353" y="21130"/>
                  </a:cubicBezTo>
                  <a:cubicBezTo>
                    <a:pt x="6353" y="20661"/>
                    <a:pt x="6353" y="17374"/>
                    <a:pt x="6565" y="14557"/>
                  </a:cubicBezTo>
                  <a:cubicBezTo>
                    <a:pt x="6776" y="11739"/>
                    <a:pt x="7200" y="9391"/>
                    <a:pt x="9741" y="7043"/>
                  </a:cubicBezTo>
                  <a:cubicBezTo>
                    <a:pt x="12282" y="4696"/>
                    <a:pt x="16941" y="234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5261792" y="236842"/>
              <a:ext cx="32172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42" y="2735"/>
                    <a:pt x="10684" y="-1585"/>
                    <a:pt x="14284" y="575"/>
                  </a:cubicBezTo>
                  <a:cubicBezTo>
                    <a:pt x="17884" y="2735"/>
                    <a:pt x="1974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5386332" y="128330"/>
              <a:ext cx="726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6081677" y="107573"/>
              <a:ext cx="41514" cy="541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21600" y="0"/>
                  </a:moveTo>
                  <a:cubicBezTo>
                    <a:pt x="19800" y="5366"/>
                    <a:pt x="18000" y="10731"/>
                    <a:pt x="16200" y="13964"/>
                  </a:cubicBezTo>
                  <a:cubicBezTo>
                    <a:pt x="14400" y="17197"/>
                    <a:pt x="12600" y="18298"/>
                    <a:pt x="9900" y="19399"/>
                  </a:cubicBezTo>
                  <a:cubicBezTo>
                    <a:pt x="7200" y="20499"/>
                    <a:pt x="3600" y="21600"/>
                    <a:pt x="1800" y="21531"/>
                  </a:cubicBezTo>
                  <a:cubicBezTo>
                    <a:pt x="0" y="21462"/>
                    <a:pt x="0" y="20224"/>
                    <a:pt x="0" y="18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6092055" y="124870"/>
              <a:ext cx="217945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63"/>
                  </a:moveTo>
                  <a:cubicBezTo>
                    <a:pt x="5143" y="14507"/>
                    <a:pt x="10286" y="15152"/>
                    <a:pt x="13543" y="14991"/>
                  </a:cubicBezTo>
                  <a:cubicBezTo>
                    <a:pt x="16800" y="14830"/>
                    <a:pt x="18171" y="13863"/>
                    <a:pt x="19029" y="11767"/>
                  </a:cubicBezTo>
                  <a:cubicBezTo>
                    <a:pt x="19886" y="9672"/>
                    <a:pt x="20229" y="6448"/>
                    <a:pt x="20229" y="4030"/>
                  </a:cubicBezTo>
                  <a:cubicBezTo>
                    <a:pt x="20229" y="1612"/>
                    <a:pt x="19886" y="0"/>
                    <a:pt x="19543" y="0"/>
                  </a:cubicBezTo>
                  <a:cubicBezTo>
                    <a:pt x="19200" y="0"/>
                    <a:pt x="18857" y="1612"/>
                    <a:pt x="19200" y="5481"/>
                  </a:cubicBezTo>
                  <a:cubicBezTo>
                    <a:pt x="19543" y="9349"/>
                    <a:pt x="20571" y="154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6455296" y="335895"/>
              <a:ext cx="3113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6828914" y="147237"/>
              <a:ext cx="227025" cy="53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0" extrusionOk="0">
                  <a:moveTo>
                    <a:pt x="0" y="1321"/>
                  </a:moveTo>
                  <a:cubicBezTo>
                    <a:pt x="327" y="628"/>
                    <a:pt x="655" y="-64"/>
                    <a:pt x="982" y="5"/>
                  </a:cubicBezTo>
                  <a:cubicBezTo>
                    <a:pt x="1309" y="74"/>
                    <a:pt x="1636" y="905"/>
                    <a:pt x="2127" y="3328"/>
                  </a:cubicBezTo>
                  <a:cubicBezTo>
                    <a:pt x="2618" y="5751"/>
                    <a:pt x="3273" y="9767"/>
                    <a:pt x="3764" y="12605"/>
                  </a:cubicBezTo>
                  <a:cubicBezTo>
                    <a:pt x="4255" y="15444"/>
                    <a:pt x="4582" y="17105"/>
                    <a:pt x="4909" y="18559"/>
                  </a:cubicBezTo>
                  <a:cubicBezTo>
                    <a:pt x="5236" y="20013"/>
                    <a:pt x="5564" y="21259"/>
                    <a:pt x="5727" y="21398"/>
                  </a:cubicBezTo>
                  <a:cubicBezTo>
                    <a:pt x="5891" y="21536"/>
                    <a:pt x="5891" y="20567"/>
                    <a:pt x="5564" y="18282"/>
                  </a:cubicBezTo>
                  <a:cubicBezTo>
                    <a:pt x="5236" y="15998"/>
                    <a:pt x="4582" y="12398"/>
                    <a:pt x="4255" y="9559"/>
                  </a:cubicBezTo>
                  <a:cubicBezTo>
                    <a:pt x="3927" y="6721"/>
                    <a:pt x="3927" y="4644"/>
                    <a:pt x="4745" y="3467"/>
                  </a:cubicBezTo>
                  <a:cubicBezTo>
                    <a:pt x="5564" y="2290"/>
                    <a:pt x="7200" y="2013"/>
                    <a:pt x="9164" y="1874"/>
                  </a:cubicBezTo>
                  <a:cubicBezTo>
                    <a:pt x="11127" y="1736"/>
                    <a:pt x="13418" y="1736"/>
                    <a:pt x="15218" y="1944"/>
                  </a:cubicBezTo>
                  <a:cubicBezTo>
                    <a:pt x="17018" y="2151"/>
                    <a:pt x="18327" y="2567"/>
                    <a:pt x="19309" y="3121"/>
                  </a:cubicBezTo>
                  <a:cubicBezTo>
                    <a:pt x="20291" y="3674"/>
                    <a:pt x="20945" y="4367"/>
                    <a:pt x="21273" y="5059"/>
                  </a:cubicBezTo>
                  <a:cubicBezTo>
                    <a:pt x="21600" y="5751"/>
                    <a:pt x="21600" y="6444"/>
                    <a:pt x="20782" y="6998"/>
                  </a:cubicBezTo>
                  <a:cubicBezTo>
                    <a:pt x="19964" y="7551"/>
                    <a:pt x="18327" y="7967"/>
                    <a:pt x="15873" y="8244"/>
                  </a:cubicBezTo>
                  <a:cubicBezTo>
                    <a:pt x="13418" y="8521"/>
                    <a:pt x="10145" y="8659"/>
                    <a:pt x="8018" y="8451"/>
                  </a:cubicBezTo>
                  <a:cubicBezTo>
                    <a:pt x="5891" y="8244"/>
                    <a:pt x="4909" y="7690"/>
                    <a:pt x="3927" y="7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7140262" y="429300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7410098" y="290006"/>
              <a:ext cx="350082" cy="4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379" extrusionOk="0">
                  <a:moveTo>
                    <a:pt x="0" y="2102"/>
                  </a:moveTo>
                  <a:cubicBezTo>
                    <a:pt x="2118" y="441"/>
                    <a:pt x="4235" y="-1221"/>
                    <a:pt x="7412" y="1271"/>
                  </a:cubicBezTo>
                  <a:cubicBezTo>
                    <a:pt x="10588" y="3764"/>
                    <a:pt x="14824" y="10410"/>
                    <a:pt x="17471" y="14564"/>
                  </a:cubicBezTo>
                  <a:cubicBezTo>
                    <a:pt x="20118" y="18717"/>
                    <a:pt x="21176" y="20379"/>
                    <a:pt x="21388" y="20379"/>
                  </a:cubicBezTo>
                  <a:cubicBezTo>
                    <a:pt x="21600" y="20379"/>
                    <a:pt x="20965" y="18717"/>
                    <a:pt x="20329" y="17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7565773" y="200977"/>
              <a:ext cx="1037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8074309" y="304760"/>
              <a:ext cx="415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8281875" y="315138"/>
              <a:ext cx="622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8458306" y="325517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8800789" y="294382"/>
              <a:ext cx="2905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0"/>
                    <a:pt x="11314" y="0"/>
                    <a:pt x="14914" y="3600"/>
                  </a:cubicBezTo>
                  <a:cubicBezTo>
                    <a:pt x="18514" y="7200"/>
                    <a:pt x="2005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8883815" y="190599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9459379" y="55681"/>
              <a:ext cx="78271" cy="50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21" extrusionOk="0">
                  <a:moveTo>
                    <a:pt x="21248" y="0"/>
                  </a:moveTo>
                  <a:cubicBezTo>
                    <a:pt x="18431" y="5546"/>
                    <a:pt x="15613" y="11092"/>
                    <a:pt x="14205" y="14230"/>
                  </a:cubicBezTo>
                  <a:cubicBezTo>
                    <a:pt x="12796" y="17368"/>
                    <a:pt x="12796" y="18097"/>
                    <a:pt x="10918" y="19046"/>
                  </a:cubicBezTo>
                  <a:cubicBezTo>
                    <a:pt x="9039" y="19995"/>
                    <a:pt x="5283" y="21162"/>
                    <a:pt x="2935" y="21381"/>
                  </a:cubicBezTo>
                  <a:cubicBezTo>
                    <a:pt x="587" y="21600"/>
                    <a:pt x="-352" y="20870"/>
                    <a:pt x="118" y="20141"/>
                  </a:cubicBezTo>
                  <a:cubicBezTo>
                    <a:pt x="587" y="19411"/>
                    <a:pt x="2465" y="18681"/>
                    <a:pt x="4343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9516891" y="93735"/>
              <a:ext cx="207566" cy="21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64"/>
                  </a:moveTo>
                  <a:cubicBezTo>
                    <a:pt x="1440" y="15226"/>
                    <a:pt x="2880" y="16289"/>
                    <a:pt x="5580" y="16466"/>
                  </a:cubicBezTo>
                  <a:cubicBezTo>
                    <a:pt x="8280" y="16643"/>
                    <a:pt x="12240" y="15934"/>
                    <a:pt x="14580" y="13633"/>
                  </a:cubicBezTo>
                  <a:cubicBezTo>
                    <a:pt x="16920" y="11331"/>
                    <a:pt x="17640" y="7436"/>
                    <a:pt x="18000" y="4603"/>
                  </a:cubicBezTo>
                  <a:cubicBezTo>
                    <a:pt x="18360" y="1770"/>
                    <a:pt x="18360" y="0"/>
                    <a:pt x="17820" y="0"/>
                  </a:cubicBezTo>
                  <a:cubicBezTo>
                    <a:pt x="17280" y="0"/>
                    <a:pt x="16200" y="1770"/>
                    <a:pt x="16020" y="5134"/>
                  </a:cubicBezTo>
                  <a:cubicBezTo>
                    <a:pt x="15840" y="8498"/>
                    <a:pt x="16560" y="13456"/>
                    <a:pt x="17640" y="16466"/>
                  </a:cubicBezTo>
                  <a:cubicBezTo>
                    <a:pt x="18720" y="19475"/>
                    <a:pt x="20160" y="205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9807482" y="273543"/>
              <a:ext cx="134920" cy="220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21600" y="989"/>
                  </a:moveTo>
                  <a:cubicBezTo>
                    <a:pt x="18831" y="335"/>
                    <a:pt x="16062" y="-320"/>
                    <a:pt x="14123" y="171"/>
                  </a:cubicBezTo>
                  <a:cubicBezTo>
                    <a:pt x="12185" y="662"/>
                    <a:pt x="11077" y="2298"/>
                    <a:pt x="12185" y="4916"/>
                  </a:cubicBezTo>
                  <a:cubicBezTo>
                    <a:pt x="13292" y="7535"/>
                    <a:pt x="16615" y="11135"/>
                    <a:pt x="18554" y="13916"/>
                  </a:cubicBezTo>
                  <a:cubicBezTo>
                    <a:pt x="20492" y="16698"/>
                    <a:pt x="21046" y="18662"/>
                    <a:pt x="19938" y="19807"/>
                  </a:cubicBezTo>
                  <a:cubicBezTo>
                    <a:pt x="18831" y="20953"/>
                    <a:pt x="16062" y="21280"/>
                    <a:pt x="12462" y="20298"/>
                  </a:cubicBezTo>
                  <a:cubicBezTo>
                    <a:pt x="8862" y="19316"/>
                    <a:pt x="4431" y="17025"/>
                    <a:pt x="0" y="14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10222615" y="31020"/>
              <a:ext cx="198079" cy="50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01" extrusionOk="0">
                  <a:moveTo>
                    <a:pt x="4469" y="1498"/>
                  </a:moveTo>
                  <a:cubicBezTo>
                    <a:pt x="5586" y="5937"/>
                    <a:pt x="6703" y="10375"/>
                    <a:pt x="7448" y="13408"/>
                  </a:cubicBezTo>
                  <a:cubicBezTo>
                    <a:pt x="8193" y="16441"/>
                    <a:pt x="8565" y="18068"/>
                    <a:pt x="8752" y="19326"/>
                  </a:cubicBezTo>
                  <a:cubicBezTo>
                    <a:pt x="8938" y="20583"/>
                    <a:pt x="8938" y="21471"/>
                    <a:pt x="8752" y="21397"/>
                  </a:cubicBezTo>
                  <a:cubicBezTo>
                    <a:pt x="8565" y="21323"/>
                    <a:pt x="8193" y="20287"/>
                    <a:pt x="7448" y="17329"/>
                  </a:cubicBezTo>
                  <a:cubicBezTo>
                    <a:pt x="6703" y="14370"/>
                    <a:pt x="5586" y="9487"/>
                    <a:pt x="5772" y="6307"/>
                  </a:cubicBezTo>
                  <a:cubicBezTo>
                    <a:pt x="5959" y="3126"/>
                    <a:pt x="7448" y="1646"/>
                    <a:pt x="9124" y="833"/>
                  </a:cubicBezTo>
                  <a:cubicBezTo>
                    <a:pt x="10800" y="19"/>
                    <a:pt x="12662" y="-129"/>
                    <a:pt x="14152" y="93"/>
                  </a:cubicBezTo>
                  <a:cubicBezTo>
                    <a:pt x="15641" y="315"/>
                    <a:pt x="16759" y="907"/>
                    <a:pt x="18062" y="2238"/>
                  </a:cubicBezTo>
                  <a:cubicBezTo>
                    <a:pt x="19365" y="3570"/>
                    <a:pt x="20855" y="5641"/>
                    <a:pt x="21228" y="7046"/>
                  </a:cubicBezTo>
                  <a:cubicBezTo>
                    <a:pt x="21600" y="8452"/>
                    <a:pt x="20855" y="9192"/>
                    <a:pt x="19552" y="9561"/>
                  </a:cubicBezTo>
                  <a:cubicBezTo>
                    <a:pt x="18248" y="9931"/>
                    <a:pt x="16386" y="9931"/>
                    <a:pt x="13034" y="9487"/>
                  </a:cubicBezTo>
                  <a:cubicBezTo>
                    <a:pt x="9683" y="9044"/>
                    <a:pt x="4841" y="8156"/>
                    <a:pt x="0" y="7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10502829" y="383792"/>
              <a:ext cx="159076" cy="19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0942" extrusionOk="0">
                  <a:moveTo>
                    <a:pt x="19302" y="423"/>
                  </a:moveTo>
                  <a:cubicBezTo>
                    <a:pt x="17004" y="57"/>
                    <a:pt x="14706" y="-309"/>
                    <a:pt x="13328" y="423"/>
                  </a:cubicBezTo>
                  <a:cubicBezTo>
                    <a:pt x="11949" y="1155"/>
                    <a:pt x="11489" y="2986"/>
                    <a:pt x="12179" y="4633"/>
                  </a:cubicBezTo>
                  <a:cubicBezTo>
                    <a:pt x="12868" y="6281"/>
                    <a:pt x="14706" y="7745"/>
                    <a:pt x="16315" y="9393"/>
                  </a:cubicBezTo>
                  <a:cubicBezTo>
                    <a:pt x="17923" y="11040"/>
                    <a:pt x="19302" y="12871"/>
                    <a:pt x="20221" y="14884"/>
                  </a:cubicBezTo>
                  <a:cubicBezTo>
                    <a:pt x="21140" y="16898"/>
                    <a:pt x="21600" y="19094"/>
                    <a:pt x="20451" y="20193"/>
                  </a:cubicBezTo>
                  <a:cubicBezTo>
                    <a:pt x="19302" y="21291"/>
                    <a:pt x="16545" y="21291"/>
                    <a:pt x="12868" y="19460"/>
                  </a:cubicBezTo>
                  <a:cubicBezTo>
                    <a:pt x="9192" y="17630"/>
                    <a:pt x="4596" y="13969"/>
                    <a:pt x="0" y="10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Drawing"/>
          <p:cNvGrpSpPr/>
          <p:nvPr/>
        </p:nvGrpSpPr>
        <p:grpSpPr>
          <a:xfrm>
            <a:off x="2429818" y="895356"/>
            <a:ext cx="20526959" cy="11702341"/>
            <a:chOff x="0" y="0"/>
            <a:chExt cx="20526958" cy="11702340"/>
          </a:xfrm>
        </p:grpSpPr>
        <p:sp>
          <p:nvSpPr>
            <p:cNvPr id="1952" name="Line"/>
            <p:cNvSpPr/>
            <p:nvPr/>
          </p:nvSpPr>
          <p:spPr>
            <a:xfrm>
              <a:off x="-1" y="439983"/>
              <a:ext cx="293842" cy="49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79" extrusionOk="0">
                  <a:moveTo>
                    <a:pt x="2141" y="2400"/>
                  </a:moveTo>
                  <a:cubicBezTo>
                    <a:pt x="2886" y="6750"/>
                    <a:pt x="3631" y="11100"/>
                    <a:pt x="4004" y="13650"/>
                  </a:cubicBezTo>
                  <a:cubicBezTo>
                    <a:pt x="4376" y="16200"/>
                    <a:pt x="4376" y="16950"/>
                    <a:pt x="4500" y="17700"/>
                  </a:cubicBezTo>
                  <a:cubicBezTo>
                    <a:pt x="4624" y="18450"/>
                    <a:pt x="4873" y="19200"/>
                    <a:pt x="4873" y="19200"/>
                  </a:cubicBezTo>
                  <a:cubicBezTo>
                    <a:pt x="4873" y="19200"/>
                    <a:pt x="4624" y="18450"/>
                    <a:pt x="4004" y="16725"/>
                  </a:cubicBezTo>
                  <a:cubicBezTo>
                    <a:pt x="3383" y="15000"/>
                    <a:pt x="2390" y="12300"/>
                    <a:pt x="1645" y="9825"/>
                  </a:cubicBezTo>
                  <a:cubicBezTo>
                    <a:pt x="900" y="7350"/>
                    <a:pt x="404" y="5100"/>
                    <a:pt x="155" y="3600"/>
                  </a:cubicBezTo>
                  <a:cubicBezTo>
                    <a:pt x="-93" y="2100"/>
                    <a:pt x="-93" y="1350"/>
                    <a:pt x="528" y="825"/>
                  </a:cubicBezTo>
                  <a:cubicBezTo>
                    <a:pt x="1148" y="300"/>
                    <a:pt x="2390" y="0"/>
                    <a:pt x="4748" y="0"/>
                  </a:cubicBezTo>
                  <a:cubicBezTo>
                    <a:pt x="7107" y="0"/>
                    <a:pt x="10583" y="300"/>
                    <a:pt x="12817" y="750"/>
                  </a:cubicBezTo>
                  <a:cubicBezTo>
                    <a:pt x="15052" y="1200"/>
                    <a:pt x="16045" y="1800"/>
                    <a:pt x="16666" y="2475"/>
                  </a:cubicBezTo>
                  <a:cubicBezTo>
                    <a:pt x="17286" y="3150"/>
                    <a:pt x="17535" y="3900"/>
                    <a:pt x="17286" y="4575"/>
                  </a:cubicBezTo>
                  <a:cubicBezTo>
                    <a:pt x="17038" y="5250"/>
                    <a:pt x="16293" y="5850"/>
                    <a:pt x="15300" y="6300"/>
                  </a:cubicBezTo>
                  <a:cubicBezTo>
                    <a:pt x="14307" y="6750"/>
                    <a:pt x="13066" y="7050"/>
                    <a:pt x="11452" y="7425"/>
                  </a:cubicBezTo>
                  <a:cubicBezTo>
                    <a:pt x="9838" y="7800"/>
                    <a:pt x="7852" y="8250"/>
                    <a:pt x="7728" y="8550"/>
                  </a:cubicBezTo>
                  <a:cubicBezTo>
                    <a:pt x="7604" y="8850"/>
                    <a:pt x="9341" y="9000"/>
                    <a:pt x="11948" y="9900"/>
                  </a:cubicBezTo>
                  <a:cubicBezTo>
                    <a:pt x="14555" y="10800"/>
                    <a:pt x="18031" y="12450"/>
                    <a:pt x="19769" y="14025"/>
                  </a:cubicBezTo>
                  <a:cubicBezTo>
                    <a:pt x="21507" y="15600"/>
                    <a:pt x="21507" y="17100"/>
                    <a:pt x="19893" y="18450"/>
                  </a:cubicBezTo>
                  <a:cubicBezTo>
                    <a:pt x="18279" y="19800"/>
                    <a:pt x="15052" y="21000"/>
                    <a:pt x="11948" y="21300"/>
                  </a:cubicBezTo>
                  <a:cubicBezTo>
                    <a:pt x="8845" y="21600"/>
                    <a:pt x="5866" y="21000"/>
                    <a:pt x="4252" y="20325"/>
                  </a:cubicBezTo>
                  <a:cubicBezTo>
                    <a:pt x="2638" y="19650"/>
                    <a:pt x="2390" y="18900"/>
                    <a:pt x="2141" y="18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393076" y="692521"/>
              <a:ext cx="225543" cy="56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08" extrusionOk="0">
                  <a:moveTo>
                    <a:pt x="0" y="0"/>
                  </a:moveTo>
                  <a:cubicBezTo>
                    <a:pt x="1309" y="1317"/>
                    <a:pt x="2618" y="2634"/>
                    <a:pt x="3927" y="3490"/>
                  </a:cubicBezTo>
                  <a:cubicBezTo>
                    <a:pt x="5236" y="4346"/>
                    <a:pt x="6545" y="4741"/>
                    <a:pt x="8018" y="5005"/>
                  </a:cubicBezTo>
                  <a:cubicBezTo>
                    <a:pt x="9491" y="5268"/>
                    <a:pt x="11127" y="5400"/>
                    <a:pt x="12436" y="5202"/>
                  </a:cubicBezTo>
                  <a:cubicBezTo>
                    <a:pt x="13745" y="5005"/>
                    <a:pt x="14727" y="4478"/>
                    <a:pt x="15382" y="3885"/>
                  </a:cubicBezTo>
                  <a:cubicBezTo>
                    <a:pt x="16036" y="3293"/>
                    <a:pt x="16364" y="2634"/>
                    <a:pt x="17018" y="2963"/>
                  </a:cubicBezTo>
                  <a:cubicBezTo>
                    <a:pt x="17673" y="3293"/>
                    <a:pt x="18655" y="4610"/>
                    <a:pt x="19636" y="7178"/>
                  </a:cubicBezTo>
                  <a:cubicBezTo>
                    <a:pt x="20618" y="9746"/>
                    <a:pt x="21600" y="13566"/>
                    <a:pt x="21273" y="16134"/>
                  </a:cubicBezTo>
                  <a:cubicBezTo>
                    <a:pt x="20945" y="18702"/>
                    <a:pt x="19309" y="20020"/>
                    <a:pt x="16855" y="20744"/>
                  </a:cubicBezTo>
                  <a:cubicBezTo>
                    <a:pt x="14400" y="21468"/>
                    <a:pt x="11127" y="21600"/>
                    <a:pt x="8345" y="21139"/>
                  </a:cubicBezTo>
                  <a:cubicBezTo>
                    <a:pt x="5564" y="20678"/>
                    <a:pt x="3273" y="19624"/>
                    <a:pt x="2291" y="18768"/>
                  </a:cubicBezTo>
                  <a:cubicBezTo>
                    <a:pt x="1309" y="17912"/>
                    <a:pt x="1636" y="17254"/>
                    <a:pt x="4909" y="16398"/>
                  </a:cubicBezTo>
                  <a:cubicBezTo>
                    <a:pt x="8182" y="15541"/>
                    <a:pt x="14400" y="14488"/>
                    <a:pt x="20618" y="13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1300368" y="648201"/>
              <a:ext cx="716453" cy="23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103" extrusionOk="0">
                  <a:moveTo>
                    <a:pt x="2659" y="2072"/>
                  </a:moveTo>
                  <a:cubicBezTo>
                    <a:pt x="2143" y="2072"/>
                    <a:pt x="1626" y="2072"/>
                    <a:pt x="1058" y="3745"/>
                  </a:cubicBezTo>
                  <a:cubicBezTo>
                    <a:pt x="489" y="5418"/>
                    <a:pt x="-131" y="8765"/>
                    <a:pt x="24" y="11351"/>
                  </a:cubicBezTo>
                  <a:cubicBezTo>
                    <a:pt x="179" y="13937"/>
                    <a:pt x="1109" y="15762"/>
                    <a:pt x="1833" y="16523"/>
                  </a:cubicBezTo>
                  <a:cubicBezTo>
                    <a:pt x="2556" y="17283"/>
                    <a:pt x="3073" y="16979"/>
                    <a:pt x="3486" y="15306"/>
                  </a:cubicBezTo>
                  <a:cubicBezTo>
                    <a:pt x="3900" y="13632"/>
                    <a:pt x="4210" y="10590"/>
                    <a:pt x="4158" y="8308"/>
                  </a:cubicBezTo>
                  <a:cubicBezTo>
                    <a:pt x="4106" y="6027"/>
                    <a:pt x="3693" y="4506"/>
                    <a:pt x="3486" y="4658"/>
                  </a:cubicBezTo>
                  <a:cubicBezTo>
                    <a:pt x="3280" y="4810"/>
                    <a:pt x="3280" y="6635"/>
                    <a:pt x="3538" y="9069"/>
                  </a:cubicBezTo>
                  <a:cubicBezTo>
                    <a:pt x="3796" y="11503"/>
                    <a:pt x="4313" y="14545"/>
                    <a:pt x="4778" y="16675"/>
                  </a:cubicBezTo>
                  <a:cubicBezTo>
                    <a:pt x="5243" y="18804"/>
                    <a:pt x="5657" y="20021"/>
                    <a:pt x="6122" y="20173"/>
                  </a:cubicBezTo>
                  <a:cubicBezTo>
                    <a:pt x="6587" y="20325"/>
                    <a:pt x="7103" y="19413"/>
                    <a:pt x="7569" y="16675"/>
                  </a:cubicBezTo>
                  <a:cubicBezTo>
                    <a:pt x="8034" y="13937"/>
                    <a:pt x="8447" y="9373"/>
                    <a:pt x="8757" y="6331"/>
                  </a:cubicBezTo>
                  <a:cubicBezTo>
                    <a:pt x="9067" y="3289"/>
                    <a:pt x="9274" y="1768"/>
                    <a:pt x="9636" y="855"/>
                  </a:cubicBezTo>
                  <a:cubicBezTo>
                    <a:pt x="9997" y="-58"/>
                    <a:pt x="10514" y="-362"/>
                    <a:pt x="11237" y="551"/>
                  </a:cubicBezTo>
                  <a:cubicBezTo>
                    <a:pt x="11961" y="1463"/>
                    <a:pt x="12891" y="3593"/>
                    <a:pt x="13511" y="5418"/>
                  </a:cubicBezTo>
                  <a:cubicBezTo>
                    <a:pt x="14131" y="7244"/>
                    <a:pt x="14441" y="8765"/>
                    <a:pt x="14648" y="10286"/>
                  </a:cubicBezTo>
                  <a:cubicBezTo>
                    <a:pt x="14855" y="11807"/>
                    <a:pt x="14958" y="13328"/>
                    <a:pt x="14700" y="14545"/>
                  </a:cubicBezTo>
                  <a:cubicBezTo>
                    <a:pt x="14441" y="15762"/>
                    <a:pt x="13821" y="16675"/>
                    <a:pt x="13459" y="16370"/>
                  </a:cubicBezTo>
                  <a:cubicBezTo>
                    <a:pt x="13098" y="16066"/>
                    <a:pt x="12994" y="14545"/>
                    <a:pt x="12994" y="12872"/>
                  </a:cubicBezTo>
                  <a:cubicBezTo>
                    <a:pt x="12994" y="11199"/>
                    <a:pt x="13098" y="9373"/>
                    <a:pt x="13614" y="7548"/>
                  </a:cubicBezTo>
                  <a:cubicBezTo>
                    <a:pt x="14131" y="5723"/>
                    <a:pt x="15061" y="3897"/>
                    <a:pt x="16095" y="3441"/>
                  </a:cubicBezTo>
                  <a:cubicBezTo>
                    <a:pt x="17128" y="2984"/>
                    <a:pt x="18265" y="3897"/>
                    <a:pt x="19144" y="5723"/>
                  </a:cubicBezTo>
                  <a:cubicBezTo>
                    <a:pt x="20022" y="7548"/>
                    <a:pt x="20642" y="10286"/>
                    <a:pt x="21004" y="12568"/>
                  </a:cubicBezTo>
                  <a:cubicBezTo>
                    <a:pt x="21366" y="14849"/>
                    <a:pt x="21469" y="16675"/>
                    <a:pt x="21366" y="18196"/>
                  </a:cubicBezTo>
                  <a:cubicBezTo>
                    <a:pt x="21262" y="19717"/>
                    <a:pt x="20952" y="20934"/>
                    <a:pt x="20022" y="21086"/>
                  </a:cubicBezTo>
                  <a:cubicBezTo>
                    <a:pt x="19092" y="21238"/>
                    <a:pt x="17542" y="20325"/>
                    <a:pt x="15991" y="19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2188520" y="657401"/>
              <a:ext cx="716104" cy="18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626" y="469"/>
                  </a:moveTo>
                  <a:cubicBezTo>
                    <a:pt x="313" y="2099"/>
                    <a:pt x="0" y="3729"/>
                    <a:pt x="0" y="6379"/>
                  </a:cubicBezTo>
                  <a:cubicBezTo>
                    <a:pt x="0" y="9028"/>
                    <a:pt x="313" y="12696"/>
                    <a:pt x="730" y="14937"/>
                  </a:cubicBezTo>
                  <a:cubicBezTo>
                    <a:pt x="1148" y="17179"/>
                    <a:pt x="1670" y="17994"/>
                    <a:pt x="2400" y="17179"/>
                  </a:cubicBezTo>
                  <a:cubicBezTo>
                    <a:pt x="3130" y="16363"/>
                    <a:pt x="4070" y="13918"/>
                    <a:pt x="4487" y="11677"/>
                  </a:cubicBezTo>
                  <a:cubicBezTo>
                    <a:pt x="4904" y="9435"/>
                    <a:pt x="4800" y="7397"/>
                    <a:pt x="4591" y="5563"/>
                  </a:cubicBezTo>
                  <a:cubicBezTo>
                    <a:pt x="4383" y="3729"/>
                    <a:pt x="4070" y="2099"/>
                    <a:pt x="4017" y="2507"/>
                  </a:cubicBezTo>
                  <a:cubicBezTo>
                    <a:pt x="3965" y="2914"/>
                    <a:pt x="4174" y="5360"/>
                    <a:pt x="4696" y="8416"/>
                  </a:cubicBezTo>
                  <a:cubicBezTo>
                    <a:pt x="5217" y="11473"/>
                    <a:pt x="6052" y="15141"/>
                    <a:pt x="6730" y="17179"/>
                  </a:cubicBezTo>
                  <a:cubicBezTo>
                    <a:pt x="7409" y="19216"/>
                    <a:pt x="7930" y="19624"/>
                    <a:pt x="8348" y="19012"/>
                  </a:cubicBezTo>
                  <a:cubicBezTo>
                    <a:pt x="8765" y="18401"/>
                    <a:pt x="9078" y="16771"/>
                    <a:pt x="9339" y="13918"/>
                  </a:cubicBezTo>
                  <a:cubicBezTo>
                    <a:pt x="9600" y="11065"/>
                    <a:pt x="9809" y="6990"/>
                    <a:pt x="10070" y="4137"/>
                  </a:cubicBezTo>
                  <a:cubicBezTo>
                    <a:pt x="10330" y="1284"/>
                    <a:pt x="10643" y="-346"/>
                    <a:pt x="10957" y="62"/>
                  </a:cubicBezTo>
                  <a:cubicBezTo>
                    <a:pt x="11270" y="469"/>
                    <a:pt x="11583" y="2914"/>
                    <a:pt x="11843" y="5971"/>
                  </a:cubicBezTo>
                  <a:cubicBezTo>
                    <a:pt x="12104" y="9028"/>
                    <a:pt x="12313" y="12696"/>
                    <a:pt x="12470" y="15548"/>
                  </a:cubicBezTo>
                  <a:cubicBezTo>
                    <a:pt x="12626" y="18401"/>
                    <a:pt x="12730" y="20439"/>
                    <a:pt x="12783" y="20439"/>
                  </a:cubicBezTo>
                  <a:cubicBezTo>
                    <a:pt x="12835" y="20439"/>
                    <a:pt x="12835" y="18401"/>
                    <a:pt x="13043" y="15345"/>
                  </a:cubicBezTo>
                  <a:cubicBezTo>
                    <a:pt x="13252" y="12288"/>
                    <a:pt x="13670" y="8212"/>
                    <a:pt x="14139" y="5767"/>
                  </a:cubicBezTo>
                  <a:cubicBezTo>
                    <a:pt x="14609" y="3322"/>
                    <a:pt x="15130" y="2507"/>
                    <a:pt x="15496" y="3118"/>
                  </a:cubicBezTo>
                  <a:cubicBezTo>
                    <a:pt x="15861" y="3729"/>
                    <a:pt x="16070" y="5767"/>
                    <a:pt x="16226" y="8620"/>
                  </a:cubicBezTo>
                  <a:cubicBezTo>
                    <a:pt x="16383" y="11473"/>
                    <a:pt x="16487" y="15141"/>
                    <a:pt x="16539" y="15956"/>
                  </a:cubicBezTo>
                  <a:cubicBezTo>
                    <a:pt x="16591" y="16771"/>
                    <a:pt x="16591" y="14733"/>
                    <a:pt x="16696" y="12696"/>
                  </a:cubicBezTo>
                  <a:cubicBezTo>
                    <a:pt x="16800" y="10658"/>
                    <a:pt x="17009" y="8620"/>
                    <a:pt x="17426" y="7194"/>
                  </a:cubicBezTo>
                  <a:cubicBezTo>
                    <a:pt x="17843" y="5767"/>
                    <a:pt x="18470" y="4952"/>
                    <a:pt x="18887" y="5563"/>
                  </a:cubicBezTo>
                  <a:cubicBezTo>
                    <a:pt x="19304" y="6175"/>
                    <a:pt x="19513" y="8212"/>
                    <a:pt x="19930" y="11065"/>
                  </a:cubicBezTo>
                  <a:cubicBezTo>
                    <a:pt x="20348" y="13918"/>
                    <a:pt x="20974" y="17586"/>
                    <a:pt x="21600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3029162" y="294151"/>
              <a:ext cx="601942" cy="858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8688"/>
                  </a:moveTo>
                  <a:cubicBezTo>
                    <a:pt x="869" y="10857"/>
                    <a:pt x="1738" y="13026"/>
                    <a:pt x="2297" y="15021"/>
                  </a:cubicBezTo>
                  <a:cubicBezTo>
                    <a:pt x="2855" y="17016"/>
                    <a:pt x="3103" y="18838"/>
                    <a:pt x="3290" y="19966"/>
                  </a:cubicBezTo>
                  <a:cubicBezTo>
                    <a:pt x="3476" y="21093"/>
                    <a:pt x="3600" y="21527"/>
                    <a:pt x="3600" y="21527"/>
                  </a:cubicBezTo>
                  <a:cubicBezTo>
                    <a:pt x="3600" y="21527"/>
                    <a:pt x="3476" y="21093"/>
                    <a:pt x="2979" y="19619"/>
                  </a:cubicBezTo>
                  <a:cubicBezTo>
                    <a:pt x="2483" y="18144"/>
                    <a:pt x="1614" y="15628"/>
                    <a:pt x="1366" y="13676"/>
                  </a:cubicBezTo>
                  <a:cubicBezTo>
                    <a:pt x="1117" y="11725"/>
                    <a:pt x="1490" y="10337"/>
                    <a:pt x="2048" y="9556"/>
                  </a:cubicBezTo>
                  <a:cubicBezTo>
                    <a:pt x="2607" y="8775"/>
                    <a:pt x="3352" y="8602"/>
                    <a:pt x="3972" y="8688"/>
                  </a:cubicBezTo>
                  <a:cubicBezTo>
                    <a:pt x="4593" y="8775"/>
                    <a:pt x="5090" y="9122"/>
                    <a:pt x="5462" y="9729"/>
                  </a:cubicBezTo>
                  <a:cubicBezTo>
                    <a:pt x="5834" y="10337"/>
                    <a:pt x="6083" y="11204"/>
                    <a:pt x="6083" y="11855"/>
                  </a:cubicBezTo>
                  <a:cubicBezTo>
                    <a:pt x="6083" y="12505"/>
                    <a:pt x="5834" y="12939"/>
                    <a:pt x="5152" y="13286"/>
                  </a:cubicBezTo>
                  <a:cubicBezTo>
                    <a:pt x="4469" y="13633"/>
                    <a:pt x="3352" y="13893"/>
                    <a:pt x="2731" y="13720"/>
                  </a:cubicBezTo>
                  <a:cubicBezTo>
                    <a:pt x="2110" y="13546"/>
                    <a:pt x="1986" y="12939"/>
                    <a:pt x="2731" y="11898"/>
                  </a:cubicBezTo>
                  <a:cubicBezTo>
                    <a:pt x="3476" y="10857"/>
                    <a:pt x="5090" y="9382"/>
                    <a:pt x="6766" y="7908"/>
                  </a:cubicBezTo>
                  <a:cubicBezTo>
                    <a:pt x="8441" y="6433"/>
                    <a:pt x="10179" y="4958"/>
                    <a:pt x="11110" y="3961"/>
                  </a:cubicBezTo>
                  <a:cubicBezTo>
                    <a:pt x="12041" y="2963"/>
                    <a:pt x="12166" y="2443"/>
                    <a:pt x="12166" y="1966"/>
                  </a:cubicBezTo>
                  <a:cubicBezTo>
                    <a:pt x="12166" y="1488"/>
                    <a:pt x="12041" y="1055"/>
                    <a:pt x="11669" y="664"/>
                  </a:cubicBezTo>
                  <a:cubicBezTo>
                    <a:pt x="11297" y="274"/>
                    <a:pt x="10676" y="-73"/>
                    <a:pt x="10303" y="14"/>
                  </a:cubicBezTo>
                  <a:cubicBezTo>
                    <a:pt x="9931" y="100"/>
                    <a:pt x="9807" y="621"/>
                    <a:pt x="9683" y="2139"/>
                  </a:cubicBezTo>
                  <a:cubicBezTo>
                    <a:pt x="9559" y="3657"/>
                    <a:pt x="9434" y="6173"/>
                    <a:pt x="9621" y="7908"/>
                  </a:cubicBezTo>
                  <a:cubicBezTo>
                    <a:pt x="9807" y="9643"/>
                    <a:pt x="10303" y="10597"/>
                    <a:pt x="10862" y="11161"/>
                  </a:cubicBezTo>
                  <a:cubicBezTo>
                    <a:pt x="11421" y="11725"/>
                    <a:pt x="12041" y="11898"/>
                    <a:pt x="12662" y="11985"/>
                  </a:cubicBezTo>
                  <a:cubicBezTo>
                    <a:pt x="13283" y="12072"/>
                    <a:pt x="13903" y="12072"/>
                    <a:pt x="14400" y="11898"/>
                  </a:cubicBezTo>
                  <a:cubicBezTo>
                    <a:pt x="14897" y="11725"/>
                    <a:pt x="15269" y="11378"/>
                    <a:pt x="15579" y="10944"/>
                  </a:cubicBezTo>
                  <a:cubicBezTo>
                    <a:pt x="15890" y="10510"/>
                    <a:pt x="16138" y="9990"/>
                    <a:pt x="16448" y="9903"/>
                  </a:cubicBezTo>
                  <a:cubicBezTo>
                    <a:pt x="16759" y="9816"/>
                    <a:pt x="17131" y="10163"/>
                    <a:pt x="18000" y="10423"/>
                  </a:cubicBezTo>
                  <a:cubicBezTo>
                    <a:pt x="18869" y="10684"/>
                    <a:pt x="20234" y="10857"/>
                    <a:pt x="21600" y="11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3506563" y="495334"/>
              <a:ext cx="726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3257484" y="567982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3753434" y="588738"/>
              <a:ext cx="676798" cy="170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27" extrusionOk="0">
                  <a:moveTo>
                    <a:pt x="3360" y="6480"/>
                  </a:moveTo>
                  <a:cubicBezTo>
                    <a:pt x="2811" y="6480"/>
                    <a:pt x="2263" y="6480"/>
                    <a:pt x="1715" y="6480"/>
                  </a:cubicBezTo>
                  <a:cubicBezTo>
                    <a:pt x="1167" y="6480"/>
                    <a:pt x="619" y="6480"/>
                    <a:pt x="290" y="7560"/>
                  </a:cubicBezTo>
                  <a:cubicBezTo>
                    <a:pt x="-39" y="8640"/>
                    <a:pt x="-149" y="10800"/>
                    <a:pt x="290" y="13176"/>
                  </a:cubicBezTo>
                  <a:cubicBezTo>
                    <a:pt x="728" y="15552"/>
                    <a:pt x="1715" y="18144"/>
                    <a:pt x="2537" y="19656"/>
                  </a:cubicBezTo>
                  <a:cubicBezTo>
                    <a:pt x="3360" y="21168"/>
                    <a:pt x="4018" y="21600"/>
                    <a:pt x="4566" y="21168"/>
                  </a:cubicBezTo>
                  <a:cubicBezTo>
                    <a:pt x="5114" y="20736"/>
                    <a:pt x="5553" y="19440"/>
                    <a:pt x="5607" y="17928"/>
                  </a:cubicBezTo>
                  <a:cubicBezTo>
                    <a:pt x="5662" y="16416"/>
                    <a:pt x="5333" y="14688"/>
                    <a:pt x="4949" y="13176"/>
                  </a:cubicBezTo>
                  <a:cubicBezTo>
                    <a:pt x="4566" y="11664"/>
                    <a:pt x="4127" y="10368"/>
                    <a:pt x="3524" y="9288"/>
                  </a:cubicBezTo>
                  <a:cubicBezTo>
                    <a:pt x="2921" y="8208"/>
                    <a:pt x="2154" y="7344"/>
                    <a:pt x="2263" y="6912"/>
                  </a:cubicBezTo>
                  <a:cubicBezTo>
                    <a:pt x="2373" y="6480"/>
                    <a:pt x="3360" y="6480"/>
                    <a:pt x="4401" y="5832"/>
                  </a:cubicBezTo>
                  <a:cubicBezTo>
                    <a:pt x="5443" y="5184"/>
                    <a:pt x="6539" y="3888"/>
                    <a:pt x="7362" y="2592"/>
                  </a:cubicBezTo>
                  <a:cubicBezTo>
                    <a:pt x="8184" y="1296"/>
                    <a:pt x="8732" y="0"/>
                    <a:pt x="9116" y="648"/>
                  </a:cubicBezTo>
                  <a:cubicBezTo>
                    <a:pt x="9500" y="1296"/>
                    <a:pt x="9719" y="3888"/>
                    <a:pt x="9883" y="6480"/>
                  </a:cubicBezTo>
                  <a:cubicBezTo>
                    <a:pt x="10048" y="9072"/>
                    <a:pt x="10158" y="11664"/>
                    <a:pt x="10212" y="14472"/>
                  </a:cubicBezTo>
                  <a:cubicBezTo>
                    <a:pt x="10267" y="17280"/>
                    <a:pt x="10267" y="20304"/>
                    <a:pt x="10377" y="20736"/>
                  </a:cubicBezTo>
                  <a:cubicBezTo>
                    <a:pt x="10487" y="21168"/>
                    <a:pt x="10706" y="19008"/>
                    <a:pt x="11199" y="15552"/>
                  </a:cubicBezTo>
                  <a:cubicBezTo>
                    <a:pt x="11693" y="12096"/>
                    <a:pt x="12460" y="7344"/>
                    <a:pt x="13063" y="4320"/>
                  </a:cubicBezTo>
                  <a:cubicBezTo>
                    <a:pt x="13666" y="1296"/>
                    <a:pt x="14105" y="0"/>
                    <a:pt x="14543" y="0"/>
                  </a:cubicBezTo>
                  <a:cubicBezTo>
                    <a:pt x="14982" y="0"/>
                    <a:pt x="15421" y="1296"/>
                    <a:pt x="15640" y="3024"/>
                  </a:cubicBezTo>
                  <a:cubicBezTo>
                    <a:pt x="15859" y="4752"/>
                    <a:pt x="15859" y="6912"/>
                    <a:pt x="15914" y="9288"/>
                  </a:cubicBezTo>
                  <a:cubicBezTo>
                    <a:pt x="15969" y="11664"/>
                    <a:pt x="16078" y="14256"/>
                    <a:pt x="16298" y="16416"/>
                  </a:cubicBezTo>
                  <a:cubicBezTo>
                    <a:pt x="16517" y="18576"/>
                    <a:pt x="16846" y="20304"/>
                    <a:pt x="17723" y="19224"/>
                  </a:cubicBezTo>
                  <a:cubicBezTo>
                    <a:pt x="18600" y="18144"/>
                    <a:pt x="20026" y="14256"/>
                    <a:pt x="21451" y="1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4720823" y="765169"/>
              <a:ext cx="3205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5561465" y="300308"/>
              <a:ext cx="217945" cy="615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21600" y="1725"/>
                  </a:moveTo>
                  <a:cubicBezTo>
                    <a:pt x="21600" y="1125"/>
                    <a:pt x="21600" y="525"/>
                    <a:pt x="20743" y="225"/>
                  </a:cubicBezTo>
                  <a:cubicBezTo>
                    <a:pt x="19886" y="-75"/>
                    <a:pt x="18171" y="-75"/>
                    <a:pt x="16629" y="225"/>
                  </a:cubicBezTo>
                  <a:cubicBezTo>
                    <a:pt x="15086" y="525"/>
                    <a:pt x="13714" y="1125"/>
                    <a:pt x="13200" y="2625"/>
                  </a:cubicBezTo>
                  <a:cubicBezTo>
                    <a:pt x="12686" y="4125"/>
                    <a:pt x="13029" y="6525"/>
                    <a:pt x="14400" y="9345"/>
                  </a:cubicBezTo>
                  <a:cubicBezTo>
                    <a:pt x="15771" y="12165"/>
                    <a:pt x="18171" y="15405"/>
                    <a:pt x="19371" y="17385"/>
                  </a:cubicBezTo>
                  <a:cubicBezTo>
                    <a:pt x="20571" y="19365"/>
                    <a:pt x="20571" y="20085"/>
                    <a:pt x="18343" y="20625"/>
                  </a:cubicBezTo>
                  <a:cubicBezTo>
                    <a:pt x="16114" y="21165"/>
                    <a:pt x="11657" y="21525"/>
                    <a:pt x="8229" y="21225"/>
                  </a:cubicBezTo>
                  <a:cubicBezTo>
                    <a:pt x="4800" y="20925"/>
                    <a:pt x="2400" y="19965"/>
                    <a:pt x="0" y="19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5509574" y="599117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6150885" y="391551"/>
              <a:ext cx="11630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1" h="21600" extrusionOk="0">
                  <a:moveTo>
                    <a:pt x="11171" y="0"/>
                  </a:moveTo>
                  <a:cubicBezTo>
                    <a:pt x="8171" y="400"/>
                    <a:pt x="5171" y="800"/>
                    <a:pt x="2771" y="2700"/>
                  </a:cubicBezTo>
                  <a:cubicBezTo>
                    <a:pt x="371" y="4600"/>
                    <a:pt x="-1429" y="8000"/>
                    <a:pt x="1571" y="11400"/>
                  </a:cubicBezTo>
                  <a:cubicBezTo>
                    <a:pt x="4571" y="14800"/>
                    <a:pt x="12371" y="18200"/>
                    <a:pt x="201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6512154" y="421795"/>
              <a:ext cx="205074" cy="419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1" h="21469" extrusionOk="0">
                  <a:moveTo>
                    <a:pt x="2546" y="1639"/>
                  </a:moveTo>
                  <a:cubicBezTo>
                    <a:pt x="2900" y="7659"/>
                    <a:pt x="3254" y="13679"/>
                    <a:pt x="3608" y="17131"/>
                  </a:cubicBezTo>
                  <a:cubicBezTo>
                    <a:pt x="3962" y="20584"/>
                    <a:pt x="4316" y="21469"/>
                    <a:pt x="4316" y="21469"/>
                  </a:cubicBezTo>
                  <a:cubicBezTo>
                    <a:pt x="4316" y="21469"/>
                    <a:pt x="3962" y="20584"/>
                    <a:pt x="3077" y="17397"/>
                  </a:cubicBezTo>
                  <a:cubicBezTo>
                    <a:pt x="2192" y="14210"/>
                    <a:pt x="775" y="8721"/>
                    <a:pt x="244" y="5535"/>
                  </a:cubicBezTo>
                  <a:cubicBezTo>
                    <a:pt x="-287" y="2348"/>
                    <a:pt x="67" y="1462"/>
                    <a:pt x="1129" y="843"/>
                  </a:cubicBezTo>
                  <a:cubicBezTo>
                    <a:pt x="2192" y="223"/>
                    <a:pt x="3962" y="-131"/>
                    <a:pt x="6795" y="46"/>
                  </a:cubicBezTo>
                  <a:cubicBezTo>
                    <a:pt x="9628" y="223"/>
                    <a:pt x="13523" y="931"/>
                    <a:pt x="16001" y="1639"/>
                  </a:cubicBezTo>
                  <a:cubicBezTo>
                    <a:pt x="18480" y="2348"/>
                    <a:pt x="19542" y="3056"/>
                    <a:pt x="20251" y="3853"/>
                  </a:cubicBezTo>
                  <a:cubicBezTo>
                    <a:pt x="20959" y="4649"/>
                    <a:pt x="21313" y="5535"/>
                    <a:pt x="20605" y="6154"/>
                  </a:cubicBezTo>
                  <a:cubicBezTo>
                    <a:pt x="19897" y="6774"/>
                    <a:pt x="18126" y="7128"/>
                    <a:pt x="14585" y="7305"/>
                  </a:cubicBezTo>
                  <a:cubicBezTo>
                    <a:pt x="11044" y="7482"/>
                    <a:pt x="5733" y="7482"/>
                    <a:pt x="421" y="7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6796481" y="74441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7097452" y="391551"/>
              <a:ext cx="173608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2541" y="0"/>
                  </a:moveTo>
                  <a:cubicBezTo>
                    <a:pt x="7200" y="502"/>
                    <a:pt x="11859" y="1005"/>
                    <a:pt x="15247" y="2930"/>
                  </a:cubicBezTo>
                  <a:cubicBezTo>
                    <a:pt x="18635" y="4856"/>
                    <a:pt x="20753" y="8205"/>
                    <a:pt x="21176" y="10800"/>
                  </a:cubicBezTo>
                  <a:cubicBezTo>
                    <a:pt x="21600" y="13395"/>
                    <a:pt x="20329" y="15237"/>
                    <a:pt x="16518" y="16912"/>
                  </a:cubicBezTo>
                  <a:cubicBezTo>
                    <a:pt x="12706" y="18586"/>
                    <a:pt x="6353" y="2009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7730527" y="734034"/>
              <a:ext cx="3551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320"/>
                    <a:pt x="21600" y="8640"/>
                    <a:pt x="18655" y="12240"/>
                  </a:cubicBezTo>
                  <a:cubicBezTo>
                    <a:pt x="15709" y="15840"/>
                    <a:pt x="7855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8124902" y="484955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8342847" y="45382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8497886" y="46419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8716465" y="599117"/>
              <a:ext cx="3551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9297650" y="221899"/>
              <a:ext cx="321727" cy="5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21600" y="2003"/>
                  </a:moveTo>
                  <a:cubicBezTo>
                    <a:pt x="20903" y="1378"/>
                    <a:pt x="20206" y="754"/>
                    <a:pt x="19277" y="379"/>
                  </a:cubicBezTo>
                  <a:cubicBezTo>
                    <a:pt x="18348" y="5"/>
                    <a:pt x="17187" y="-120"/>
                    <a:pt x="16490" y="130"/>
                  </a:cubicBezTo>
                  <a:cubicBezTo>
                    <a:pt x="15794" y="379"/>
                    <a:pt x="15561" y="1004"/>
                    <a:pt x="15677" y="2877"/>
                  </a:cubicBezTo>
                  <a:cubicBezTo>
                    <a:pt x="15794" y="4749"/>
                    <a:pt x="16258" y="7871"/>
                    <a:pt x="16606" y="10742"/>
                  </a:cubicBezTo>
                  <a:cubicBezTo>
                    <a:pt x="16955" y="13614"/>
                    <a:pt x="17187" y="16236"/>
                    <a:pt x="17187" y="17859"/>
                  </a:cubicBezTo>
                  <a:cubicBezTo>
                    <a:pt x="17187" y="19482"/>
                    <a:pt x="16955" y="20107"/>
                    <a:pt x="14981" y="20606"/>
                  </a:cubicBezTo>
                  <a:cubicBezTo>
                    <a:pt x="13006" y="21105"/>
                    <a:pt x="9290" y="21480"/>
                    <a:pt x="6503" y="20981"/>
                  </a:cubicBezTo>
                  <a:cubicBezTo>
                    <a:pt x="3716" y="20481"/>
                    <a:pt x="1858" y="19108"/>
                    <a:pt x="0" y="177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9339162" y="474577"/>
              <a:ext cx="342485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9861156" y="308524"/>
              <a:ext cx="100705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20959" y="0"/>
                  </a:moveTo>
                  <a:cubicBezTo>
                    <a:pt x="16639" y="0"/>
                    <a:pt x="12319" y="0"/>
                    <a:pt x="7999" y="2160"/>
                  </a:cubicBezTo>
                  <a:cubicBezTo>
                    <a:pt x="3679" y="4320"/>
                    <a:pt x="-641" y="8640"/>
                    <a:pt x="79" y="12240"/>
                  </a:cubicBezTo>
                  <a:cubicBezTo>
                    <a:pt x="799" y="15840"/>
                    <a:pt x="6559" y="18720"/>
                    <a:pt x="123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10138291" y="373487"/>
              <a:ext cx="166053" cy="440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875"/>
                  </a:moveTo>
                  <a:cubicBezTo>
                    <a:pt x="1350" y="5898"/>
                    <a:pt x="2700" y="10921"/>
                    <a:pt x="3375" y="13851"/>
                  </a:cubicBezTo>
                  <a:cubicBezTo>
                    <a:pt x="4050" y="16782"/>
                    <a:pt x="4050" y="17619"/>
                    <a:pt x="4500" y="18707"/>
                  </a:cubicBezTo>
                  <a:cubicBezTo>
                    <a:pt x="4950" y="19796"/>
                    <a:pt x="5850" y="21135"/>
                    <a:pt x="6525" y="21303"/>
                  </a:cubicBezTo>
                  <a:cubicBezTo>
                    <a:pt x="7200" y="21470"/>
                    <a:pt x="7650" y="20465"/>
                    <a:pt x="6975" y="17786"/>
                  </a:cubicBezTo>
                  <a:cubicBezTo>
                    <a:pt x="6300" y="15107"/>
                    <a:pt x="4500" y="10754"/>
                    <a:pt x="3600" y="7823"/>
                  </a:cubicBezTo>
                  <a:cubicBezTo>
                    <a:pt x="2700" y="4893"/>
                    <a:pt x="2700" y="3386"/>
                    <a:pt x="3600" y="2298"/>
                  </a:cubicBezTo>
                  <a:cubicBezTo>
                    <a:pt x="4500" y="1210"/>
                    <a:pt x="6300" y="540"/>
                    <a:pt x="8550" y="205"/>
                  </a:cubicBezTo>
                  <a:cubicBezTo>
                    <a:pt x="10800" y="-130"/>
                    <a:pt x="13500" y="-130"/>
                    <a:pt x="16200" y="791"/>
                  </a:cubicBezTo>
                  <a:cubicBezTo>
                    <a:pt x="18900" y="1712"/>
                    <a:pt x="21600" y="3554"/>
                    <a:pt x="21600" y="5396"/>
                  </a:cubicBezTo>
                  <a:cubicBezTo>
                    <a:pt x="21600" y="7237"/>
                    <a:pt x="18900" y="9079"/>
                    <a:pt x="14850" y="10084"/>
                  </a:cubicBezTo>
                  <a:cubicBezTo>
                    <a:pt x="10800" y="11089"/>
                    <a:pt x="5400" y="11256"/>
                    <a:pt x="0" y="1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0325100" y="681223"/>
              <a:ext cx="166054" cy="18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6" extrusionOk="0">
                  <a:moveTo>
                    <a:pt x="21600" y="1260"/>
                  </a:moveTo>
                  <a:cubicBezTo>
                    <a:pt x="19350" y="488"/>
                    <a:pt x="17100" y="-283"/>
                    <a:pt x="15300" y="103"/>
                  </a:cubicBezTo>
                  <a:cubicBezTo>
                    <a:pt x="13500" y="488"/>
                    <a:pt x="12150" y="2031"/>
                    <a:pt x="12150" y="3767"/>
                  </a:cubicBezTo>
                  <a:cubicBezTo>
                    <a:pt x="12150" y="5503"/>
                    <a:pt x="13500" y="7431"/>
                    <a:pt x="14850" y="9360"/>
                  </a:cubicBezTo>
                  <a:cubicBezTo>
                    <a:pt x="16200" y="11288"/>
                    <a:pt x="17550" y="13217"/>
                    <a:pt x="18225" y="15338"/>
                  </a:cubicBezTo>
                  <a:cubicBezTo>
                    <a:pt x="18900" y="17460"/>
                    <a:pt x="18900" y="19774"/>
                    <a:pt x="16875" y="20546"/>
                  </a:cubicBezTo>
                  <a:cubicBezTo>
                    <a:pt x="14850" y="21317"/>
                    <a:pt x="10800" y="20546"/>
                    <a:pt x="7650" y="19388"/>
                  </a:cubicBezTo>
                  <a:cubicBezTo>
                    <a:pt x="4500" y="18231"/>
                    <a:pt x="2250" y="16688"/>
                    <a:pt x="0" y="15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0646827" y="381172"/>
              <a:ext cx="164231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8" h="21600" extrusionOk="0">
                  <a:moveTo>
                    <a:pt x="0" y="0"/>
                  </a:moveTo>
                  <a:cubicBezTo>
                    <a:pt x="7344" y="2304"/>
                    <a:pt x="14688" y="4608"/>
                    <a:pt x="18144" y="7560"/>
                  </a:cubicBezTo>
                  <a:cubicBezTo>
                    <a:pt x="21600" y="10512"/>
                    <a:pt x="21168" y="14112"/>
                    <a:pt x="17496" y="16560"/>
                  </a:cubicBezTo>
                  <a:cubicBezTo>
                    <a:pt x="13824" y="19008"/>
                    <a:pt x="6912" y="203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1518603" y="283703"/>
              <a:ext cx="321729" cy="668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21600" y="2113"/>
                  </a:moveTo>
                  <a:cubicBezTo>
                    <a:pt x="21368" y="1452"/>
                    <a:pt x="21135" y="791"/>
                    <a:pt x="20323" y="405"/>
                  </a:cubicBezTo>
                  <a:cubicBezTo>
                    <a:pt x="19510" y="19"/>
                    <a:pt x="18116" y="-91"/>
                    <a:pt x="17071" y="74"/>
                  </a:cubicBezTo>
                  <a:cubicBezTo>
                    <a:pt x="16026" y="240"/>
                    <a:pt x="15329" y="680"/>
                    <a:pt x="15213" y="2058"/>
                  </a:cubicBezTo>
                  <a:cubicBezTo>
                    <a:pt x="15097" y="3436"/>
                    <a:pt x="15561" y="5750"/>
                    <a:pt x="16374" y="8615"/>
                  </a:cubicBezTo>
                  <a:cubicBezTo>
                    <a:pt x="17187" y="11480"/>
                    <a:pt x="18348" y="14897"/>
                    <a:pt x="18232" y="17101"/>
                  </a:cubicBezTo>
                  <a:cubicBezTo>
                    <a:pt x="18116" y="19305"/>
                    <a:pt x="16723" y="20297"/>
                    <a:pt x="14865" y="20848"/>
                  </a:cubicBezTo>
                  <a:cubicBezTo>
                    <a:pt x="13006" y="21399"/>
                    <a:pt x="10684" y="21509"/>
                    <a:pt x="8129" y="20793"/>
                  </a:cubicBezTo>
                  <a:cubicBezTo>
                    <a:pt x="5574" y="20076"/>
                    <a:pt x="2787" y="18533"/>
                    <a:pt x="0" y="16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1487469" y="574901"/>
              <a:ext cx="851020" cy="12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7389"/>
                  </a:moveTo>
                  <a:cubicBezTo>
                    <a:pt x="2722" y="6821"/>
                    <a:pt x="5444" y="6253"/>
                    <a:pt x="7024" y="5684"/>
                  </a:cubicBezTo>
                  <a:cubicBezTo>
                    <a:pt x="8605" y="5116"/>
                    <a:pt x="9044" y="4547"/>
                    <a:pt x="9483" y="3979"/>
                  </a:cubicBezTo>
                  <a:cubicBezTo>
                    <a:pt x="9922" y="3411"/>
                    <a:pt x="10361" y="2842"/>
                    <a:pt x="10624" y="3979"/>
                  </a:cubicBezTo>
                  <a:cubicBezTo>
                    <a:pt x="10888" y="5116"/>
                    <a:pt x="10976" y="7958"/>
                    <a:pt x="11107" y="10800"/>
                  </a:cubicBezTo>
                  <a:cubicBezTo>
                    <a:pt x="11239" y="13642"/>
                    <a:pt x="11415" y="16484"/>
                    <a:pt x="11722" y="17621"/>
                  </a:cubicBezTo>
                  <a:cubicBezTo>
                    <a:pt x="12029" y="18758"/>
                    <a:pt x="12468" y="18189"/>
                    <a:pt x="12820" y="16768"/>
                  </a:cubicBezTo>
                  <a:cubicBezTo>
                    <a:pt x="13171" y="15347"/>
                    <a:pt x="13434" y="13074"/>
                    <a:pt x="13785" y="10516"/>
                  </a:cubicBezTo>
                  <a:cubicBezTo>
                    <a:pt x="14137" y="7958"/>
                    <a:pt x="14576" y="5116"/>
                    <a:pt x="15015" y="3126"/>
                  </a:cubicBezTo>
                  <a:cubicBezTo>
                    <a:pt x="15454" y="1137"/>
                    <a:pt x="15893" y="0"/>
                    <a:pt x="16332" y="0"/>
                  </a:cubicBezTo>
                  <a:cubicBezTo>
                    <a:pt x="16771" y="0"/>
                    <a:pt x="17210" y="1137"/>
                    <a:pt x="17429" y="3695"/>
                  </a:cubicBezTo>
                  <a:cubicBezTo>
                    <a:pt x="17649" y="6253"/>
                    <a:pt x="17649" y="10232"/>
                    <a:pt x="17737" y="13642"/>
                  </a:cubicBezTo>
                  <a:cubicBezTo>
                    <a:pt x="17824" y="17053"/>
                    <a:pt x="18000" y="19895"/>
                    <a:pt x="18351" y="20747"/>
                  </a:cubicBezTo>
                  <a:cubicBezTo>
                    <a:pt x="18702" y="21600"/>
                    <a:pt x="19229" y="20463"/>
                    <a:pt x="19800" y="17621"/>
                  </a:cubicBezTo>
                  <a:cubicBezTo>
                    <a:pt x="20371" y="14779"/>
                    <a:pt x="20985" y="10232"/>
                    <a:pt x="21600" y="5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2411136" y="536847"/>
              <a:ext cx="498160" cy="14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0"/>
                  </a:moveTo>
                  <a:cubicBezTo>
                    <a:pt x="900" y="3927"/>
                    <a:pt x="1800" y="7855"/>
                    <a:pt x="2400" y="11045"/>
                  </a:cubicBezTo>
                  <a:cubicBezTo>
                    <a:pt x="3000" y="14236"/>
                    <a:pt x="3300" y="16691"/>
                    <a:pt x="3675" y="16936"/>
                  </a:cubicBezTo>
                  <a:cubicBezTo>
                    <a:pt x="4050" y="17182"/>
                    <a:pt x="4500" y="15218"/>
                    <a:pt x="4875" y="13009"/>
                  </a:cubicBezTo>
                  <a:cubicBezTo>
                    <a:pt x="5250" y="10800"/>
                    <a:pt x="5550" y="8345"/>
                    <a:pt x="6075" y="6627"/>
                  </a:cubicBezTo>
                  <a:cubicBezTo>
                    <a:pt x="6600" y="4909"/>
                    <a:pt x="7350" y="3927"/>
                    <a:pt x="7875" y="4664"/>
                  </a:cubicBezTo>
                  <a:cubicBezTo>
                    <a:pt x="8400" y="5400"/>
                    <a:pt x="8700" y="7855"/>
                    <a:pt x="8925" y="10309"/>
                  </a:cubicBezTo>
                  <a:cubicBezTo>
                    <a:pt x="9150" y="12764"/>
                    <a:pt x="9300" y="15218"/>
                    <a:pt x="9675" y="15709"/>
                  </a:cubicBezTo>
                  <a:cubicBezTo>
                    <a:pt x="10050" y="16200"/>
                    <a:pt x="10650" y="14727"/>
                    <a:pt x="11175" y="13009"/>
                  </a:cubicBezTo>
                  <a:cubicBezTo>
                    <a:pt x="11700" y="11291"/>
                    <a:pt x="12150" y="9327"/>
                    <a:pt x="12750" y="6873"/>
                  </a:cubicBezTo>
                  <a:cubicBezTo>
                    <a:pt x="13350" y="4418"/>
                    <a:pt x="14100" y="1473"/>
                    <a:pt x="14625" y="2209"/>
                  </a:cubicBezTo>
                  <a:cubicBezTo>
                    <a:pt x="15150" y="2945"/>
                    <a:pt x="15450" y="7364"/>
                    <a:pt x="15825" y="11045"/>
                  </a:cubicBezTo>
                  <a:cubicBezTo>
                    <a:pt x="16200" y="14727"/>
                    <a:pt x="16650" y="17673"/>
                    <a:pt x="17325" y="19391"/>
                  </a:cubicBezTo>
                  <a:cubicBezTo>
                    <a:pt x="18000" y="21109"/>
                    <a:pt x="18900" y="21600"/>
                    <a:pt x="19650" y="20618"/>
                  </a:cubicBezTo>
                  <a:cubicBezTo>
                    <a:pt x="20400" y="19636"/>
                    <a:pt x="21000" y="17182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3594262" y="464199"/>
              <a:ext cx="280214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0"/>
                  </a:moveTo>
                  <a:cubicBezTo>
                    <a:pt x="4267" y="450"/>
                    <a:pt x="2933" y="900"/>
                    <a:pt x="1867" y="3600"/>
                  </a:cubicBezTo>
                  <a:cubicBezTo>
                    <a:pt x="800" y="6300"/>
                    <a:pt x="0" y="11250"/>
                    <a:pt x="0" y="14625"/>
                  </a:cubicBezTo>
                  <a:cubicBezTo>
                    <a:pt x="0" y="18000"/>
                    <a:pt x="800" y="19800"/>
                    <a:pt x="1867" y="20700"/>
                  </a:cubicBezTo>
                  <a:cubicBezTo>
                    <a:pt x="2933" y="21600"/>
                    <a:pt x="4267" y="21600"/>
                    <a:pt x="5600" y="19575"/>
                  </a:cubicBezTo>
                  <a:cubicBezTo>
                    <a:pt x="6933" y="17550"/>
                    <a:pt x="8267" y="13500"/>
                    <a:pt x="8800" y="10125"/>
                  </a:cubicBezTo>
                  <a:cubicBezTo>
                    <a:pt x="9333" y="6750"/>
                    <a:pt x="9067" y="4050"/>
                    <a:pt x="9200" y="3825"/>
                  </a:cubicBezTo>
                  <a:cubicBezTo>
                    <a:pt x="9333" y="3600"/>
                    <a:pt x="9867" y="5850"/>
                    <a:pt x="12000" y="9225"/>
                  </a:cubicBezTo>
                  <a:cubicBezTo>
                    <a:pt x="14133" y="12600"/>
                    <a:pt x="17867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4587316" y="183985"/>
              <a:ext cx="256952" cy="4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496" extrusionOk="0">
                  <a:moveTo>
                    <a:pt x="1121" y="0"/>
                  </a:moveTo>
                  <a:cubicBezTo>
                    <a:pt x="1405" y="2743"/>
                    <a:pt x="1689" y="5486"/>
                    <a:pt x="1974" y="8400"/>
                  </a:cubicBezTo>
                  <a:cubicBezTo>
                    <a:pt x="2258" y="11314"/>
                    <a:pt x="2542" y="14400"/>
                    <a:pt x="2826" y="16629"/>
                  </a:cubicBezTo>
                  <a:cubicBezTo>
                    <a:pt x="3110" y="18857"/>
                    <a:pt x="3395" y="20229"/>
                    <a:pt x="3537" y="20486"/>
                  </a:cubicBezTo>
                  <a:cubicBezTo>
                    <a:pt x="3679" y="20743"/>
                    <a:pt x="3679" y="19886"/>
                    <a:pt x="3963" y="18514"/>
                  </a:cubicBezTo>
                  <a:cubicBezTo>
                    <a:pt x="4247" y="17143"/>
                    <a:pt x="4816" y="15257"/>
                    <a:pt x="5811" y="14057"/>
                  </a:cubicBezTo>
                  <a:cubicBezTo>
                    <a:pt x="6805" y="12857"/>
                    <a:pt x="8226" y="12343"/>
                    <a:pt x="9790" y="12000"/>
                  </a:cubicBezTo>
                  <a:cubicBezTo>
                    <a:pt x="11353" y="11657"/>
                    <a:pt x="13058" y="11486"/>
                    <a:pt x="14621" y="11571"/>
                  </a:cubicBezTo>
                  <a:cubicBezTo>
                    <a:pt x="16184" y="11657"/>
                    <a:pt x="17605" y="12000"/>
                    <a:pt x="18742" y="12771"/>
                  </a:cubicBezTo>
                  <a:cubicBezTo>
                    <a:pt x="19879" y="13543"/>
                    <a:pt x="20732" y="14743"/>
                    <a:pt x="21016" y="15771"/>
                  </a:cubicBezTo>
                  <a:cubicBezTo>
                    <a:pt x="21300" y="16800"/>
                    <a:pt x="21016" y="17657"/>
                    <a:pt x="19168" y="18600"/>
                  </a:cubicBezTo>
                  <a:cubicBezTo>
                    <a:pt x="17321" y="19543"/>
                    <a:pt x="13911" y="20571"/>
                    <a:pt x="11495" y="21086"/>
                  </a:cubicBezTo>
                  <a:cubicBezTo>
                    <a:pt x="9079" y="21600"/>
                    <a:pt x="7658" y="21600"/>
                    <a:pt x="5811" y="21257"/>
                  </a:cubicBezTo>
                  <a:cubicBezTo>
                    <a:pt x="3963" y="20914"/>
                    <a:pt x="1689" y="20229"/>
                    <a:pt x="695" y="19371"/>
                  </a:cubicBezTo>
                  <a:cubicBezTo>
                    <a:pt x="-300" y="18514"/>
                    <a:pt x="-16" y="17486"/>
                    <a:pt x="268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4934713" y="370018"/>
              <a:ext cx="529516" cy="32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234" extrusionOk="0">
                  <a:moveTo>
                    <a:pt x="4950" y="2722"/>
                  </a:moveTo>
                  <a:cubicBezTo>
                    <a:pt x="4253" y="2722"/>
                    <a:pt x="3556" y="2722"/>
                    <a:pt x="2859" y="2722"/>
                  </a:cubicBezTo>
                  <a:cubicBezTo>
                    <a:pt x="2163" y="2722"/>
                    <a:pt x="1466" y="2722"/>
                    <a:pt x="978" y="3947"/>
                  </a:cubicBezTo>
                  <a:cubicBezTo>
                    <a:pt x="490" y="5171"/>
                    <a:pt x="212" y="7621"/>
                    <a:pt x="72" y="9402"/>
                  </a:cubicBezTo>
                  <a:cubicBezTo>
                    <a:pt x="-67" y="11184"/>
                    <a:pt x="-67" y="12297"/>
                    <a:pt x="630" y="13076"/>
                  </a:cubicBezTo>
                  <a:cubicBezTo>
                    <a:pt x="1327" y="13856"/>
                    <a:pt x="2720" y="14301"/>
                    <a:pt x="3696" y="13299"/>
                  </a:cubicBezTo>
                  <a:cubicBezTo>
                    <a:pt x="4671" y="12297"/>
                    <a:pt x="5228" y="9848"/>
                    <a:pt x="5507" y="7732"/>
                  </a:cubicBezTo>
                  <a:cubicBezTo>
                    <a:pt x="5786" y="5617"/>
                    <a:pt x="5786" y="3835"/>
                    <a:pt x="5716" y="3501"/>
                  </a:cubicBezTo>
                  <a:cubicBezTo>
                    <a:pt x="5647" y="3167"/>
                    <a:pt x="5507" y="4281"/>
                    <a:pt x="5577" y="5951"/>
                  </a:cubicBezTo>
                  <a:cubicBezTo>
                    <a:pt x="5647" y="7621"/>
                    <a:pt x="5925" y="9848"/>
                    <a:pt x="6552" y="11740"/>
                  </a:cubicBezTo>
                  <a:cubicBezTo>
                    <a:pt x="7179" y="13633"/>
                    <a:pt x="8155" y="15192"/>
                    <a:pt x="8991" y="16083"/>
                  </a:cubicBezTo>
                  <a:cubicBezTo>
                    <a:pt x="9827" y="16973"/>
                    <a:pt x="10524" y="17196"/>
                    <a:pt x="11360" y="15526"/>
                  </a:cubicBezTo>
                  <a:cubicBezTo>
                    <a:pt x="12196" y="13856"/>
                    <a:pt x="13172" y="10293"/>
                    <a:pt x="13799" y="7732"/>
                  </a:cubicBezTo>
                  <a:cubicBezTo>
                    <a:pt x="14426" y="5171"/>
                    <a:pt x="14705" y="3613"/>
                    <a:pt x="15053" y="2388"/>
                  </a:cubicBezTo>
                  <a:cubicBezTo>
                    <a:pt x="15401" y="1163"/>
                    <a:pt x="15819" y="272"/>
                    <a:pt x="16377" y="50"/>
                  </a:cubicBezTo>
                  <a:cubicBezTo>
                    <a:pt x="16934" y="-173"/>
                    <a:pt x="17631" y="272"/>
                    <a:pt x="18537" y="2945"/>
                  </a:cubicBezTo>
                  <a:cubicBezTo>
                    <a:pt x="19443" y="5617"/>
                    <a:pt x="20558" y="10516"/>
                    <a:pt x="21045" y="13522"/>
                  </a:cubicBezTo>
                  <a:cubicBezTo>
                    <a:pt x="21533" y="16528"/>
                    <a:pt x="21394" y="17641"/>
                    <a:pt x="20627" y="18643"/>
                  </a:cubicBezTo>
                  <a:cubicBezTo>
                    <a:pt x="19861" y="19646"/>
                    <a:pt x="18467" y="20536"/>
                    <a:pt x="17422" y="20982"/>
                  </a:cubicBezTo>
                  <a:cubicBezTo>
                    <a:pt x="16377" y="21427"/>
                    <a:pt x="15680" y="21427"/>
                    <a:pt x="14983" y="19757"/>
                  </a:cubicBezTo>
                  <a:cubicBezTo>
                    <a:pt x="14287" y="18087"/>
                    <a:pt x="13590" y="14747"/>
                    <a:pt x="12893" y="11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5555757" y="526469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5545380" y="308524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5721809" y="422686"/>
              <a:ext cx="229601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0965" y="0"/>
                  </a:moveTo>
                  <a:cubicBezTo>
                    <a:pt x="19376" y="0"/>
                    <a:pt x="17788" y="0"/>
                    <a:pt x="16200" y="0"/>
                  </a:cubicBezTo>
                  <a:cubicBezTo>
                    <a:pt x="14612" y="0"/>
                    <a:pt x="13024" y="0"/>
                    <a:pt x="11912" y="659"/>
                  </a:cubicBezTo>
                  <a:cubicBezTo>
                    <a:pt x="10800" y="1317"/>
                    <a:pt x="10165" y="2634"/>
                    <a:pt x="11753" y="5137"/>
                  </a:cubicBezTo>
                  <a:cubicBezTo>
                    <a:pt x="13341" y="7639"/>
                    <a:pt x="17153" y="11327"/>
                    <a:pt x="19218" y="13829"/>
                  </a:cubicBezTo>
                  <a:cubicBezTo>
                    <a:pt x="21282" y="16332"/>
                    <a:pt x="21600" y="17649"/>
                    <a:pt x="20329" y="18966"/>
                  </a:cubicBezTo>
                  <a:cubicBezTo>
                    <a:pt x="19059" y="20283"/>
                    <a:pt x="16200" y="21600"/>
                    <a:pt x="13024" y="21600"/>
                  </a:cubicBezTo>
                  <a:cubicBezTo>
                    <a:pt x="9847" y="21600"/>
                    <a:pt x="6353" y="20283"/>
                    <a:pt x="4129" y="18834"/>
                  </a:cubicBezTo>
                  <a:cubicBezTo>
                    <a:pt x="1906" y="17385"/>
                    <a:pt x="953" y="15805"/>
                    <a:pt x="0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6842665" y="0"/>
              <a:ext cx="559564" cy="95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71" extrusionOk="0">
                  <a:moveTo>
                    <a:pt x="0" y="11592"/>
                  </a:moveTo>
                  <a:cubicBezTo>
                    <a:pt x="1326" y="12058"/>
                    <a:pt x="2651" y="12524"/>
                    <a:pt x="3645" y="12757"/>
                  </a:cubicBezTo>
                  <a:cubicBezTo>
                    <a:pt x="4639" y="12990"/>
                    <a:pt x="5301" y="12990"/>
                    <a:pt x="5964" y="12913"/>
                  </a:cubicBezTo>
                  <a:cubicBezTo>
                    <a:pt x="6626" y="12835"/>
                    <a:pt x="7289" y="12679"/>
                    <a:pt x="7488" y="12252"/>
                  </a:cubicBezTo>
                  <a:cubicBezTo>
                    <a:pt x="7686" y="11825"/>
                    <a:pt x="7421" y="11125"/>
                    <a:pt x="6560" y="10659"/>
                  </a:cubicBezTo>
                  <a:cubicBezTo>
                    <a:pt x="5699" y="10193"/>
                    <a:pt x="4241" y="9960"/>
                    <a:pt x="2982" y="9843"/>
                  </a:cubicBezTo>
                  <a:cubicBezTo>
                    <a:pt x="1723" y="9727"/>
                    <a:pt x="663" y="9727"/>
                    <a:pt x="266" y="9921"/>
                  </a:cubicBezTo>
                  <a:cubicBezTo>
                    <a:pt x="-132" y="10115"/>
                    <a:pt x="133" y="10504"/>
                    <a:pt x="994" y="10892"/>
                  </a:cubicBezTo>
                  <a:cubicBezTo>
                    <a:pt x="1856" y="11281"/>
                    <a:pt x="3313" y="11669"/>
                    <a:pt x="5434" y="11592"/>
                  </a:cubicBezTo>
                  <a:cubicBezTo>
                    <a:pt x="7554" y="11514"/>
                    <a:pt x="10337" y="10970"/>
                    <a:pt x="12987" y="9921"/>
                  </a:cubicBezTo>
                  <a:cubicBezTo>
                    <a:pt x="15637" y="8872"/>
                    <a:pt x="18155" y="7318"/>
                    <a:pt x="19547" y="5920"/>
                  </a:cubicBezTo>
                  <a:cubicBezTo>
                    <a:pt x="20938" y="4521"/>
                    <a:pt x="21203" y="3278"/>
                    <a:pt x="21335" y="2462"/>
                  </a:cubicBezTo>
                  <a:cubicBezTo>
                    <a:pt x="21468" y="1646"/>
                    <a:pt x="21468" y="1258"/>
                    <a:pt x="21335" y="869"/>
                  </a:cubicBezTo>
                  <a:cubicBezTo>
                    <a:pt x="21203" y="481"/>
                    <a:pt x="20938" y="92"/>
                    <a:pt x="20540" y="15"/>
                  </a:cubicBezTo>
                  <a:cubicBezTo>
                    <a:pt x="20143" y="-63"/>
                    <a:pt x="19613" y="170"/>
                    <a:pt x="19215" y="869"/>
                  </a:cubicBezTo>
                  <a:cubicBezTo>
                    <a:pt x="18818" y="1569"/>
                    <a:pt x="18553" y="2734"/>
                    <a:pt x="18155" y="4754"/>
                  </a:cubicBezTo>
                  <a:cubicBezTo>
                    <a:pt x="17758" y="6774"/>
                    <a:pt x="17228" y="9649"/>
                    <a:pt x="16896" y="12136"/>
                  </a:cubicBezTo>
                  <a:cubicBezTo>
                    <a:pt x="16565" y="14622"/>
                    <a:pt x="16432" y="16720"/>
                    <a:pt x="16499" y="18118"/>
                  </a:cubicBezTo>
                  <a:cubicBezTo>
                    <a:pt x="16565" y="19517"/>
                    <a:pt x="16830" y="20216"/>
                    <a:pt x="17228" y="20721"/>
                  </a:cubicBezTo>
                  <a:cubicBezTo>
                    <a:pt x="17625" y="21226"/>
                    <a:pt x="18155" y="21537"/>
                    <a:pt x="18420" y="21459"/>
                  </a:cubicBezTo>
                  <a:cubicBezTo>
                    <a:pt x="18685" y="21382"/>
                    <a:pt x="18685" y="20915"/>
                    <a:pt x="18619" y="20488"/>
                  </a:cubicBezTo>
                  <a:cubicBezTo>
                    <a:pt x="18553" y="20061"/>
                    <a:pt x="18420" y="19672"/>
                    <a:pt x="18288" y="19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7226662" y="547225"/>
              <a:ext cx="24908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8161053" y="194363"/>
              <a:ext cx="653488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600" extrusionOk="0">
                  <a:moveTo>
                    <a:pt x="1332" y="0"/>
                  </a:moveTo>
                  <a:cubicBezTo>
                    <a:pt x="3010" y="415"/>
                    <a:pt x="4689" y="831"/>
                    <a:pt x="5920" y="1177"/>
                  </a:cubicBezTo>
                  <a:cubicBezTo>
                    <a:pt x="7151" y="1523"/>
                    <a:pt x="7935" y="1800"/>
                    <a:pt x="8047" y="1869"/>
                  </a:cubicBezTo>
                  <a:cubicBezTo>
                    <a:pt x="8159" y="1938"/>
                    <a:pt x="7599" y="1800"/>
                    <a:pt x="6983" y="1731"/>
                  </a:cubicBezTo>
                  <a:cubicBezTo>
                    <a:pt x="6368" y="1662"/>
                    <a:pt x="5696" y="1662"/>
                    <a:pt x="5249" y="2008"/>
                  </a:cubicBezTo>
                  <a:cubicBezTo>
                    <a:pt x="4801" y="2354"/>
                    <a:pt x="4577" y="3046"/>
                    <a:pt x="4465" y="5054"/>
                  </a:cubicBezTo>
                  <a:cubicBezTo>
                    <a:pt x="4353" y="7062"/>
                    <a:pt x="4353" y="10385"/>
                    <a:pt x="4353" y="12392"/>
                  </a:cubicBezTo>
                  <a:cubicBezTo>
                    <a:pt x="4353" y="14400"/>
                    <a:pt x="4353" y="15092"/>
                    <a:pt x="4186" y="15715"/>
                  </a:cubicBezTo>
                  <a:cubicBezTo>
                    <a:pt x="4018" y="16338"/>
                    <a:pt x="3682" y="16892"/>
                    <a:pt x="2563" y="17308"/>
                  </a:cubicBezTo>
                  <a:cubicBezTo>
                    <a:pt x="1444" y="17723"/>
                    <a:pt x="-459" y="18000"/>
                    <a:pt x="101" y="18138"/>
                  </a:cubicBezTo>
                  <a:cubicBezTo>
                    <a:pt x="660" y="18277"/>
                    <a:pt x="3682" y="18277"/>
                    <a:pt x="5752" y="18138"/>
                  </a:cubicBezTo>
                  <a:cubicBezTo>
                    <a:pt x="7823" y="18000"/>
                    <a:pt x="8942" y="17723"/>
                    <a:pt x="9670" y="17308"/>
                  </a:cubicBezTo>
                  <a:cubicBezTo>
                    <a:pt x="10397" y="16892"/>
                    <a:pt x="10733" y="16338"/>
                    <a:pt x="10845" y="15715"/>
                  </a:cubicBezTo>
                  <a:cubicBezTo>
                    <a:pt x="10957" y="15092"/>
                    <a:pt x="10845" y="14400"/>
                    <a:pt x="10845" y="14400"/>
                  </a:cubicBezTo>
                  <a:cubicBezTo>
                    <a:pt x="10845" y="14400"/>
                    <a:pt x="10957" y="15092"/>
                    <a:pt x="11124" y="15785"/>
                  </a:cubicBezTo>
                  <a:cubicBezTo>
                    <a:pt x="11292" y="16477"/>
                    <a:pt x="11516" y="17169"/>
                    <a:pt x="11684" y="17862"/>
                  </a:cubicBezTo>
                  <a:cubicBezTo>
                    <a:pt x="11852" y="18554"/>
                    <a:pt x="11964" y="19246"/>
                    <a:pt x="12132" y="19246"/>
                  </a:cubicBezTo>
                  <a:cubicBezTo>
                    <a:pt x="12300" y="19246"/>
                    <a:pt x="12523" y="18554"/>
                    <a:pt x="12803" y="17931"/>
                  </a:cubicBezTo>
                  <a:cubicBezTo>
                    <a:pt x="13083" y="17308"/>
                    <a:pt x="13419" y="16754"/>
                    <a:pt x="13810" y="16269"/>
                  </a:cubicBezTo>
                  <a:cubicBezTo>
                    <a:pt x="14202" y="15785"/>
                    <a:pt x="14650" y="15369"/>
                    <a:pt x="15153" y="15231"/>
                  </a:cubicBezTo>
                  <a:cubicBezTo>
                    <a:pt x="15657" y="15092"/>
                    <a:pt x="16217" y="15231"/>
                    <a:pt x="16496" y="15646"/>
                  </a:cubicBezTo>
                  <a:cubicBezTo>
                    <a:pt x="16776" y="16062"/>
                    <a:pt x="16776" y="16754"/>
                    <a:pt x="16776" y="17446"/>
                  </a:cubicBezTo>
                  <a:cubicBezTo>
                    <a:pt x="16776" y="18138"/>
                    <a:pt x="16776" y="18831"/>
                    <a:pt x="17000" y="18692"/>
                  </a:cubicBezTo>
                  <a:cubicBezTo>
                    <a:pt x="17224" y="18554"/>
                    <a:pt x="17672" y="17585"/>
                    <a:pt x="18287" y="16823"/>
                  </a:cubicBezTo>
                  <a:cubicBezTo>
                    <a:pt x="18903" y="16062"/>
                    <a:pt x="19686" y="15508"/>
                    <a:pt x="20078" y="15646"/>
                  </a:cubicBezTo>
                  <a:cubicBezTo>
                    <a:pt x="20470" y="15785"/>
                    <a:pt x="20470" y="16615"/>
                    <a:pt x="20581" y="17723"/>
                  </a:cubicBezTo>
                  <a:cubicBezTo>
                    <a:pt x="20693" y="18831"/>
                    <a:pt x="20917" y="20215"/>
                    <a:pt x="211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19103304" y="277390"/>
              <a:ext cx="744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extrusionOk="0">
                  <a:moveTo>
                    <a:pt x="20218" y="0"/>
                  </a:moveTo>
                  <a:cubicBezTo>
                    <a:pt x="15522" y="200"/>
                    <a:pt x="10827" y="400"/>
                    <a:pt x="6601" y="2600"/>
                  </a:cubicBezTo>
                  <a:cubicBezTo>
                    <a:pt x="2375" y="4800"/>
                    <a:pt x="-1382" y="9000"/>
                    <a:pt x="496" y="12500"/>
                  </a:cubicBezTo>
                  <a:cubicBezTo>
                    <a:pt x="2374" y="16000"/>
                    <a:pt x="9887" y="18800"/>
                    <a:pt x="17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9395725" y="211948"/>
              <a:ext cx="332106" cy="69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21600" y="1677"/>
                  </a:moveTo>
                  <a:cubicBezTo>
                    <a:pt x="20700" y="1150"/>
                    <a:pt x="19800" y="624"/>
                    <a:pt x="18787" y="307"/>
                  </a:cubicBezTo>
                  <a:cubicBezTo>
                    <a:pt x="17775" y="-9"/>
                    <a:pt x="16650" y="-114"/>
                    <a:pt x="15750" y="149"/>
                  </a:cubicBezTo>
                  <a:cubicBezTo>
                    <a:pt x="14850" y="413"/>
                    <a:pt x="14175" y="1045"/>
                    <a:pt x="13725" y="2994"/>
                  </a:cubicBezTo>
                  <a:cubicBezTo>
                    <a:pt x="13275" y="4944"/>
                    <a:pt x="13050" y="8210"/>
                    <a:pt x="13163" y="11160"/>
                  </a:cubicBezTo>
                  <a:cubicBezTo>
                    <a:pt x="13275" y="14110"/>
                    <a:pt x="13725" y="16745"/>
                    <a:pt x="13838" y="18378"/>
                  </a:cubicBezTo>
                  <a:cubicBezTo>
                    <a:pt x="13950" y="20011"/>
                    <a:pt x="13725" y="20643"/>
                    <a:pt x="12375" y="21012"/>
                  </a:cubicBezTo>
                  <a:cubicBezTo>
                    <a:pt x="11025" y="21381"/>
                    <a:pt x="8550" y="21486"/>
                    <a:pt x="6300" y="20906"/>
                  </a:cubicBezTo>
                  <a:cubicBezTo>
                    <a:pt x="4050" y="20327"/>
                    <a:pt x="2025" y="19063"/>
                    <a:pt x="0" y="17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9426859" y="526469"/>
              <a:ext cx="37362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19810856" y="360416"/>
              <a:ext cx="277565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extrusionOk="0">
                  <a:moveTo>
                    <a:pt x="11711" y="0"/>
                  </a:moveTo>
                  <a:cubicBezTo>
                    <a:pt x="14313" y="738"/>
                    <a:pt x="16916" y="1477"/>
                    <a:pt x="18737" y="3508"/>
                  </a:cubicBezTo>
                  <a:cubicBezTo>
                    <a:pt x="20559" y="5538"/>
                    <a:pt x="21600" y="8862"/>
                    <a:pt x="20299" y="11908"/>
                  </a:cubicBezTo>
                  <a:cubicBezTo>
                    <a:pt x="18998" y="14954"/>
                    <a:pt x="15354" y="17723"/>
                    <a:pt x="11581" y="19292"/>
                  </a:cubicBezTo>
                  <a:cubicBezTo>
                    <a:pt x="7807" y="20862"/>
                    <a:pt x="3904" y="212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20225989" y="702900"/>
              <a:ext cx="91016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2541"/>
                    <a:pt x="21600" y="5082"/>
                    <a:pt x="18514" y="8682"/>
                  </a:cubicBezTo>
                  <a:cubicBezTo>
                    <a:pt x="15429" y="12282"/>
                    <a:pt x="7714" y="1694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289293" y="2000186"/>
              <a:ext cx="985939" cy="5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0"/>
                  </a:moveTo>
                  <a:cubicBezTo>
                    <a:pt x="227" y="3967"/>
                    <a:pt x="455" y="7935"/>
                    <a:pt x="606" y="10727"/>
                  </a:cubicBezTo>
                  <a:cubicBezTo>
                    <a:pt x="758" y="13518"/>
                    <a:pt x="834" y="15135"/>
                    <a:pt x="909" y="16384"/>
                  </a:cubicBezTo>
                  <a:cubicBezTo>
                    <a:pt x="985" y="17633"/>
                    <a:pt x="1061" y="18514"/>
                    <a:pt x="1137" y="18588"/>
                  </a:cubicBezTo>
                  <a:cubicBezTo>
                    <a:pt x="1213" y="18661"/>
                    <a:pt x="1288" y="17927"/>
                    <a:pt x="1440" y="16604"/>
                  </a:cubicBezTo>
                  <a:cubicBezTo>
                    <a:pt x="1592" y="15282"/>
                    <a:pt x="1819" y="13371"/>
                    <a:pt x="2084" y="12196"/>
                  </a:cubicBezTo>
                  <a:cubicBezTo>
                    <a:pt x="2349" y="11020"/>
                    <a:pt x="2653" y="10580"/>
                    <a:pt x="2880" y="10873"/>
                  </a:cubicBezTo>
                  <a:cubicBezTo>
                    <a:pt x="3107" y="11167"/>
                    <a:pt x="3259" y="12196"/>
                    <a:pt x="3524" y="13886"/>
                  </a:cubicBezTo>
                  <a:cubicBezTo>
                    <a:pt x="3789" y="15576"/>
                    <a:pt x="4168" y="17927"/>
                    <a:pt x="4509" y="19322"/>
                  </a:cubicBezTo>
                  <a:cubicBezTo>
                    <a:pt x="4851" y="20718"/>
                    <a:pt x="5154" y="21159"/>
                    <a:pt x="5608" y="21380"/>
                  </a:cubicBezTo>
                  <a:cubicBezTo>
                    <a:pt x="6063" y="21600"/>
                    <a:pt x="6669" y="21600"/>
                    <a:pt x="7314" y="21012"/>
                  </a:cubicBezTo>
                  <a:cubicBezTo>
                    <a:pt x="7958" y="20424"/>
                    <a:pt x="8640" y="19249"/>
                    <a:pt x="9133" y="18367"/>
                  </a:cubicBezTo>
                  <a:cubicBezTo>
                    <a:pt x="9625" y="17486"/>
                    <a:pt x="9928" y="16898"/>
                    <a:pt x="10156" y="16237"/>
                  </a:cubicBezTo>
                  <a:cubicBezTo>
                    <a:pt x="10383" y="15576"/>
                    <a:pt x="10535" y="14841"/>
                    <a:pt x="10421" y="14327"/>
                  </a:cubicBezTo>
                  <a:cubicBezTo>
                    <a:pt x="10307" y="13812"/>
                    <a:pt x="9928" y="13518"/>
                    <a:pt x="9549" y="13445"/>
                  </a:cubicBezTo>
                  <a:cubicBezTo>
                    <a:pt x="9171" y="13371"/>
                    <a:pt x="8792" y="13518"/>
                    <a:pt x="8564" y="13959"/>
                  </a:cubicBezTo>
                  <a:cubicBezTo>
                    <a:pt x="8337" y="14400"/>
                    <a:pt x="8261" y="15135"/>
                    <a:pt x="8526" y="16090"/>
                  </a:cubicBezTo>
                  <a:cubicBezTo>
                    <a:pt x="8792" y="17045"/>
                    <a:pt x="9398" y="18220"/>
                    <a:pt x="10118" y="19102"/>
                  </a:cubicBezTo>
                  <a:cubicBezTo>
                    <a:pt x="10838" y="19984"/>
                    <a:pt x="11672" y="20571"/>
                    <a:pt x="12467" y="20571"/>
                  </a:cubicBezTo>
                  <a:cubicBezTo>
                    <a:pt x="13263" y="20571"/>
                    <a:pt x="14021" y="19984"/>
                    <a:pt x="14514" y="19322"/>
                  </a:cubicBezTo>
                  <a:cubicBezTo>
                    <a:pt x="15006" y="18661"/>
                    <a:pt x="15234" y="17927"/>
                    <a:pt x="15461" y="16898"/>
                  </a:cubicBezTo>
                  <a:cubicBezTo>
                    <a:pt x="15688" y="15869"/>
                    <a:pt x="15916" y="14547"/>
                    <a:pt x="16029" y="14253"/>
                  </a:cubicBezTo>
                  <a:cubicBezTo>
                    <a:pt x="16143" y="13959"/>
                    <a:pt x="16143" y="14694"/>
                    <a:pt x="16181" y="15429"/>
                  </a:cubicBezTo>
                  <a:cubicBezTo>
                    <a:pt x="16219" y="16163"/>
                    <a:pt x="16295" y="16898"/>
                    <a:pt x="16371" y="17633"/>
                  </a:cubicBezTo>
                  <a:cubicBezTo>
                    <a:pt x="16446" y="18367"/>
                    <a:pt x="16522" y="19102"/>
                    <a:pt x="16712" y="19176"/>
                  </a:cubicBezTo>
                  <a:cubicBezTo>
                    <a:pt x="16901" y="19249"/>
                    <a:pt x="17204" y="18661"/>
                    <a:pt x="17432" y="18000"/>
                  </a:cubicBezTo>
                  <a:cubicBezTo>
                    <a:pt x="17659" y="17339"/>
                    <a:pt x="17811" y="16604"/>
                    <a:pt x="18076" y="16016"/>
                  </a:cubicBezTo>
                  <a:cubicBezTo>
                    <a:pt x="18341" y="15429"/>
                    <a:pt x="18720" y="14988"/>
                    <a:pt x="19023" y="15135"/>
                  </a:cubicBezTo>
                  <a:cubicBezTo>
                    <a:pt x="19326" y="15282"/>
                    <a:pt x="19554" y="16016"/>
                    <a:pt x="19781" y="16751"/>
                  </a:cubicBezTo>
                  <a:cubicBezTo>
                    <a:pt x="20008" y="17486"/>
                    <a:pt x="20236" y="18220"/>
                    <a:pt x="20463" y="18882"/>
                  </a:cubicBezTo>
                  <a:cubicBezTo>
                    <a:pt x="20691" y="19543"/>
                    <a:pt x="20918" y="20131"/>
                    <a:pt x="21107" y="20424"/>
                  </a:cubicBezTo>
                  <a:cubicBezTo>
                    <a:pt x="21297" y="20718"/>
                    <a:pt x="21448" y="20718"/>
                    <a:pt x="21600" y="20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1540953" y="2271412"/>
              <a:ext cx="450381" cy="309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04" extrusionOk="0">
                  <a:moveTo>
                    <a:pt x="5142" y="1344"/>
                  </a:moveTo>
                  <a:cubicBezTo>
                    <a:pt x="4318" y="864"/>
                    <a:pt x="3493" y="384"/>
                    <a:pt x="2669" y="144"/>
                  </a:cubicBezTo>
                  <a:cubicBezTo>
                    <a:pt x="1845" y="-96"/>
                    <a:pt x="1020" y="-96"/>
                    <a:pt x="526" y="624"/>
                  </a:cubicBezTo>
                  <a:cubicBezTo>
                    <a:pt x="31" y="1344"/>
                    <a:pt x="-134" y="2784"/>
                    <a:pt x="113" y="5424"/>
                  </a:cubicBezTo>
                  <a:cubicBezTo>
                    <a:pt x="361" y="8064"/>
                    <a:pt x="1020" y="11904"/>
                    <a:pt x="2834" y="14424"/>
                  </a:cubicBezTo>
                  <a:cubicBezTo>
                    <a:pt x="4648" y="16944"/>
                    <a:pt x="7616" y="18144"/>
                    <a:pt x="10254" y="17664"/>
                  </a:cubicBezTo>
                  <a:cubicBezTo>
                    <a:pt x="12892" y="17184"/>
                    <a:pt x="15200" y="15024"/>
                    <a:pt x="16437" y="13344"/>
                  </a:cubicBezTo>
                  <a:cubicBezTo>
                    <a:pt x="17674" y="11664"/>
                    <a:pt x="17839" y="10464"/>
                    <a:pt x="17591" y="9504"/>
                  </a:cubicBezTo>
                  <a:cubicBezTo>
                    <a:pt x="17344" y="8544"/>
                    <a:pt x="16684" y="7824"/>
                    <a:pt x="15942" y="7464"/>
                  </a:cubicBezTo>
                  <a:cubicBezTo>
                    <a:pt x="15200" y="7104"/>
                    <a:pt x="14376" y="7104"/>
                    <a:pt x="13964" y="7704"/>
                  </a:cubicBezTo>
                  <a:cubicBezTo>
                    <a:pt x="13551" y="8304"/>
                    <a:pt x="13551" y="9504"/>
                    <a:pt x="14458" y="11664"/>
                  </a:cubicBezTo>
                  <a:cubicBezTo>
                    <a:pt x="15365" y="13824"/>
                    <a:pt x="17179" y="16944"/>
                    <a:pt x="18498" y="18744"/>
                  </a:cubicBezTo>
                  <a:cubicBezTo>
                    <a:pt x="19817" y="20544"/>
                    <a:pt x="20642" y="21024"/>
                    <a:pt x="21466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2821596" y="1789161"/>
              <a:ext cx="1162370" cy="982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03"/>
                  </a:moveTo>
                  <a:cubicBezTo>
                    <a:pt x="64" y="10115"/>
                    <a:pt x="129" y="11028"/>
                    <a:pt x="771" y="11903"/>
                  </a:cubicBezTo>
                  <a:cubicBezTo>
                    <a:pt x="1414" y="12777"/>
                    <a:pt x="2636" y="13614"/>
                    <a:pt x="3407" y="13994"/>
                  </a:cubicBezTo>
                  <a:cubicBezTo>
                    <a:pt x="4179" y="14375"/>
                    <a:pt x="4500" y="14299"/>
                    <a:pt x="4950" y="13652"/>
                  </a:cubicBezTo>
                  <a:cubicBezTo>
                    <a:pt x="5400" y="13006"/>
                    <a:pt x="5979" y="11789"/>
                    <a:pt x="6364" y="9963"/>
                  </a:cubicBezTo>
                  <a:cubicBezTo>
                    <a:pt x="6750" y="8138"/>
                    <a:pt x="6943" y="5704"/>
                    <a:pt x="6943" y="4069"/>
                  </a:cubicBezTo>
                  <a:cubicBezTo>
                    <a:pt x="6943" y="2434"/>
                    <a:pt x="6750" y="1597"/>
                    <a:pt x="6525" y="989"/>
                  </a:cubicBezTo>
                  <a:cubicBezTo>
                    <a:pt x="6300" y="380"/>
                    <a:pt x="6043" y="0"/>
                    <a:pt x="5914" y="0"/>
                  </a:cubicBezTo>
                  <a:cubicBezTo>
                    <a:pt x="5786" y="0"/>
                    <a:pt x="5786" y="380"/>
                    <a:pt x="5818" y="1863"/>
                  </a:cubicBezTo>
                  <a:cubicBezTo>
                    <a:pt x="5850" y="3346"/>
                    <a:pt x="5914" y="5932"/>
                    <a:pt x="6011" y="7834"/>
                  </a:cubicBezTo>
                  <a:cubicBezTo>
                    <a:pt x="6107" y="9735"/>
                    <a:pt x="6236" y="10952"/>
                    <a:pt x="6364" y="11751"/>
                  </a:cubicBezTo>
                  <a:cubicBezTo>
                    <a:pt x="6493" y="12549"/>
                    <a:pt x="6621" y="12930"/>
                    <a:pt x="6718" y="12892"/>
                  </a:cubicBezTo>
                  <a:cubicBezTo>
                    <a:pt x="6814" y="12854"/>
                    <a:pt x="6879" y="12397"/>
                    <a:pt x="6975" y="11979"/>
                  </a:cubicBezTo>
                  <a:cubicBezTo>
                    <a:pt x="7071" y="11561"/>
                    <a:pt x="7200" y="11180"/>
                    <a:pt x="7425" y="11104"/>
                  </a:cubicBezTo>
                  <a:cubicBezTo>
                    <a:pt x="7650" y="11028"/>
                    <a:pt x="7971" y="11256"/>
                    <a:pt x="8164" y="11561"/>
                  </a:cubicBezTo>
                  <a:cubicBezTo>
                    <a:pt x="8357" y="11865"/>
                    <a:pt x="8421" y="12245"/>
                    <a:pt x="8807" y="12663"/>
                  </a:cubicBezTo>
                  <a:cubicBezTo>
                    <a:pt x="9193" y="13082"/>
                    <a:pt x="9900" y="13538"/>
                    <a:pt x="10800" y="13500"/>
                  </a:cubicBezTo>
                  <a:cubicBezTo>
                    <a:pt x="11700" y="13462"/>
                    <a:pt x="12793" y="12930"/>
                    <a:pt x="13500" y="12321"/>
                  </a:cubicBezTo>
                  <a:cubicBezTo>
                    <a:pt x="14207" y="11713"/>
                    <a:pt x="14529" y="11028"/>
                    <a:pt x="14625" y="10496"/>
                  </a:cubicBezTo>
                  <a:cubicBezTo>
                    <a:pt x="14721" y="9963"/>
                    <a:pt x="14593" y="9583"/>
                    <a:pt x="14336" y="9317"/>
                  </a:cubicBezTo>
                  <a:cubicBezTo>
                    <a:pt x="14079" y="9051"/>
                    <a:pt x="13693" y="8899"/>
                    <a:pt x="13339" y="8861"/>
                  </a:cubicBezTo>
                  <a:cubicBezTo>
                    <a:pt x="12986" y="8823"/>
                    <a:pt x="12664" y="8899"/>
                    <a:pt x="12504" y="9127"/>
                  </a:cubicBezTo>
                  <a:cubicBezTo>
                    <a:pt x="12343" y="9355"/>
                    <a:pt x="12343" y="9735"/>
                    <a:pt x="12504" y="10344"/>
                  </a:cubicBezTo>
                  <a:cubicBezTo>
                    <a:pt x="12664" y="10952"/>
                    <a:pt x="12986" y="11789"/>
                    <a:pt x="13436" y="12435"/>
                  </a:cubicBezTo>
                  <a:cubicBezTo>
                    <a:pt x="13886" y="13082"/>
                    <a:pt x="14464" y="13538"/>
                    <a:pt x="14946" y="13766"/>
                  </a:cubicBezTo>
                  <a:cubicBezTo>
                    <a:pt x="15429" y="13994"/>
                    <a:pt x="15814" y="13994"/>
                    <a:pt x="16232" y="13690"/>
                  </a:cubicBezTo>
                  <a:cubicBezTo>
                    <a:pt x="16650" y="13386"/>
                    <a:pt x="17100" y="12777"/>
                    <a:pt x="17389" y="12283"/>
                  </a:cubicBezTo>
                  <a:cubicBezTo>
                    <a:pt x="17679" y="11789"/>
                    <a:pt x="17807" y="11408"/>
                    <a:pt x="17968" y="11370"/>
                  </a:cubicBezTo>
                  <a:cubicBezTo>
                    <a:pt x="18129" y="11332"/>
                    <a:pt x="18321" y="11637"/>
                    <a:pt x="18546" y="11903"/>
                  </a:cubicBezTo>
                  <a:cubicBezTo>
                    <a:pt x="18771" y="12169"/>
                    <a:pt x="19029" y="12397"/>
                    <a:pt x="19318" y="12549"/>
                  </a:cubicBezTo>
                  <a:cubicBezTo>
                    <a:pt x="19607" y="12701"/>
                    <a:pt x="19929" y="12777"/>
                    <a:pt x="20121" y="12549"/>
                  </a:cubicBezTo>
                  <a:cubicBezTo>
                    <a:pt x="20314" y="12321"/>
                    <a:pt x="20379" y="11789"/>
                    <a:pt x="20379" y="11332"/>
                  </a:cubicBezTo>
                  <a:cubicBezTo>
                    <a:pt x="20379" y="10876"/>
                    <a:pt x="20314" y="10496"/>
                    <a:pt x="20314" y="10496"/>
                  </a:cubicBezTo>
                  <a:cubicBezTo>
                    <a:pt x="20314" y="10496"/>
                    <a:pt x="20379" y="10876"/>
                    <a:pt x="20604" y="12321"/>
                  </a:cubicBezTo>
                  <a:cubicBezTo>
                    <a:pt x="20829" y="13766"/>
                    <a:pt x="21214" y="16276"/>
                    <a:pt x="21407" y="17759"/>
                  </a:cubicBezTo>
                  <a:cubicBezTo>
                    <a:pt x="21600" y="19242"/>
                    <a:pt x="21600" y="19699"/>
                    <a:pt x="21568" y="20117"/>
                  </a:cubicBezTo>
                  <a:cubicBezTo>
                    <a:pt x="21536" y="20535"/>
                    <a:pt x="21471" y="20915"/>
                    <a:pt x="21246" y="21182"/>
                  </a:cubicBezTo>
                  <a:cubicBezTo>
                    <a:pt x="21021" y="21448"/>
                    <a:pt x="20636" y="21600"/>
                    <a:pt x="20282" y="21600"/>
                  </a:cubicBezTo>
                  <a:cubicBezTo>
                    <a:pt x="19929" y="21600"/>
                    <a:pt x="19607" y="21448"/>
                    <a:pt x="19318" y="20954"/>
                  </a:cubicBezTo>
                  <a:cubicBezTo>
                    <a:pt x="19029" y="20459"/>
                    <a:pt x="18771" y="19623"/>
                    <a:pt x="19029" y="18824"/>
                  </a:cubicBezTo>
                  <a:cubicBezTo>
                    <a:pt x="19286" y="18025"/>
                    <a:pt x="20057" y="17265"/>
                    <a:pt x="20571" y="16770"/>
                  </a:cubicBezTo>
                  <a:cubicBezTo>
                    <a:pt x="21086" y="16276"/>
                    <a:pt x="21343" y="16048"/>
                    <a:pt x="21600" y="15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2728192" y="2301156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4682278" y="2142022"/>
              <a:ext cx="993349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extrusionOk="0">
                  <a:moveTo>
                    <a:pt x="3311" y="5005"/>
                  </a:moveTo>
                  <a:cubicBezTo>
                    <a:pt x="2561" y="4478"/>
                    <a:pt x="1811" y="3951"/>
                    <a:pt x="1248" y="3951"/>
                  </a:cubicBezTo>
                  <a:cubicBezTo>
                    <a:pt x="686" y="3951"/>
                    <a:pt x="311" y="4478"/>
                    <a:pt x="124" y="6059"/>
                  </a:cubicBezTo>
                  <a:cubicBezTo>
                    <a:pt x="-64" y="7639"/>
                    <a:pt x="-64" y="10273"/>
                    <a:pt x="311" y="12117"/>
                  </a:cubicBezTo>
                  <a:cubicBezTo>
                    <a:pt x="686" y="13961"/>
                    <a:pt x="1436" y="15015"/>
                    <a:pt x="1961" y="15015"/>
                  </a:cubicBezTo>
                  <a:cubicBezTo>
                    <a:pt x="2486" y="15015"/>
                    <a:pt x="2786" y="13961"/>
                    <a:pt x="3011" y="12776"/>
                  </a:cubicBezTo>
                  <a:cubicBezTo>
                    <a:pt x="3236" y="11590"/>
                    <a:pt x="3386" y="10273"/>
                    <a:pt x="3311" y="8693"/>
                  </a:cubicBezTo>
                  <a:cubicBezTo>
                    <a:pt x="3236" y="7112"/>
                    <a:pt x="2936" y="5268"/>
                    <a:pt x="2786" y="5005"/>
                  </a:cubicBezTo>
                  <a:cubicBezTo>
                    <a:pt x="2636" y="4741"/>
                    <a:pt x="2636" y="6059"/>
                    <a:pt x="2973" y="7639"/>
                  </a:cubicBezTo>
                  <a:cubicBezTo>
                    <a:pt x="3311" y="9220"/>
                    <a:pt x="3986" y="11063"/>
                    <a:pt x="4698" y="12117"/>
                  </a:cubicBezTo>
                  <a:cubicBezTo>
                    <a:pt x="5411" y="13171"/>
                    <a:pt x="6161" y="13434"/>
                    <a:pt x="6911" y="12117"/>
                  </a:cubicBezTo>
                  <a:cubicBezTo>
                    <a:pt x="7661" y="10800"/>
                    <a:pt x="8411" y="7902"/>
                    <a:pt x="8898" y="5927"/>
                  </a:cubicBezTo>
                  <a:cubicBezTo>
                    <a:pt x="9386" y="3951"/>
                    <a:pt x="9611" y="2898"/>
                    <a:pt x="9836" y="3029"/>
                  </a:cubicBezTo>
                  <a:cubicBezTo>
                    <a:pt x="10061" y="3161"/>
                    <a:pt x="10286" y="4478"/>
                    <a:pt x="10586" y="6322"/>
                  </a:cubicBezTo>
                  <a:cubicBezTo>
                    <a:pt x="10886" y="8166"/>
                    <a:pt x="11261" y="10537"/>
                    <a:pt x="11561" y="12380"/>
                  </a:cubicBezTo>
                  <a:cubicBezTo>
                    <a:pt x="11861" y="14224"/>
                    <a:pt x="12086" y="15541"/>
                    <a:pt x="12423" y="16463"/>
                  </a:cubicBezTo>
                  <a:cubicBezTo>
                    <a:pt x="12761" y="17385"/>
                    <a:pt x="13211" y="17912"/>
                    <a:pt x="13698" y="18176"/>
                  </a:cubicBezTo>
                  <a:cubicBezTo>
                    <a:pt x="14186" y="18439"/>
                    <a:pt x="14711" y="18439"/>
                    <a:pt x="15348" y="17385"/>
                  </a:cubicBezTo>
                  <a:cubicBezTo>
                    <a:pt x="15986" y="16332"/>
                    <a:pt x="16736" y="14224"/>
                    <a:pt x="17298" y="11985"/>
                  </a:cubicBezTo>
                  <a:cubicBezTo>
                    <a:pt x="17861" y="9746"/>
                    <a:pt x="18236" y="7376"/>
                    <a:pt x="18386" y="5532"/>
                  </a:cubicBezTo>
                  <a:cubicBezTo>
                    <a:pt x="18536" y="3688"/>
                    <a:pt x="18461" y="2371"/>
                    <a:pt x="18236" y="1449"/>
                  </a:cubicBezTo>
                  <a:cubicBezTo>
                    <a:pt x="18011" y="527"/>
                    <a:pt x="17636" y="0"/>
                    <a:pt x="17261" y="0"/>
                  </a:cubicBezTo>
                  <a:cubicBezTo>
                    <a:pt x="16886" y="0"/>
                    <a:pt x="16511" y="527"/>
                    <a:pt x="16323" y="1580"/>
                  </a:cubicBezTo>
                  <a:cubicBezTo>
                    <a:pt x="16136" y="2634"/>
                    <a:pt x="16136" y="4215"/>
                    <a:pt x="16586" y="6980"/>
                  </a:cubicBezTo>
                  <a:cubicBezTo>
                    <a:pt x="17036" y="9746"/>
                    <a:pt x="17936" y="13698"/>
                    <a:pt x="18836" y="16332"/>
                  </a:cubicBezTo>
                  <a:cubicBezTo>
                    <a:pt x="19736" y="18966"/>
                    <a:pt x="20636" y="20283"/>
                    <a:pt x="215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6254831" y="1761485"/>
              <a:ext cx="479381" cy="57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51" extrusionOk="0">
                  <a:moveTo>
                    <a:pt x="3329" y="0"/>
                  </a:moveTo>
                  <a:cubicBezTo>
                    <a:pt x="2094" y="2846"/>
                    <a:pt x="860" y="5691"/>
                    <a:pt x="320" y="8860"/>
                  </a:cubicBezTo>
                  <a:cubicBezTo>
                    <a:pt x="-220" y="12029"/>
                    <a:pt x="-66" y="15521"/>
                    <a:pt x="706" y="17720"/>
                  </a:cubicBezTo>
                  <a:cubicBezTo>
                    <a:pt x="1477" y="19919"/>
                    <a:pt x="2866" y="20824"/>
                    <a:pt x="4409" y="21212"/>
                  </a:cubicBezTo>
                  <a:cubicBezTo>
                    <a:pt x="5951" y="21600"/>
                    <a:pt x="7649" y="21471"/>
                    <a:pt x="8806" y="21147"/>
                  </a:cubicBezTo>
                  <a:cubicBezTo>
                    <a:pt x="9963" y="20824"/>
                    <a:pt x="10580" y="20307"/>
                    <a:pt x="11120" y="19789"/>
                  </a:cubicBezTo>
                  <a:cubicBezTo>
                    <a:pt x="11660" y="19272"/>
                    <a:pt x="12123" y="18754"/>
                    <a:pt x="12431" y="18172"/>
                  </a:cubicBezTo>
                  <a:cubicBezTo>
                    <a:pt x="12740" y="17590"/>
                    <a:pt x="12894" y="16944"/>
                    <a:pt x="12817" y="16944"/>
                  </a:cubicBezTo>
                  <a:cubicBezTo>
                    <a:pt x="12740" y="16944"/>
                    <a:pt x="12431" y="17590"/>
                    <a:pt x="12586" y="18237"/>
                  </a:cubicBezTo>
                  <a:cubicBezTo>
                    <a:pt x="12740" y="18884"/>
                    <a:pt x="13357" y="19531"/>
                    <a:pt x="14669" y="20048"/>
                  </a:cubicBezTo>
                  <a:cubicBezTo>
                    <a:pt x="15980" y="20565"/>
                    <a:pt x="17986" y="20953"/>
                    <a:pt x="19220" y="20824"/>
                  </a:cubicBezTo>
                  <a:cubicBezTo>
                    <a:pt x="20454" y="20695"/>
                    <a:pt x="20917" y="20048"/>
                    <a:pt x="21380" y="19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6546768" y="205207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6765347" y="2103969"/>
              <a:ext cx="622698" cy="24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0"/>
                  </a:moveTo>
                  <a:cubicBezTo>
                    <a:pt x="600" y="4438"/>
                    <a:pt x="1200" y="8877"/>
                    <a:pt x="1620" y="11836"/>
                  </a:cubicBezTo>
                  <a:cubicBezTo>
                    <a:pt x="2040" y="14795"/>
                    <a:pt x="2280" y="16274"/>
                    <a:pt x="2580" y="16422"/>
                  </a:cubicBezTo>
                  <a:cubicBezTo>
                    <a:pt x="2880" y="16570"/>
                    <a:pt x="3240" y="15386"/>
                    <a:pt x="3720" y="13315"/>
                  </a:cubicBezTo>
                  <a:cubicBezTo>
                    <a:pt x="4200" y="11244"/>
                    <a:pt x="4800" y="8285"/>
                    <a:pt x="5280" y="6214"/>
                  </a:cubicBezTo>
                  <a:cubicBezTo>
                    <a:pt x="5760" y="4142"/>
                    <a:pt x="6120" y="2959"/>
                    <a:pt x="6480" y="2959"/>
                  </a:cubicBezTo>
                  <a:cubicBezTo>
                    <a:pt x="6840" y="2959"/>
                    <a:pt x="7200" y="4142"/>
                    <a:pt x="7560" y="6510"/>
                  </a:cubicBezTo>
                  <a:cubicBezTo>
                    <a:pt x="7920" y="8877"/>
                    <a:pt x="8280" y="12427"/>
                    <a:pt x="8640" y="14942"/>
                  </a:cubicBezTo>
                  <a:cubicBezTo>
                    <a:pt x="9000" y="17458"/>
                    <a:pt x="9360" y="18937"/>
                    <a:pt x="9840" y="19973"/>
                  </a:cubicBezTo>
                  <a:cubicBezTo>
                    <a:pt x="10320" y="21008"/>
                    <a:pt x="10920" y="21600"/>
                    <a:pt x="11880" y="21304"/>
                  </a:cubicBezTo>
                  <a:cubicBezTo>
                    <a:pt x="12840" y="21008"/>
                    <a:pt x="14160" y="19825"/>
                    <a:pt x="15300" y="18049"/>
                  </a:cubicBezTo>
                  <a:cubicBezTo>
                    <a:pt x="16440" y="16274"/>
                    <a:pt x="17400" y="13907"/>
                    <a:pt x="17940" y="11836"/>
                  </a:cubicBezTo>
                  <a:cubicBezTo>
                    <a:pt x="18480" y="9764"/>
                    <a:pt x="18600" y="7989"/>
                    <a:pt x="18420" y="6658"/>
                  </a:cubicBezTo>
                  <a:cubicBezTo>
                    <a:pt x="18240" y="5326"/>
                    <a:pt x="17760" y="4438"/>
                    <a:pt x="17220" y="3847"/>
                  </a:cubicBezTo>
                  <a:cubicBezTo>
                    <a:pt x="16680" y="3255"/>
                    <a:pt x="16080" y="2959"/>
                    <a:pt x="15660" y="3551"/>
                  </a:cubicBezTo>
                  <a:cubicBezTo>
                    <a:pt x="15240" y="4142"/>
                    <a:pt x="15000" y="5622"/>
                    <a:pt x="15000" y="7249"/>
                  </a:cubicBezTo>
                  <a:cubicBezTo>
                    <a:pt x="15000" y="8877"/>
                    <a:pt x="15240" y="10652"/>
                    <a:pt x="16380" y="12427"/>
                  </a:cubicBezTo>
                  <a:cubicBezTo>
                    <a:pt x="17520" y="14203"/>
                    <a:pt x="19560" y="15978"/>
                    <a:pt x="21600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7473561" y="2145482"/>
              <a:ext cx="589072" cy="185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023" extrusionOk="0">
                  <a:moveTo>
                    <a:pt x="5214" y="0"/>
                  </a:moveTo>
                  <a:cubicBezTo>
                    <a:pt x="3951" y="785"/>
                    <a:pt x="2688" y="1571"/>
                    <a:pt x="1804" y="2553"/>
                  </a:cubicBezTo>
                  <a:cubicBezTo>
                    <a:pt x="920" y="3535"/>
                    <a:pt x="414" y="4713"/>
                    <a:pt x="162" y="6284"/>
                  </a:cubicBezTo>
                  <a:cubicBezTo>
                    <a:pt x="-91" y="7855"/>
                    <a:pt x="-91" y="9818"/>
                    <a:pt x="477" y="11585"/>
                  </a:cubicBezTo>
                  <a:cubicBezTo>
                    <a:pt x="1046" y="13353"/>
                    <a:pt x="2183" y="14924"/>
                    <a:pt x="3320" y="14924"/>
                  </a:cubicBezTo>
                  <a:cubicBezTo>
                    <a:pt x="4456" y="14924"/>
                    <a:pt x="5593" y="13353"/>
                    <a:pt x="6162" y="11585"/>
                  </a:cubicBezTo>
                  <a:cubicBezTo>
                    <a:pt x="6730" y="9818"/>
                    <a:pt x="6730" y="7855"/>
                    <a:pt x="6414" y="5891"/>
                  </a:cubicBezTo>
                  <a:cubicBezTo>
                    <a:pt x="6098" y="3927"/>
                    <a:pt x="5467" y="1964"/>
                    <a:pt x="5214" y="2160"/>
                  </a:cubicBezTo>
                  <a:cubicBezTo>
                    <a:pt x="4962" y="2356"/>
                    <a:pt x="5088" y="4713"/>
                    <a:pt x="5593" y="7855"/>
                  </a:cubicBezTo>
                  <a:cubicBezTo>
                    <a:pt x="6098" y="10996"/>
                    <a:pt x="6983" y="14924"/>
                    <a:pt x="8056" y="17280"/>
                  </a:cubicBezTo>
                  <a:cubicBezTo>
                    <a:pt x="9130" y="19636"/>
                    <a:pt x="10393" y="20422"/>
                    <a:pt x="11656" y="18262"/>
                  </a:cubicBezTo>
                  <a:cubicBezTo>
                    <a:pt x="12920" y="16102"/>
                    <a:pt x="14183" y="10996"/>
                    <a:pt x="15004" y="7658"/>
                  </a:cubicBezTo>
                  <a:cubicBezTo>
                    <a:pt x="15825" y="4320"/>
                    <a:pt x="16204" y="2749"/>
                    <a:pt x="16583" y="3927"/>
                  </a:cubicBezTo>
                  <a:cubicBezTo>
                    <a:pt x="16962" y="5105"/>
                    <a:pt x="17341" y="9033"/>
                    <a:pt x="17846" y="12567"/>
                  </a:cubicBezTo>
                  <a:cubicBezTo>
                    <a:pt x="18351" y="16102"/>
                    <a:pt x="18983" y="19244"/>
                    <a:pt x="19614" y="20422"/>
                  </a:cubicBezTo>
                  <a:cubicBezTo>
                    <a:pt x="20246" y="21600"/>
                    <a:pt x="20877" y="20815"/>
                    <a:pt x="21509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8187172" y="1719972"/>
              <a:ext cx="350829" cy="102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90" extrusionOk="0">
                  <a:moveTo>
                    <a:pt x="0" y="0"/>
                  </a:moveTo>
                  <a:cubicBezTo>
                    <a:pt x="419" y="2174"/>
                    <a:pt x="839" y="4349"/>
                    <a:pt x="944" y="6234"/>
                  </a:cubicBezTo>
                  <a:cubicBezTo>
                    <a:pt x="1049" y="8118"/>
                    <a:pt x="839" y="9713"/>
                    <a:pt x="1049" y="10655"/>
                  </a:cubicBezTo>
                  <a:cubicBezTo>
                    <a:pt x="1258" y="11597"/>
                    <a:pt x="1887" y="11887"/>
                    <a:pt x="2621" y="11923"/>
                  </a:cubicBezTo>
                  <a:cubicBezTo>
                    <a:pt x="3355" y="11960"/>
                    <a:pt x="4194" y="11742"/>
                    <a:pt x="5348" y="11344"/>
                  </a:cubicBezTo>
                  <a:cubicBezTo>
                    <a:pt x="6501" y="10945"/>
                    <a:pt x="7969" y="10365"/>
                    <a:pt x="9017" y="9930"/>
                  </a:cubicBezTo>
                  <a:cubicBezTo>
                    <a:pt x="10066" y="9495"/>
                    <a:pt x="10695" y="9205"/>
                    <a:pt x="11115" y="9242"/>
                  </a:cubicBezTo>
                  <a:cubicBezTo>
                    <a:pt x="11534" y="9278"/>
                    <a:pt x="11744" y="9640"/>
                    <a:pt x="12058" y="10003"/>
                  </a:cubicBezTo>
                  <a:cubicBezTo>
                    <a:pt x="12373" y="10365"/>
                    <a:pt x="12792" y="10728"/>
                    <a:pt x="13421" y="11054"/>
                  </a:cubicBezTo>
                  <a:cubicBezTo>
                    <a:pt x="14050" y="11380"/>
                    <a:pt x="14889" y="11670"/>
                    <a:pt x="15833" y="11815"/>
                  </a:cubicBezTo>
                  <a:cubicBezTo>
                    <a:pt x="16777" y="11960"/>
                    <a:pt x="17825" y="11960"/>
                    <a:pt x="18454" y="11779"/>
                  </a:cubicBezTo>
                  <a:cubicBezTo>
                    <a:pt x="19083" y="11597"/>
                    <a:pt x="19293" y="11235"/>
                    <a:pt x="19398" y="10836"/>
                  </a:cubicBezTo>
                  <a:cubicBezTo>
                    <a:pt x="19503" y="10438"/>
                    <a:pt x="19503" y="10003"/>
                    <a:pt x="19713" y="9966"/>
                  </a:cubicBezTo>
                  <a:cubicBezTo>
                    <a:pt x="19922" y="9930"/>
                    <a:pt x="20342" y="10293"/>
                    <a:pt x="20761" y="11634"/>
                  </a:cubicBezTo>
                  <a:cubicBezTo>
                    <a:pt x="21181" y="12974"/>
                    <a:pt x="21600" y="15294"/>
                    <a:pt x="20866" y="17070"/>
                  </a:cubicBezTo>
                  <a:cubicBezTo>
                    <a:pt x="20132" y="18846"/>
                    <a:pt x="18245" y="20078"/>
                    <a:pt x="16252" y="20766"/>
                  </a:cubicBezTo>
                  <a:cubicBezTo>
                    <a:pt x="14260" y="21455"/>
                    <a:pt x="12163" y="21600"/>
                    <a:pt x="10381" y="21419"/>
                  </a:cubicBezTo>
                  <a:cubicBezTo>
                    <a:pt x="8598" y="21238"/>
                    <a:pt x="7130" y="20730"/>
                    <a:pt x="6291" y="20295"/>
                  </a:cubicBezTo>
                  <a:cubicBezTo>
                    <a:pt x="5452" y="19860"/>
                    <a:pt x="5243" y="19498"/>
                    <a:pt x="5243" y="19136"/>
                  </a:cubicBezTo>
                  <a:cubicBezTo>
                    <a:pt x="5243" y="18773"/>
                    <a:pt x="5452" y="18411"/>
                    <a:pt x="6711" y="18048"/>
                  </a:cubicBezTo>
                  <a:cubicBezTo>
                    <a:pt x="7969" y="17686"/>
                    <a:pt x="10276" y="17323"/>
                    <a:pt x="12583" y="16997"/>
                  </a:cubicBezTo>
                  <a:cubicBezTo>
                    <a:pt x="14889" y="16671"/>
                    <a:pt x="17196" y="16381"/>
                    <a:pt x="19503" y="16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9245758" y="2093590"/>
              <a:ext cx="539672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" y="4891"/>
                    <a:pt x="277" y="9781"/>
                    <a:pt x="485" y="13245"/>
                  </a:cubicBezTo>
                  <a:cubicBezTo>
                    <a:pt x="692" y="16709"/>
                    <a:pt x="969" y="18747"/>
                    <a:pt x="1731" y="19155"/>
                  </a:cubicBezTo>
                  <a:cubicBezTo>
                    <a:pt x="2492" y="19562"/>
                    <a:pt x="3738" y="18340"/>
                    <a:pt x="4708" y="15691"/>
                  </a:cubicBezTo>
                  <a:cubicBezTo>
                    <a:pt x="5677" y="13042"/>
                    <a:pt x="6369" y="8966"/>
                    <a:pt x="6923" y="5909"/>
                  </a:cubicBezTo>
                  <a:cubicBezTo>
                    <a:pt x="7477" y="2853"/>
                    <a:pt x="7892" y="815"/>
                    <a:pt x="8308" y="611"/>
                  </a:cubicBezTo>
                  <a:cubicBezTo>
                    <a:pt x="8723" y="408"/>
                    <a:pt x="9138" y="2038"/>
                    <a:pt x="9415" y="4891"/>
                  </a:cubicBezTo>
                  <a:cubicBezTo>
                    <a:pt x="9692" y="7743"/>
                    <a:pt x="9831" y="11819"/>
                    <a:pt x="10038" y="15079"/>
                  </a:cubicBezTo>
                  <a:cubicBezTo>
                    <a:pt x="10246" y="18340"/>
                    <a:pt x="10523" y="20785"/>
                    <a:pt x="10800" y="20989"/>
                  </a:cubicBezTo>
                  <a:cubicBezTo>
                    <a:pt x="11077" y="21192"/>
                    <a:pt x="11354" y="19155"/>
                    <a:pt x="11838" y="16302"/>
                  </a:cubicBezTo>
                  <a:cubicBezTo>
                    <a:pt x="12323" y="13449"/>
                    <a:pt x="13015" y="9781"/>
                    <a:pt x="13638" y="7336"/>
                  </a:cubicBezTo>
                  <a:cubicBezTo>
                    <a:pt x="14262" y="4891"/>
                    <a:pt x="14815" y="3668"/>
                    <a:pt x="15300" y="3872"/>
                  </a:cubicBezTo>
                  <a:cubicBezTo>
                    <a:pt x="15785" y="4075"/>
                    <a:pt x="16200" y="5706"/>
                    <a:pt x="16754" y="8762"/>
                  </a:cubicBezTo>
                  <a:cubicBezTo>
                    <a:pt x="17308" y="11819"/>
                    <a:pt x="18000" y="16302"/>
                    <a:pt x="18692" y="18747"/>
                  </a:cubicBezTo>
                  <a:cubicBezTo>
                    <a:pt x="19385" y="21192"/>
                    <a:pt x="20077" y="21600"/>
                    <a:pt x="20562" y="21600"/>
                  </a:cubicBezTo>
                  <a:cubicBezTo>
                    <a:pt x="21046" y="21600"/>
                    <a:pt x="21323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9214623" y="1865268"/>
              <a:ext cx="622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9912131" y="1794864"/>
              <a:ext cx="620535" cy="49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03" extrusionOk="0">
                  <a:moveTo>
                    <a:pt x="5685" y="13853"/>
                  </a:moveTo>
                  <a:cubicBezTo>
                    <a:pt x="4365" y="13853"/>
                    <a:pt x="3045" y="13853"/>
                    <a:pt x="2085" y="14153"/>
                  </a:cubicBezTo>
                  <a:cubicBezTo>
                    <a:pt x="1125" y="14453"/>
                    <a:pt x="525" y="15053"/>
                    <a:pt x="225" y="15728"/>
                  </a:cubicBezTo>
                  <a:cubicBezTo>
                    <a:pt x="-75" y="16403"/>
                    <a:pt x="-75" y="17153"/>
                    <a:pt x="225" y="17678"/>
                  </a:cubicBezTo>
                  <a:cubicBezTo>
                    <a:pt x="525" y="18203"/>
                    <a:pt x="1125" y="18503"/>
                    <a:pt x="2265" y="17978"/>
                  </a:cubicBezTo>
                  <a:cubicBezTo>
                    <a:pt x="3405" y="17453"/>
                    <a:pt x="5085" y="16103"/>
                    <a:pt x="6465" y="13628"/>
                  </a:cubicBezTo>
                  <a:cubicBezTo>
                    <a:pt x="7845" y="11153"/>
                    <a:pt x="8925" y="7553"/>
                    <a:pt x="9465" y="5378"/>
                  </a:cubicBezTo>
                  <a:cubicBezTo>
                    <a:pt x="10005" y="3203"/>
                    <a:pt x="10005" y="2453"/>
                    <a:pt x="9825" y="1778"/>
                  </a:cubicBezTo>
                  <a:cubicBezTo>
                    <a:pt x="9645" y="1103"/>
                    <a:pt x="9285" y="503"/>
                    <a:pt x="8805" y="203"/>
                  </a:cubicBezTo>
                  <a:cubicBezTo>
                    <a:pt x="8325" y="-97"/>
                    <a:pt x="7725" y="-97"/>
                    <a:pt x="7425" y="428"/>
                  </a:cubicBezTo>
                  <a:cubicBezTo>
                    <a:pt x="7125" y="953"/>
                    <a:pt x="7125" y="2003"/>
                    <a:pt x="7065" y="4553"/>
                  </a:cubicBezTo>
                  <a:cubicBezTo>
                    <a:pt x="7005" y="7103"/>
                    <a:pt x="6885" y="11153"/>
                    <a:pt x="7305" y="14003"/>
                  </a:cubicBezTo>
                  <a:cubicBezTo>
                    <a:pt x="7725" y="16853"/>
                    <a:pt x="8685" y="18503"/>
                    <a:pt x="9825" y="19403"/>
                  </a:cubicBezTo>
                  <a:cubicBezTo>
                    <a:pt x="10965" y="20303"/>
                    <a:pt x="12285" y="20453"/>
                    <a:pt x="13665" y="20003"/>
                  </a:cubicBezTo>
                  <a:cubicBezTo>
                    <a:pt x="15045" y="19553"/>
                    <a:pt x="16485" y="18503"/>
                    <a:pt x="17445" y="17753"/>
                  </a:cubicBezTo>
                  <a:cubicBezTo>
                    <a:pt x="18405" y="17003"/>
                    <a:pt x="18885" y="16553"/>
                    <a:pt x="19245" y="15953"/>
                  </a:cubicBezTo>
                  <a:cubicBezTo>
                    <a:pt x="19605" y="15353"/>
                    <a:pt x="19845" y="14603"/>
                    <a:pt x="19665" y="14078"/>
                  </a:cubicBezTo>
                  <a:cubicBezTo>
                    <a:pt x="19485" y="13553"/>
                    <a:pt x="18885" y="13253"/>
                    <a:pt x="18225" y="13103"/>
                  </a:cubicBezTo>
                  <a:cubicBezTo>
                    <a:pt x="17565" y="12953"/>
                    <a:pt x="16845" y="12953"/>
                    <a:pt x="16425" y="13328"/>
                  </a:cubicBezTo>
                  <a:cubicBezTo>
                    <a:pt x="16005" y="13703"/>
                    <a:pt x="15885" y="14453"/>
                    <a:pt x="15825" y="15203"/>
                  </a:cubicBezTo>
                  <a:cubicBezTo>
                    <a:pt x="15765" y="15953"/>
                    <a:pt x="15765" y="16703"/>
                    <a:pt x="16725" y="17753"/>
                  </a:cubicBezTo>
                  <a:cubicBezTo>
                    <a:pt x="17685" y="18803"/>
                    <a:pt x="19605" y="20153"/>
                    <a:pt x="21525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10724517" y="2033915"/>
              <a:ext cx="877113" cy="54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35" extrusionOk="0">
                  <a:moveTo>
                    <a:pt x="131" y="1948"/>
                  </a:moveTo>
                  <a:cubicBezTo>
                    <a:pt x="641" y="5912"/>
                    <a:pt x="1152" y="9877"/>
                    <a:pt x="1407" y="12884"/>
                  </a:cubicBezTo>
                  <a:cubicBezTo>
                    <a:pt x="1662" y="15892"/>
                    <a:pt x="1662" y="17943"/>
                    <a:pt x="1662" y="19310"/>
                  </a:cubicBezTo>
                  <a:cubicBezTo>
                    <a:pt x="1662" y="20677"/>
                    <a:pt x="1662" y="21360"/>
                    <a:pt x="1492" y="21429"/>
                  </a:cubicBezTo>
                  <a:cubicBezTo>
                    <a:pt x="1322" y="21497"/>
                    <a:pt x="981" y="20950"/>
                    <a:pt x="641" y="19173"/>
                  </a:cubicBezTo>
                  <a:cubicBezTo>
                    <a:pt x="301" y="17396"/>
                    <a:pt x="-39" y="14388"/>
                    <a:pt x="4" y="11381"/>
                  </a:cubicBezTo>
                  <a:cubicBezTo>
                    <a:pt x="46" y="8373"/>
                    <a:pt x="471" y="5365"/>
                    <a:pt x="1024" y="3451"/>
                  </a:cubicBezTo>
                  <a:cubicBezTo>
                    <a:pt x="1577" y="1538"/>
                    <a:pt x="2257" y="717"/>
                    <a:pt x="2810" y="307"/>
                  </a:cubicBezTo>
                  <a:cubicBezTo>
                    <a:pt x="3363" y="-103"/>
                    <a:pt x="3788" y="-103"/>
                    <a:pt x="4170" y="307"/>
                  </a:cubicBezTo>
                  <a:cubicBezTo>
                    <a:pt x="4553" y="717"/>
                    <a:pt x="4893" y="1538"/>
                    <a:pt x="5106" y="2358"/>
                  </a:cubicBezTo>
                  <a:cubicBezTo>
                    <a:pt x="5318" y="3178"/>
                    <a:pt x="5404" y="3998"/>
                    <a:pt x="5404" y="4750"/>
                  </a:cubicBezTo>
                  <a:cubicBezTo>
                    <a:pt x="5404" y="5502"/>
                    <a:pt x="5318" y="6186"/>
                    <a:pt x="5106" y="6732"/>
                  </a:cubicBezTo>
                  <a:cubicBezTo>
                    <a:pt x="4893" y="7279"/>
                    <a:pt x="4553" y="7689"/>
                    <a:pt x="4170" y="7963"/>
                  </a:cubicBezTo>
                  <a:cubicBezTo>
                    <a:pt x="3788" y="8236"/>
                    <a:pt x="3363" y="8373"/>
                    <a:pt x="2810" y="8305"/>
                  </a:cubicBezTo>
                  <a:cubicBezTo>
                    <a:pt x="2257" y="8236"/>
                    <a:pt x="1577" y="7963"/>
                    <a:pt x="1449" y="7758"/>
                  </a:cubicBezTo>
                  <a:cubicBezTo>
                    <a:pt x="1322" y="7553"/>
                    <a:pt x="1747" y="7416"/>
                    <a:pt x="3107" y="6869"/>
                  </a:cubicBezTo>
                  <a:cubicBezTo>
                    <a:pt x="4468" y="6322"/>
                    <a:pt x="6764" y="5365"/>
                    <a:pt x="8125" y="4682"/>
                  </a:cubicBezTo>
                  <a:cubicBezTo>
                    <a:pt x="9485" y="3998"/>
                    <a:pt x="9911" y="3588"/>
                    <a:pt x="10123" y="3041"/>
                  </a:cubicBezTo>
                  <a:cubicBezTo>
                    <a:pt x="10336" y="2494"/>
                    <a:pt x="10336" y="1811"/>
                    <a:pt x="10123" y="1264"/>
                  </a:cubicBezTo>
                  <a:cubicBezTo>
                    <a:pt x="9911" y="717"/>
                    <a:pt x="9485" y="307"/>
                    <a:pt x="9060" y="239"/>
                  </a:cubicBezTo>
                  <a:cubicBezTo>
                    <a:pt x="8635" y="170"/>
                    <a:pt x="8210" y="444"/>
                    <a:pt x="7997" y="922"/>
                  </a:cubicBezTo>
                  <a:cubicBezTo>
                    <a:pt x="7785" y="1401"/>
                    <a:pt x="7785" y="2084"/>
                    <a:pt x="7785" y="2768"/>
                  </a:cubicBezTo>
                  <a:cubicBezTo>
                    <a:pt x="7785" y="3451"/>
                    <a:pt x="7785" y="4135"/>
                    <a:pt x="8082" y="4955"/>
                  </a:cubicBezTo>
                  <a:cubicBezTo>
                    <a:pt x="8380" y="5775"/>
                    <a:pt x="8975" y="6732"/>
                    <a:pt x="9698" y="7348"/>
                  </a:cubicBezTo>
                  <a:cubicBezTo>
                    <a:pt x="10421" y="7963"/>
                    <a:pt x="11271" y="8236"/>
                    <a:pt x="11994" y="7894"/>
                  </a:cubicBezTo>
                  <a:cubicBezTo>
                    <a:pt x="12717" y="7553"/>
                    <a:pt x="13312" y="6596"/>
                    <a:pt x="13737" y="5775"/>
                  </a:cubicBezTo>
                  <a:cubicBezTo>
                    <a:pt x="14163" y="4955"/>
                    <a:pt x="14418" y="4272"/>
                    <a:pt x="14758" y="3793"/>
                  </a:cubicBezTo>
                  <a:cubicBezTo>
                    <a:pt x="15098" y="3315"/>
                    <a:pt x="15523" y="3041"/>
                    <a:pt x="15778" y="3246"/>
                  </a:cubicBezTo>
                  <a:cubicBezTo>
                    <a:pt x="16033" y="3451"/>
                    <a:pt x="16118" y="4135"/>
                    <a:pt x="16204" y="4819"/>
                  </a:cubicBezTo>
                  <a:cubicBezTo>
                    <a:pt x="16289" y="5502"/>
                    <a:pt x="16374" y="6186"/>
                    <a:pt x="16416" y="6869"/>
                  </a:cubicBezTo>
                  <a:cubicBezTo>
                    <a:pt x="16459" y="7553"/>
                    <a:pt x="16459" y="8236"/>
                    <a:pt x="16416" y="8168"/>
                  </a:cubicBezTo>
                  <a:cubicBezTo>
                    <a:pt x="16374" y="8100"/>
                    <a:pt x="16289" y="7279"/>
                    <a:pt x="16331" y="6527"/>
                  </a:cubicBezTo>
                  <a:cubicBezTo>
                    <a:pt x="16374" y="5775"/>
                    <a:pt x="16544" y="5092"/>
                    <a:pt x="16884" y="4545"/>
                  </a:cubicBezTo>
                  <a:cubicBezTo>
                    <a:pt x="17224" y="3998"/>
                    <a:pt x="17734" y="3588"/>
                    <a:pt x="18202" y="3520"/>
                  </a:cubicBezTo>
                  <a:cubicBezTo>
                    <a:pt x="18670" y="3451"/>
                    <a:pt x="19095" y="3725"/>
                    <a:pt x="19648" y="4545"/>
                  </a:cubicBezTo>
                  <a:cubicBezTo>
                    <a:pt x="20200" y="5365"/>
                    <a:pt x="20881" y="6732"/>
                    <a:pt x="21561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11771142" y="1854460"/>
              <a:ext cx="1459880" cy="48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2099" y="13614"/>
                  </a:moveTo>
                  <a:cubicBezTo>
                    <a:pt x="1945" y="13009"/>
                    <a:pt x="1791" y="12405"/>
                    <a:pt x="1510" y="12103"/>
                  </a:cubicBezTo>
                  <a:cubicBezTo>
                    <a:pt x="1228" y="11801"/>
                    <a:pt x="819" y="11801"/>
                    <a:pt x="512" y="12405"/>
                  </a:cubicBezTo>
                  <a:cubicBezTo>
                    <a:pt x="205" y="13009"/>
                    <a:pt x="0" y="14218"/>
                    <a:pt x="0" y="15124"/>
                  </a:cubicBezTo>
                  <a:cubicBezTo>
                    <a:pt x="0" y="16030"/>
                    <a:pt x="205" y="16635"/>
                    <a:pt x="640" y="16937"/>
                  </a:cubicBezTo>
                  <a:cubicBezTo>
                    <a:pt x="1075" y="17239"/>
                    <a:pt x="1740" y="17239"/>
                    <a:pt x="2227" y="15351"/>
                  </a:cubicBezTo>
                  <a:cubicBezTo>
                    <a:pt x="2713" y="13463"/>
                    <a:pt x="3020" y="9686"/>
                    <a:pt x="3148" y="6212"/>
                  </a:cubicBezTo>
                  <a:cubicBezTo>
                    <a:pt x="3276" y="2738"/>
                    <a:pt x="3225" y="-434"/>
                    <a:pt x="3173" y="321"/>
                  </a:cubicBezTo>
                  <a:cubicBezTo>
                    <a:pt x="3122" y="1076"/>
                    <a:pt x="3071" y="5759"/>
                    <a:pt x="3327" y="9384"/>
                  </a:cubicBezTo>
                  <a:cubicBezTo>
                    <a:pt x="3583" y="13009"/>
                    <a:pt x="4146" y="15577"/>
                    <a:pt x="4837" y="16635"/>
                  </a:cubicBezTo>
                  <a:cubicBezTo>
                    <a:pt x="5528" y="17692"/>
                    <a:pt x="6347" y="17239"/>
                    <a:pt x="6910" y="16408"/>
                  </a:cubicBezTo>
                  <a:cubicBezTo>
                    <a:pt x="7473" y="15577"/>
                    <a:pt x="7780" y="14369"/>
                    <a:pt x="7908" y="13387"/>
                  </a:cubicBezTo>
                  <a:cubicBezTo>
                    <a:pt x="8036" y="12405"/>
                    <a:pt x="7985" y="11650"/>
                    <a:pt x="7780" y="11197"/>
                  </a:cubicBezTo>
                  <a:cubicBezTo>
                    <a:pt x="7575" y="10744"/>
                    <a:pt x="7217" y="10593"/>
                    <a:pt x="6961" y="10819"/>
                  </a:cubicBezTo>
                  <a:cubicBezTo>
                    <a:pt x="6705" y="11046"/>
                    <a:pt x="6552" y="11650"/>
                    <a:pt x="6475" y="12556"/>
                  </a:cubicBezTo>
                  <a:cubicBezTo>
                    <a:pt x="6398" y="13463"/>
                    <a:pt x="6398" y="14671"/>
                    <a:pt x="6628" y="15728"/>
                  </a:cubicBezTo>
                  <a:cubicBezTo>
                    <a:pt x="6859" y="16786"/>
                    <a:pt x="7319" y="17692"/>
                    <a:pt x="7959" y="17918"/>
                  </a:cubicBezTo>
                  <a:cubicBezTo>
                    <a:pt x="8599" y="18145"/>
                    <a:pt x="9418" y="17692"/>
                    <a:pt x="9930" y="17163"/>
                  </a:cubicBezTo>
                  <a:cubicBezTo>
                    <a:pt x="10442" y="16635"/>
                    <a:pt x="10646" y="16030"/>
                    <a:pt x="10800" y="15200"/>
                  </a:cubicBezTo>
                  <a:cubicBezTo>
                    <a:pt x="10954" y="14369"/>
                    <a:pt x="11056" y="13311"/>
                    <a:pt x="11082" y="13160"/>
                  </a:cubicBezTo>
                  <a:cubicBezTo>
                    <a:pt x="11107" y="13009"/>
                    <a:pt x="11056" y="13765"/>
                    <a:pt x="11030" y="14520"/>
                  </a:cubicBezTo>
                  <a:cubicBezTo>
                    <a:pt x="11005" y="15275"/>
                    <a:pt x="11005" y="16030"/>
                    <a:pt x="10979" y="16786"/>
                  </a:cubicBezTo>
                  <a:cubicBezTo>
                    <a:pt x="10954" y="17541"/>
                    <a:pt x="10902" y="18296"/>
                    <a:pt x="10954" y="18296"/>
                  </a:cubicBezTo>
                  <a:cubicBezTo>
                    <a:pt x="11005" y="18296"/>
                    <a:pt x="11158" y="17541"/>
                    <a:pt x="11312" y="16786"/>
                  </a:cubicBezTo>
                  <a:cubicBezTo>
                    <a:pt x="11465" y="16030"/>
                    <a:pt x="11619" y="15275"/>
                    <a:pt x="11849" y="14444"/>
                  </a:cubicBezTo>
                  <a:cubicBezTo>
                    <a:pt x="12080" y="13614"/>
                    <a:pt x="12387" y="12707"/>
                    <a:pt x="12591" y="12632"/>
                  </a:cubicBezTo>
                  <a:cubicBezTo>
                    <a:pt x="12796" y="12556"/>
                    <a:pt x="12899" y="13311"/>
                    <a:pt x="13001" y="14520"/>
                  </a:cubicBezTo>
                  <a:cubicBezTo>
                    <a:pt x="13103" y="15728"/>
                    <a:pt x="13206" y="17390"/>
                    <a:pt x="13359" y="18598"/>
                  </a:cubicBezTo>
                  <a:cubicBezTo>
                    <a:pt x="13513" y="19807"/>
                    <a:pt x="13718" y="20562"/>
                    <a:pt x="13973" y="20864"/>
                  </a:cubicBezTo>
                  <a:cubicBezTo>
                    <a:pt x="14229" y="21166"/>
                    <a:pt x="14536" y="21015"/>
                    <a:pt x="15074" y="19580"/>
                  </a:cubicBezTo>
                  <a:cubicBezTo>
                    <a:pt x="15611" y="18145"/>
                    <a:pt x="16379" y="15426"/>
                    <a:pt x="16917" y="12330"/>
                  </a:cubicBezTo>
                  <a:cubicBezTo>
                    <a:pt x="17454" y="9233"/>
                    <a:pt x="17761" y="5759"/>
                    <a:pt x="17864" y="3493"/>
                  </a:cubicBezTo>
                  <a:cubicBezTo>
                    <a:pt x="17966" y="1228"/>
                    <a:pt x="17864" y="170"/>
                    <a:pt x="17812" y="19"/>
                  </a:cubicBezTo>
                  <a:cubicBezTo>
                    <a:pt x="17761" y="-132"/>
                    <a:pt x="17761" y="623"/>
                    <a:pt x="17736" y="2511"/>
                  </a:cubicBezTo>
                  <a:cubicBezTo>
                    <a:pt x="17710" y="4400"/>
                    <a:pt x="17659" y="7421"/>
                    <a:pt x="17684" y="9837"/>
                  </a:cubicBezTo>
                  <a:cubicBezTo>
                    <a:pt x="17710" y="12254"/>
                    <a:pt x="17812" y="14067"/>
                    <a:pt x="18094" y="15275"/>
                  </a:cubicBezTo>
                  <a:cubicBezTo>
                    <a:pt x="18375" y="16483"/>
                    <a:pt x="18836" y="17088"/>
                    <a:pt x="19322" y="17163"/>
                  </a:cubicBezTo>
                  <a:cubicBezTo>
                    <a:pt x="19809" y="17239"/>
                    <a:pt x="20320" y="16786"/>
                    <a:pt x="20679" y="16332"/>
                  </a:cubicBezTo>
                  <a:cubicBezTo>
                    <a:pt x="21037" y="15879"/>
                    <a:pt x="21242" y="15426"/>
                    <a:pt x="21370" y="14671"/>
                  </a:cubicBezTo>
                  <a:cubicBezTo>
                    <a:pt x="21498" y="13916"/>
                    <a:pt x="21549" y="12858"/>
                    <a:pt x="21600" y="11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12857404" y="2031321"/>
              <a:ext cx="2698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13407451" y="236342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14129094" y="2009673"/>
              <a:ext cx="783211" cy="23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71" extrusionOk="0">
                  <a:moveTo>
                    <a:pt x="3543" y="5634"/>
                  </a:moveTo>
                  <a:cubicBezTo>
                    <a:pt x="3637" y="4091"/>
                    <a:pt x="3732" y="2548"/>
                    <a:pt x="3543" y="1468"/>
                  </a:cubicBezTo>
                  <a:cubicBezTo>
                    <a:pt x="3353" y="388"/>
                    <a:pt x="2880" y="-229"/>
                    <a:pt x="2311" y="80"/>
                  </a:cubicBezTo>
                  <a:cubicBezTo>
                    <a:pt x="1743" y="388"/>
                    <a:pt x="1080" y="1622"/>
                    <a:pt x="606" y="3628"/>
                  </a:cubicBezTo>
                  <a:cubicBezTo>
                    <a:pt x="132" y="5634"/>
                    <a:pt x="-152" y="8411"/>
                    <a:pt x="85" y="10571"/>
                  </a:cubicBezTo>
                  <a:cubicBezTo>
                    <a:pt x="322" y="12731"/>
                    <a:pt x="1080" y="14274"/>
                    <a:pt x="1932" y="14582"/>
                  </a:cubicBezTo>
                  <a:cubicBezTo>
                    <a:pt x="2785" y="14891"/>
                    <a:pt x="3732" y="13965"/>
                    <a:pt x="4348" y="12885"/>
                  </a:cubicBezTo>
                  <a:cubicBezTo>
                    <a:pt x="4964" y="11805"/>
                    <a:pt x="5248" y="10571"/>
                    <a:pt x="5390" y="9028"/>
                  </a:cubicBezTo>
                  <a:cubicBezTo>
                    <a:pt x="5532" y="7485"/>
                    <a:pt x="5532" y="5634"/>
                    <a:pt x="5248" y="4091"/>
                  </a:cubicBezTo>
                  <a:cubicBezTo>
                    <a:pt x="4964" y="2548"/>
                    <a:pt x="4395" y="1314"/>
                    <a:pt x="4159" y="1468"/>
                  </a:cubicBezTo>
                  <a:cubicBezTo>
                    <a:pt x="3922" y="1622"/>
                    <a:pt x="4016" y="3165"/>
                    <a:pt x="4348" y="5325"/>
                  </a:cubicBezTo>
                  <a:cubicBezTo>
                    <a:pt x="4680" y="7485"/>
                    <a:pt x="5248" y="10262"/>
                    <a:pt x="6148" y="12422"/>
                  </a:cubicBezTo>
                  <a:cubicBezTo>
                    <a:pt x="7048" y="14582"/>
                    <a:pt x="8280" y="16125"/>
                    <a:pt x="9274" y="15354"/>
                  </a:cubicBezTo>
                  <a:cubicBezTo>
                    <a:pt x="10269" y="14582"/>
                    <a:pt x="11027" y="11497"/>
                    <a:pt x="11548" y="9337"/>
                  </a:cubicBezTo>
                  <a:cubicBezTo>
                    <a:pt x="12069" y="7177"/>
                    <a:pt x="12353" y="5942"/>
                    <a:pt x="12685" y="5942"/>
                  </a:cubicBezTo>
                  <a:cubicBezTo>
                    <a:pt x="13016" y="5942"/>
                    <a:pt x="13395" y="7177"/>
                    <a:pt x="13585" y="8565"/>
                  </a:cubicBezTo>
                  <a:cubicBezTo>
                    <a:pt x="13774" y="9954"/>
                    <a:pt x="13774" y="11497"/>
                    <a:pt x="13822" y="13040"/>
                  </a:cubicBezTo>
                  <a:cubicBezTo>
                    <a:pt x="13869" y="14582"/>
                    <a:pt x="13964" y="16125"/>
                    <a:pt x="14201" y="16280"/>
                  </a:cubicBezTo>
                  <a:cubicBezTo>
                    <a:pt x="14437" y="16434"/>
                    <a:pt x="14816" y="15200"/>
                    <a:pt x="15337" y="13348"/>
                  </a:cubicBezTo>
                  <a:cubicBezTo>
                    <a:pt x="15859" y="11497"/>
                    <a:pt x="16522" y="9028"/>
                    <a:pt x="17090" y="7794"/>
                  </a:cubicBezTo>
                  <a:cubicBezTo>
                    <a:pt x="17659" y="6560"/>
                    <a:pt x="18132" y="6560"/>
                    <a:pt x="18511" y="7948"/>
                  </a:cubicBezTo>
                  <a:cubicBezTo>
                    <a:pt x="18890" y="9337"/>
                    <a:pt x="19174" y="12114"/>
                    <a:pt x="19648" y="14582"/>
                  </a:cubicBezTo>
                  <a:cubicBezTo>
                    <a:pt x="20122" y="17051"/>
                    <a:pt x="20785" y="19211"/>
                    <a:pt x="21448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15023993" y="1773865"/>
              <a:ext cx="251553" cy="56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95" extrusionOk="0">
                  <a:moveTo>
                    <a:pt x="13344" y="15149"/>
                  </a:moveTo>
                  <a:cubicBezTo>
                    <a:pt x="12760" y="14499"/>
                    <a:pt x="12176" y="13848"/>
                    <a:pt x="11155" y="13458"/>
                  </a:cubicBezTo>
                  <a:cubicBezTo>
                    <a:pt x="10133" y="13067"/>
                    <a:pt x="8674" y="12937"/>
                    <a:pt x="6776" y="12872"/>
                  </a:cubicBezTo>
                  <a:cubicBezTo>
                    <a:pt x="4879" y="12807"/>
                    <a:pt x="2544" y="12807"/>
                    <a:pt x="1230" y="13132"/>
                  </a:cubicBezTo>
                  <a:cubicBezTo>
                    <a:pt x="-83" y="13458"/>
                    <a:pt x="-375" y="14108"/>
                    <a:pt x="501" y="14954"/>
                  </a:cubicBezTo>
                  <a:cubicBezTo>
                    <a:pt x="1376" y="15800"/>
                    <a:pt x="3420" y="16841"/>
                    <a:pt x="5755" y="17426"/>
                  </a:cubicBezTo>
                  <a:cubicBezTo>
                    <a:pt x="8090" y="18012"/>
                    <a:pt x="10717" y="18142"/>
                    <a:pt x="12614" y="17947"/>
                  </a:cubicBezTo>
                  <a:cubicBezTo>
                    <a:pt x="14511" y="17752"/>
                    <a:pt x="15679" y="17231"/>
                    <a:pt x="16701" y="15344"/>
                  </a:cubicBezTo>
                  <a:cubicBezTo>
                    <a:pt x="17722" y="13458"/>
                    <a:pt x="18598" y="10205"/>
                    <a:pt x="19036" y="7862"/>
                  </a:cubicBezTo>
                  <a:cubicBezTo>
                    <a:pt x="19474" y="5520"/>
                    <a:pt x="19474" y="4089"/>
                    <a:pt x="19328" y="2788"/>
                  </a:cubicBezTo>
                  <a:cubicBezTo>
                    <a:pt x="19182" y="1487"/>
                    <a:pt x="18890" y="315"/>
                    <a:pt x="18452" y="55"/>
                  </a:cubicBezTo>
                  <a:cubicBezTo>
                    <a:pt x="18014" y="-205"/>
                    <a:pt x="17430" y="446"/>
                    <a:pt x="16993" y="2332"/>
                  </a:cubicBezTo>
                  <a:cubicBezTo>
                    <a:pt x="16555" y="4219"/>
                    <a:pt x="16263" y="7342"/>
                    <a:pt x="16263" y="10465"/>
                  </a:cubicBezTo>
                  <a:cubicBezTo>
                    <a:pt x="16263" y="13588"/>
                    <a:pt x="16555" y="16711"/>
                    <a:pt x="17430" y="18532"/>
                  </a:cubicBezTo>
                  <a:cubicBezTo>
                    <a:pt x="18306" y="20354"/>
                    <a:pt x="19766" y="20875"/>
                    <a:pt x="21225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16023810" y="1948294"/>
              <a:ext cx="256533" cy="27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243" extrusionOk="0">
                  <a:moveTo>
                    <a:pt x="18673" y="0"/>
                  </a:moveTo>
                  <a:cubicBezTo>
                    <a:pt x="19526" y="5400"/>
                    <a:pt x="20378" y="10800"/>
                    <a:pt x="20805" y="14310"/>
                  </a:cubicBezTo>
                  <a:cubicBezTo>
                    <a:pt x="21231" y="17820"/>
                    <a:pt x="21231" y="19440"/>
                    <a:pt x="20236" y="20385"/>
                  </a:cubicBezTo>
                  <a:cubicBezTo>
                    <a:pt x="19242" y="21330"/>
                    <a:pt x="17252" y="21600"/>
                    <a:pt x="13842" y="20655"/>
                  </a:cubicBezTo>
                  <a:cubicBezTo>
                    <a:pt x="10431" y="19710"/>
                    <a:pt x="5599" y="17550"/>
                    <a:pt x="2899" y="15795"/>
                  </a:cubicBezTo>
                  <a:cubicBezTo>
                    <a:pt x="199" y="14040"/>
                    <a:pt x="-369" y="12690"/>
                    <a:pt x="199" y="11745"/>
                  </a:cubicBezTo>
                  <a:cubicBezTo>
                    <a:pt x="768" y="10800"/>
                    <a:pt x="2473" y="10260"/>
                    <a:pt x="4178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16178454" y="2041685"/>
              <a:ext cx="390477" cy="13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590" extrusionOk="0">
                  <a:moveTo>
                    <a:pt x="0" y="9722"/>
                  </a:moveTo>
                  <a:cubicBezTo>
                    <a:pt x="4926" y="13502"/>
                    <a:pt x="9853" y="17282"/>
                    <a:pt x="12979" y="19172"/>
                  </a:cubicBezTo>
                  <a:cubicBezTo>
                    <a:pt x="16105" y="21062"/>
                    <a:pt x="17432" y="21062"/>
                    <a:pt x="18663" y="19172"/>
                  </a:cubicBezTo>
                  <a:cubicBezTo>
                    <a:pt x="19895" y="17282"/>
                    <a:pt x="21032" y="13502"/>
                    <a:pt x="21316" y="10262"/>
                  </a:cubicBezTo>
                  <a:cubicBezTo>
                    <a:pt x="21600" y="7022"/>
                    <a:pt x="21032" y="4322"/>
                    <a:pt x="19516" y="2432"/>
                  </a:cubicBezTo>
                  <a:cubicBezTo>
                    <a:pt x="18000" y="542"/>
                    <a:pt x="15537" y="-538"/>
                    <a:pt x="13926" y="272"/>
                  </a:cubicBezTo>
                  <a:cubicBezTo>
                    <a:pt x="12316" y="1082"/>
                    <a:pt x="11558" y="3782"/>
                    <a:pt x="10800" y="6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5230850" y="3422011"/>
              <a:ext cx="52401" cy="57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539" extrusionOk="0">
                  <a:moveTo>
                    <a:pt x="15618" y="0"/>
                  </a:moveTo>
                  <a:cubicBezTo>
                    <a:pt x="18318" y="3363"/>
                    <a:pt x="21018" y="6726"/>
                    <a:pt x="20343" y="9959"/>
                  </a:cubicBezTo>
                  <a:cubicBezTo>
                    <a:pt x="19668" y="13193"/>
                    <a:pt x="15618" y="16297"/>
                    <a:pt x="11568" y="18366"/>
                  </a:cubicBezTo>
                  <a:cubicBezTo>
                    <a:pt x="7518" y="20436"/>
                    <a:pt x="3468" y="21471"/>
                    <a:pt x="1443" y="21535"/>
                  </a:cubicBezTo>
                  <a:cubicBezTo>
                    <a:pt x="-582" y="21600"/>
                    <a:pt x="-582" y="20695"/>
                    <a:pt x="2118" y="19660"/>
                  </a:cubicBezTo>
                  <a:cubicBezTo>
                    <a:pt x="4818" y="18625"/>
                    <a:pt x="10218" y="17461"/>
                    <a:pt x="15618" y="16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5302007" y="3476692"/>
              <a:ext cx="197189" cy="2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4463"/>
                  </a:moveTo>
                  <a:cubicBezTo>
                    <a:pt x="1516" y="15445"/>
                    <a:pt x="3032" y="16427"/>
                    <a:pt x="5495" y="16263"/>
                  </a:cubicBezTo>
                  <a:cubicBezTo>
                    <a:pt x="7958" y="16100"/>
                    <a:pt x="11368" y="14791"/>
                    <a:pt x="13642" y="12500"/>
                  </a:cubicBezTo>
                  <a:cubicBezTo>
                    <a:pt x="15916" y="10209"/>
                    <a:pt x="17053" y="6936"/>
                    <a:pt x="17242" y="4481"/>
                  </a:cubicBezTo>
                  <a:cubicBezTo>
                    <a:pt x="17432" y="2027"/>
                    <a:pt x="16674" y="391"/>
                    <a:pt x="15537" y="63"/>
                  </a:cubicBezTo>
                  <a:cubicBezTo>
                    <a:pt x="14400" y="-264"/>
                    <a:pt x="12884" y="718"/>
                    <a:pt x="12126" y="2027"/>
                  </a:cubicBezTo>
                  <a:cubicBezTo>
                    <a:pt x="11368" y="3336"/>
                    <a:pt x="11368" y="4972"/>
                    <a:pt x="12126" y="7754"/>
                  </a:cubicBezTo>
                  <a:cubicBezTo>
                    <a:pt x="12884" y="10536"/>
                    <a:pt x="14400" y="14463"/>
                    <a:pt x="16105" y="16918"/>
                  </a:cubicBezTo>
                  <a:cubicBezTo>
                    <a:pt x="17811" y="19372"/>
                    <a:pt x="19705" y="20354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5675626" y="3639956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6080379" y="3515416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6111515" y="3629577"/>
              <a:ext cx="2905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6879508" y="3525794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7107830" y="3536173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7294639" y="3525794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7834310" y="3515416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7875824" y="3598443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8598429" y="3370120"/>
              <a:ext cx="128415" cy="62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214" extrusionOk="0">
                  <a:moveTo>
                    <a:pt x="21100" y="0"/>
                  </a:moveTo>
                  <a:cubicBezTo>
                    <a:pt x="18826" y="3970"/>
                    <a:pt x="16553" y="7939"/>
                    <a:pt x="14279" y="10683"/>
                  </a:cubicBezTo>
                  <a:cubicBezTo>
                    <a:pt x="12005" y="13427"/>
                    <a:pt x="9732" y="14945"/>
                    <a:pt x="7174" y="16696"/>
                  </a:cubicBezTo>
                  <a:cubicBezTo>
                    <a:pt x="4616" y="18448"/>
                    <a:pt x="1774" y="20432"/>
                    <a:pt x="637" y="21016"/>
                  </a:cubicBezTo>
                  <a:cubicBezTo>
                    <a:pt x="-500" y="21600"/>
                    <a:pt x="68" y="20783"/>
                    <a:pt x="921" y="19965"/>
                  </a:cubicBezTo>
                  <a:cubicBezTo>
                    <a:pt x="1774" y="19148"/>
                    <a:pt x="2910" y="18331"/>
                    <a:pt x="4047" y="17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8685330" y="3416677"/>
              <a:ext cx="222574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66" extrusionOk="0">
                  <a:moveTo>
                    <a:pt x="0" y="13585"/>
                  </a:moveTo>
                  <a:cubicBezTo>
                    <a:pt x="3323" y="14169"/>
                    <a:pt x="6646" y="14752"/>
                    <a:pt x="10135" y="14315"/>
                  </a:cubicBezTo>
                  <a:cubicBezTo>
                    <a:pt x="13625" y="13877"/>
                    <a:pt x="17280" y="12417"/>
                    <a:pt x="19274" y="10228"/>
                  </a:cubicBezTo>
                  <a:cubicBezTo>
                    <a:pt x="21268" y="8039"/>
                    <a:pt x="21600" y="5120"/>
                    <a:pt x="21268" y="3077"/>
                  </a:cubicBezTo>
                  <a:cubicBezTo>
                    <a:pt x="20935" y="1034"/>
                    <a:pt x="19938" y="-134"/>
                    <a:pt x="19108" y="12"/>
                  </a:cubicBezTo>
                  <a:cubicBezTo>
                    <a:pt x="18277" y="158"/>
                    <a:pt x="17612" y="1617"/>
                    <a:pt x="17280" y="3952"/>
                  </a:cubicBezTo>
                  <a:cubicBezTo>
                    <a:pt x="16948" y="6288"/>
                    <a:pt x="16948" y="9498"/>
                    <a:pt x="17612" y="12563"/>
                  </a:cubicBezTo>
                  <a:cubicBezTo>
                    <a:pt x="18277" y="15628"/>
                    <a:pt x="19606" y="18547"/>
                    <a:pt x="20935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9069327" y="3629577"/>
              <a:ext cx="169128" cy="19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055" extrusionOk="0">
                  <a:moveTo>
                    <a:pt x="12960" y="0"/>
                  </a:moveTo>
                  <a:cubicBezTo>
                    <a:pt x="15552" y="4759"/>
                    <a:pt x="18144" y="9519"/>
                    <a:pt x="19656" y="12997"/>
                  </a:cubicBezTo>
                  <a:cubicBezTo>
                    <a:pt x="21168" y="16475"/>
                    <a:pt x="21600" y="18671"/>
                    <a:pt x="20520" y="19953"/>
                  </a:cubicBezTo>
                  <a:cubicBezTo>
                    <a:pt x="19440" y="21234"/>
                    <a:pt x="16848" y="21600"/>
                    <a:pt x="13176" y="19953"/>
                  </a:cubicBezTo>
                  <a:cubicBezTo>
                    <a:pt x="9504" y="18305"/>
                    <a:pt x="4752" y="14644"/>
                    <a:pt x="0" y="109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9453324" y="3446227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10800"/>
                    <a:pt x="9434" y="0"/>
                    <a:pt x="13034" y="0"/>
                  </a:cubicBezTo>
                  <a:cubicBezTo>
                    <a:pt x="16634" y="0"/>
                    <a:pt x="1911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9474081" y="3556929"/>
              <a:ext cx="3009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0095265" y="3380498"/>
              <a:ext cx="301835" cy="26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5" h="21218" extrusionOk="0">
                  <a:moveTo>
                    <a:pt x="12076" y="3323"/>
                  </a:moveTo>
                  <a:cubicBezTo>
                    <a:pt x="9729" y="3323"/>
                    <a:pt x="7381" y="3323"/>
                    <a:pt x="5268" y="4154"/>
                  </a:cubicBezTo>
                  <a:cubicBezTo>
                    <a:pt x="3155" y="4985"/>
                    <a:pt x="1276" y="6646"/>
                    <a:pt x="455" y="8862"/>
                  </a:cubicBezTo>
                  <a:cubicBezTo>
                    <a:pt x="-367" y="11077"/>
                    <a:pt x="-132" y="13846"/>
                    <a:pt x="1629" y="16200"/>
                  </a:cubicBezTo>
                  <a:cubicBezTo>
                    <a:pt x="3390" y="18554"/>
                    <a:pt x="6677" y="20492"/>
                    <a:pt x="9729" y="21046"/>
                  </a:cubicBezTo>
                  <a:cubicBezTo>
                    <a:pt x="12781" y="21600"/>
                    <a:pt x="15598" y="20769"/>
                    <a:pt x="17711" y="19246"/>
                  </a:cubicBezTo>
                  <a:cubicBezTo>
                    <a:pt x="19824" y="17723"/>
                    <a:pt x="21233" y="15508"/>
                    <a:pt x="20059" y="12185"/>
                  </a:cubicBezTo>
                  <a:cubicBezTo>
                    <a:pt x="18885" y="8862"/>
                    <a:pt x="15129" y="4431"/>
                    <a:pt x="113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554753" y="4791946"/>
              <a:ext cx="308542" cy="588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474" extrusionOk="0">
                  <a:moveTo>
                    <a:pt x="2410" y="0"/>
                  </a:moveTo>
                  <a:cubicBezTo>
                    <a:pt x="2644" y="3032"/>
                    <a:pt x="2879" y="6063"/>
                    <a:pt x="3114" y="8653"/>
                  </a:cubicBezTo>
                  <a:cubicBezTo>
                    <a:pt x="3349" y="11242"/>
                    <a:pt x="3584" y="13389"/>
                    <a:pt x="3818" y="14779"/>
                  </a:cubicBezTo>
                  <a:cubicBezTo>
                    <a:pt x="4053" y="16168"/>
                    <a:pt x="4288" y="16800"/>
                    <a:pt x="4288" y="16737"/>
                  </a:cubicBezTo>
                  <a:cubicBezTo>
                    <a:pt x="4288" y="16674"/>
                    <a:pt x="4053" y="15916"/>
                    <a:pt x="3466" y="13895"/>
                  </a:cubicBezTo>
                  <a:cubicBezTo>
                    <a:pt x="2879" y="11874"/>
                    <a:pt x="1940" y="8589"/>
                    <a:pt x="1353" y="6568"/>
                  </a:cubicBezTo>
                  <a:cubicBezTo>
                    <a:pt x="766" y="4547"/>
                    <a:pt x="531" y="3789"/>
                    <a:pt x="297" y="3095"/>
                  </a:cubicBezTo>
                  <a:cubicBezTo>
                    <a:pt x="62" y="2400"/>
                    <a:pt x="-173" y="1768"/>
                    <a:pt x="179" y="1263"/>
                  </a:cubicBezTo>
                  <a:cubicBezTo>
                    <a:pt x="531" y="758"/>
                    <a:pt x="1470" y="379"/>
                    <a:pt x="3466" y="189"/>
                  </a:cubicBezTo>
                  <a:cubicBezTo>
                    <a:pt x="5462" y="0"/>
                    <a:pt x="8514" y="0"/>
                    <a:pt x="10979" y="505"/>
                  </a:cubicBezTo>
                  <a:cubicBezTo>
                    <a:pt x="13444" y="1011"/>
                    <a:pt x="15323" y="2021"/>
                    <a:pt x="16144" y="3095"/>
                  </a:cubicBezTo>
                  <a:cubicBezTo>
                    <a:pt x="16966" y="4168"/>
                    <a:pt x="16731" y="5305"/>
                    <a:pt x="15440" y="6253"/>
                  </a:cubicBezTo>
                  <a:cubicBezTo>
                    <a:pt x="14149" y="7200"/>
                    <a:pt x="11801" y="7958"/>
                    <a:pt x="9805" y="8463"/>
                  </a:cubicBezTo>
                  <a:cubicBezTo>
                    <a:pt x="7810" y="8968"/>
                    <a:pt x="6166" y="9221"/>
                    <a:pt x="6166" y="9347"/>
                  </a:cubicBezTo>
                  <a:cubicBezTo>
                    <a:pt x="6166" y="9474"/>
                    <a:pt x="7810" y="9474"/>
                    <a:pt x="10392" y="10232"/>
                  </a:cubicBezTo>
                  <a:cubicBezTo>
                    <a:pt x="12975" y="10989"/>
                    <a:pt x="16497" y="12505"/>
                    <a:pt x="18610" y="14021"/>
                  </a:cubicBezTo>
                  <a:cubicBezTo>
                    <a:pt x="20723" y="15537"/>
                    <a:pt x="21427" y="17053"/>
                    <a:pt x="20605" y="18316"/>
                  </a:cubicBezTo>
                  <a:cubicBezTo>
                    <a:pt x="19784" y="19579"/>
                    <a:pt x="17436" y="20589"/>
                    <a:pt x="14970" y="21095"/>
                  </a:cubicBezTo>
                  <a:cubicBezTo>
                    <a:pt x="12505" y="21600"/>
                    <a:pt x="9923" y="21600"/>
                    <a:pt x="7810" y="21095"/>
                  </a:cubicBezTo>
                  <a:cubicBezTo>
                    <a:pt x="5697" y="20589"/>
                    <a:pt x="4053" y="19579"/>
                    <a:pt x="3114" y="18695"/>
                  </a:cubicBezTo>
                  <a:cubicBezTo>
                    <a:pt x="2175" y="17811"/>
                    <a:pt x="1940" y="17053"/>
                    <a:pt x="1705" y="16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943126" y="4913026"/>
              <a:ext cx="591563" cy="40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12161"/>
                  </a:moveTo>
                  <a:cubicBezTo>
                    <a:pt x="379" y="12887"/>
                    <a:pt x="758" y="13613"/>
                    <a:pt x="1263" y="14158"/>
                  </a:cubicBezTo>
                  <a:cubicBezTo>
                    <a:pt x="1768" y="14703"/>
                    <a:pt x="2400" y="15066"/>
                    <a:pt x="2968" y="14521"/>
                  </a:cubicBezTo>
                  <a:cubicBezTo>
                    <a:pt x="3537" y="13976"/>
                    <a:pt x="4042" y="12524"/>
                    <a:pt x="4295" y="12252"/>
                  </a:cubicBezTo>
                  <a:cubicBezTo>
                    <a:pt x="4547" y="11980"/>
                    <a:pt x="4547" y="12887"/>
                    <a:pt x="5053" y="14158"/>
                  </a:cubicBezTo>
                  <a:cubicBezTo>
                    <a:pt x="5558" y="15429"/>
                    <a:pt x="6568" y="17062"/>
                    <a:pt x="7453" y="17879"/>
                  </a:cubicBezTo>
                  <a:cubicBezTo>
                    <a:pt x="8337" y="18696"/>
                    <a:pt x="9095" y="18696"/>
                    <a:pt x="9979" y="17879"/>
                  </a:cubicBezTo>
                  <a:cubicBezTo>
                    <a:pt x="10863" y="17062"/>
                    <a:pt x="11874" y="15429"/>
                    <a:pt x="12758" y="13069"/>
                  </a:cubicBezTo>
                  <a:cubicBezTo>
                    <a:pt x="13642" y="10709"/>
                    <a:pt x="14400" y="7624"/>
                    <a:pt x="14842" y="5627"/>
                  </a:cubicBezTo>
                  <a:cubicBezTo>
                    <a:pt x="15284" y="3630"/>
                    <a:pt x="15411" y="2723"/>
                    <a:pt x="15474" y="1815"/>
                  </a:cubicBezTo>
                  <a:cubicBezTo>
                    <a:pt x="15537" y="908"/>
                    <a:pt x="15537" y="0"/>
                    <a:pt x="15411" y="0"/>
                  </a:cubicBezTo>
                  <a:cubicBezTo>
                    <a:pt x="15284" y="0"/>
                    <a:pt x="15032" y="908"/>
                    <a:pt x="14842" y="3630"/>
                  </a:cubicBezTo>
                  <a:cubicBezTo>
                    <a:pt x="14653" y="6353"/>
                    <a:pt x="14526" y="10891"/>
                    <a:pt x="14653" y="14067"/>
                  </a:cubicBezTo>
                  <a:cubicBezTo>
                    <a:pt x="14779" y="17244"/>
                    <a:pt x="15158" y="19059"/>
                    <a:pt x="15663" y="20148"/>
                  </a:cubicBezTo>
                  <a:cubicBezTo>
                    <a:pt x="16168" y="21237"/>
                    <a:pt x="16800" y="21600"/>
                    <a:pt x="17747" y="21418"/>
                  </a:cubicBezTo>
                  <a:cubicBezTo>
                    <a:pt x="18695" y="21237"/>
                    <a:pt x="19958" y="20511"/>
                    <a:pt x="20653" y="19694"/>
                  </a:cubicBezTo>
                  <a:cubicBezTo>
                    <a:pt x="21347" y="18877"/>
                    <a:pt x="21474" y="17970"/>
                    <a:pt x="21600" y="1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1275231" y="5092916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2323438" y="4696696"/>
              <a:ext cx="1224640" cy="69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366" y="10374"/>
                  </a:moveTo>
                  <a:cubicBezTo>
                    <a:pt x="183" y="11449"/>
                    <a:pt x="0" y="12523"/>
                    <a:pt x="0" y="13920"/>
                  </a:cubicBezTo>
                  <a:cubicBezTo>
                    <a:pt x="0" y="15317"/>
                    <a:pt x="183" y="17037"/>
                    <a:pt x="397" y="18057"/>
                  </a:cubicBezTo>
                  <a:cubicBezTo>
                    <a:pt x="610" y="19078"/>
                    <a:pt x="854" y="19401"/>
                    <a:pt x="1556" y="18971"/>
                  </a:cubicBezTo>
                  <a:cubicBezTo>
                    <a:pt x="2258" y="18541"/>
                    <a:pt x="3417" y="17359"/>
                    <a:pt x="4210" y="15425"/>
                  </a:cubicBezTo>
                  <a:cubicBezTo>
                    <a:pt x="5003" y="13490"/>
                    <a:pt x="5431" y="10804"/>
                    <a:pt x="5522" y="8332"/>
                  </a:cubicBezTo>
                  <a:cubicBezTo>
                    <a:pt x="5614" y="5860"/>
                    <a:pt x="5369" y="3604"/>
                    <a:pt x="5217" y="2153"/>
                  </a:cubicBezTo>
                  <a:cubicBezTo>
                    <a:pt x="5064" y="702"/>
                    <a:pt x="5003" y="57"/>
                    <a:pt x="4973" y="4"/>
                  </a:cubicBezTo>
                  <a:cubicBezTo>
                    <a:pt x="4942" y="-50"/>
                    <a:pt x="4942" y="487"/>
                    <a:pt x="4942" y="2583"/>
                  </a:cubicBezTo>
                  <a:cubicBezTo>
                    <a:pt x="4942" y="4678"/>
                    <a:pt x="4942" y="8332"/>
                    <a:pt x="4912" y="11072"/>
                  </a:cubicBezTo>
                  <a:cubicBezTo>
                    <a:pt x="4881" y="13813"/>
                    <a:pt x="4820" y="15640"/>
                    <a:pt x="4790" y="16822"/>
                  </a:cubicBezTo>
                  <a:cubicBezTo>
                    <a:pt x="4759" y="18004"/>
                    <a:pt x="4759" y="18541"/>
                    <a:pt x="4912" y="18702"/>
                  </a:cubicBezTo>
                  <a:cubicBezTo>
                    <a:pt x="5064" y="18863"/>
                    <a:pt x="5369" y="18649"/>
                    <a:pt x="5858" y="18810"/>
                  </a:cubicBezTo>
                  <a:cubicBezTo>
                    <a:pt x="6346" y="18971"/>
                    <a:pt x="7017" y="19508"/>
                    <a:pt x="7688" y="19777"/>
                  </a:cubicBezTo>
                  <a:cubicBezTo>
                    <a:pt x="8359" y="20046"/>
                    <a:pt x="9031" y="20046"/>
                    <a:pt x="9641" y="19669"/>
                  </a:cubicBezTo>
                  <a:cubicBezTo>
                    <a:pt x="10251" y="19293"/>
                    <a:pt x="10800" y="18541"/>
                    <a:pt x="11136" y="17896"/>
                  </a:cubicBezTo>
                  <a:cubicBezTo>
                    <a:pt x="11471" y="17251"/>
                    <a:pt x="11593" y="16714"/>
                    <a:pt x="11563" y="16177"/>
                  </a:cubicBezTo>
                  <a:cubicBezTo>
                    <a:pt x="11532" y="15640"/>
                    <a:pt x="11349" y="15102"/>
                    <a:pt x="11105" y="14780"/>
                  </a:cubicBezTo>
                  <a:cubicBezTo>
                    <a:pt x="10861" y="14457"/>
                    <a:pt x="10556" y="14350"/>
                    <a:pt x="10251" y="14350"/>
                  </a:cubicBezTo>
                  <a:cubicBezTo>
                    <a:pt x="9946" y="14350"/>
                    <a:pt x="9641" y="14457"/>
                    <a:pt x="9488" y="14780"/>
                  </a:cubicBezTo>
                  <a:cubicBezTo>
                    <a:pt x="9336" y="15102"/>
                    <a:pt x="9336" y="15640"/>
                    <a:pt x="9488" y="16392"/>
                  </a:cubicBezTo>
                  <a:cubicBezTo>
                    <a:pt x="9641" y="17144"/>
                    <a:pt x="9946" y="18111"/>
                    <a:pt x="10373" y="18863"/>
                  </a:cubicBezTo>
                  <a:cubicBezTo>
                    <a:pt x="10800" y="19616"/>
                    <a:pt x="11349" y="20153"/>
                    <a:pt x="11807" y="20368"/>
                  </a:cubicBezTo>
                  <a:cubicBezTo>
                    <a:pt x="12264" y="20583"/>
                    <a:pt x="12631" y="20475"/>
                    <a:pt x="13027" y="19992"/>
                  </a:cubicBezTo>
                  <a:cubicBezTo>
                    <a:pt x="13424" y="19508"/>
                    <a:pt x="13851" y="18649"/>
                    <a:pt x="14217" y="17896"/>
                  </a:cubicBezTo>
                  <a:cubicBezTo>
                    <a:pt x="14583" y="17144"/>
                    <a:pt x="14888" y="16499"/>
                    <a:pt x="15102" y="16553"/>
                  </a:cubicBezTo>
                  <a:cubicBezTo>
                    <a:pt x="15315" y="16607"/>
                    <a:pt x="15437" y="17359"/>
                    <a:pt x="15559" y="18004"/>
                  </a:cubicBezTo>
                  <a:cubicBezTo>
                    <a:pt x="15681" y="18649"/>
                    <a:pt x="15803" y="19186"/>
                    <a:pt x="15925" y="19723"/>
                  </a:cubicBezTo>
                  <a:cubicBezTo>
                    <a:pt x="16047" y="20260"/>
                    <a:pt x="16169" y="20798"/>
                    <a:pt x="16292" y="20798"/>
                  </a:cubicBezTo>
                  <a:cubicBezTo>
                    <a:pt x="16414" y="20798"/>
                    <a:pt x="16536" y="20260"/>
                    <a:pt x="16688" y="19562"/>
                  </a:cubicBezTo>
                  <a:cubicBezTo>
                    <a:pt x="16841" y="18863"/>
                    <a:pt x="17024" y="18004"/>
                    <a:pt x="17237" y="17305"/>
                  </a:cubicBezTo>
                  <a:cubicBezTo>
                    <a:pt x="17451" y="16607"/>
                    <a:pt x="17695" y="16069"/>
                    <a:pt x="17939" y="15962"/>
                  </a:cubicBezTo>
                  <a:cubicBezTo>
                    <a:pt x="18183" y="15854"/>
                    <a:pt x="18427" y="16177"/>
                    <a:pt x="18702" y="16983"/>
                  </a:cubicBezTo>
                  <a:cubicBezTo>
                    <a:pt x="18976" y="17789"/>
                    <a:pt x="19281" y="19078"/>
                    <a:pt x="19556" y="19938"/>
                  </a:cubicBezTo>
                  <a:cubicBezTo>
                    <a:pt x="19831" y="20798"/>
                    <a:pt x="20075" y="21228"/>
                    <a:pt x="20410" y="21389"/>
                  </a:cubicBezTo>
                  <a:cubicBezTo>
                    <a:pt x="20746" y="21550"/>
                    <a:pt x="21173" y="21443"/>
                    <a:pt x="21600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2230034" y="5155186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4316664" y="4717453"/>
              <a:ext cx="819292" cy="57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283" extrusionOk="0">
                  <a:moveTo>
                    <a:pt x="257" y="10869"/>
                  </a:moveTo>
                  <a:cubicBezTo>
                    <a:pt x="76" y="12540"/>
                    <a:pt x="-106" y="14211"/>
                    <a:pt x="76" y="15947"/>
                  </a:cubicBezTo>
                  <a:cubicBezTo>
                    <a:pt x="257" y="17683"/>
                    <a:pt x="802" y="19483"/>
                    <a:pt x="1573" y="20447"/>
                  </a:cubicBezTo>
                  <a:cubicBezTo>
                    <a:pt x="2344" y="21411"/>
                    <a:pt x="3343" y="21540"/>
                    <a:pt x="4523" y="20383"/>
                  </a:cubicBezTo>
                  <a:cubicBezTo>
                    <a:pt x="5702" y="19226"/>
                    <a:pt x="7064" y="16783"/>
                    <a:pt x="7790" y="14083"/>
                  </a:cubicBezTo>
                  <a:cubicBezTo>
                    <a:pt x="8516" y="11383"/>
                    <a:pt x="8607" y="8426"/>
                    <a:pt x="8470" y="6304"/>
                  </a:cubicBezTo>
                  <a:cubicBezTo>
                    <a:pt x="8334" y="4183"/>
                    <a:pt x="7971" y="2897"/>
                    <a:pt x="7563" y="1869"/>
                  </a:cubicBezTo>
                  <a:cubicBezTo>
                    <a:pt x="7155" y="840"/>
                    <a:pt x="6701" y="69"/>
                    <a:pt x="6428" y="4"/>
                  </a:cubicBezTo>
                  <a:cubicBezTo>
                    <a:pt x="6156" y="-60"/>
                    <a:pt x="6065" y="583"/>
                    <a:pt x="6020" y="3154"/>
                  </a:cubicBezTo>
                  <a:cubicBezTo>
                    <a:pt x="5975" y="5726"/>
                    <a:pt x="5975" y="10226"/>
                    <a:pt x="6020" y="13247"/>
                  </a:cubicBezTo>
                  <a:cubicBezTo>
                    <a:pt x="6065" y="16269"/>
                    <a:pt x="6156" y="17811"/>
                    <a:pt x="6338" y="18840"/>
                  </a:cubicBezTo>
                  <a:cubicBezTo>
                    <a:pt x="6519" y="19869"/>
                    <a:pt x="6791" y="20383"/>
                    <a:pt x="7427" y="20769"/>
                  </a:cubicBezTo>
                  <a:cubicBezTo>
                    <a:pt x="8062" y="21154"/>
                    <a:pt x="9060" y="21411"/>
                    <a:pt x="10558" y="21154"/>
                  </a:cubicBezTo>
                  <a:cubicBezTo>
                    <a:pt x="12055" y="20897"/>
                    <a:pt x="14052" y="20126"/>
                    <a:pt x="15277" y="19483"/>
                  </a:cubicBezTo>
                  <a:cubicBezTo>
                    <a:pt x="16502" y="18840"/>
                    <a:pt x="16956" y="18326"/>
                    <a:pt x="17183" y="17747"/>
                  </a:cubicBezTo>
                  <a:cubicBezTo>
                    <a:pt x="17410" y="17169"/>
                    <a:pt x="17410" y="16526"/>
                    <a:pt x="17228" y="16011"/>
                  </a:cubicBezTo>
                  <a:cubicBezTo>
                    <a:pt x="17047" y="15497"/>
                    <a:pt x="16684" y="15111"/>
                    <a:pt x="16276" y="14854"/>
                  </a:cubicBezTo>
                  <a:cubicBezTo>
                    <a:pt x="15867" y="14597"/>
                    <a:pt x="15413" y="14469"/>
                    <a:pt x="14914" y="14340"/>
                  </a:cubicBezTo>
                  <a:cubicBezTo>
                    <a:pt x="14415" y="14211"/>
                    <a:pt x="13870" y="14083"/>
                    <a:pt x="13644" y="14340"/>
                  </a:cubicBezTo>
                  <a:cubicBezTo>
                    <a:pt x="13417" y="14597"/>
                    <a:pt x="13507" y="15240"/>
                    <a:pt x="14188" y="16269"/>
                  </a:cubicBezTo>
                  <a:cubicBezTo>
                    <a:pt x="14869" y="17297"/>
                    <a:pt x="16139" y="18711"/>
                    <a:pt x="17455" y="19611"/>
                  </a:cubicBezTo>
                  <a:cubicBezTo>
                    <a:pt x="18771" y="20511"/>
                    <a:pt x="20133" y="20897"/>
                    <a:pt x="21494" y="2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4201909" y="5128780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64" y="2735"/>
                    <a:pt x="11127" y="-1585"/>
                    <a:pt x="14727" y="575"/>
                  </a:cubicBezTo>
                  <a:cubicBezTo>
                    <a:pt x="18327" y="2735"/>
                    <a:pt x="1996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5788143" y="4969288"/>
              <a:ext cx="312994" cy="248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521" extrusionOk="0">
                  <a:moveTo>
                    <a:pt x="2225" y="13421"/>
                  </a:moveTo>
                  <a:cubicBezTo>
                    <a:pt x="5042" y="11621"/>
                    <a:pt x="7859" y="9821"/>
                    <a:pt x="9855" y="8471"/>
                  </a:cubicBezTo>
                  <a:cubicBezTo>
                    <a:pt x="11851" y="7121"/>
                    <a:pt x="13025" y="6221"/>
                    <a:pt x="13964" y="5021"/>
                  </a:cubicBezTo>
                  <a:cubicBezTo>
                    <a:pt x="14903" y="3821"/>
                    <a:pt x="15607" y="2321"/>
                    <a:pt x="15255" y="1421"/>
                  </a:cubicBezTo>
                  <a:cubicBezTo>
                    <a:pt x="14903" y="521"/>
                    <a:pt x="13494" y="221"/>
                    <a:pt x="11499" y="71"/>
                  </a:cubicBezTo>
                  <a:cubicBezTo>
                    <a:pt x="9503" y="-79"/>
                    <a:pt x="6920" y="-79"/>
                    <a:pt x="4690" y="971"/>
                  </a:cubicBezTo>
                  <a:cubicBezTo>
                    <a:pt x="2459" y="2021"/>
                    <a:pt x="581" y="4121"/>
                    <a:pt x="112" y="6821"/>
                  </a:cubicBezTo>
                  <a:cubicBezTo>
                    <a:pt x="-358" y="9521"/>
                    <a:pt x="581" y="12821"/>
                    <a:pt x="4338" y="15371"/>
                  </a:cubicBezTo>
                  <a:cubicBezTo>
                    <a:pt x="8094" y="17921"/>
                    <a:pt x="14668" y="19721"/>
                    <a:pt x="21242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6149855" y="5025033"/>
              <a:ext cx="189983" cy="55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393" extrusionOk="0">
                  <a:moveTo>
                    <a:pt x="21182" y="2217"/>
                  </a:moveTo>
                  <a:cubicBezTo>
                    <a:pt x="20025" y="1683"/>
                    <a:pt x="18868" y="1150"/>
                    <a:pt x="16361" y="750"/>
                  </a:cubicBezTo>
                  <a:cubicBezTo>
                    <a:pt x="13853" y="350"/>
                    <a:pt x="9996" y="83"/>
                    <a:pt x="7103" y="17"/>
                  </a:cubicBezTo>
                  <a:cubicBezTo>
                    <a:pt x="4211" y="-50"/>
                    <a:pt x="2282" y="83"/>
                    <a:pt x="1125" y="483"/>
                  </a:cubicBezTo>
                  <a:cubicBezTo>
                    <a:pt x="-32" y="883"/>
                    <a:pt x="-418" y="1550"/>
                    <a:pt x="546" y="2483"/>
                  </a:cubicBezTo>
                  <a:cubicBezTo>
                    <a:pt x="1511" y="3417"/>
                    <a:pt x="3825" y="4617"/>
                    <a:pt x="6911" y="5217"/>
                  </a:cubicBezTo>
                  <a:cubicBezTo>
                    <a:pt x="9996" y="5817"/>
                    <a:pt x="13853" y="5817"/>
                    <a:pt x="16553" y="5217"/>
                  </a:cubicBezTo>
                  <a:cubicBezTo>
                    <a:pt x="19253" y="4617"/>
                    <a:pt x="20796" y="3417"/>
                    <a:pt x="20989" y="2550"/>
                  </a:cubicBezTo>
                  <a:cubicBezTo>
                    <a:pt x="21182" y="1683"/>
                    <a:pt x="20025" y="1150"/>
                    <a:pt x="19446" y="1217"/>
                  </a:cubicBezTo>
                  <a:cubicBezTo>
                    <a:pt x="18868" y="1283"/>
                    <a:pt x="18868" y="1950"/>
                    <a:pt x="18868" y="5083"/>
                  </a:cubicBezTo>
                  <a:cubicBezTo>
                    <a:pt x="18868" y="8217"/>
                    <a:pt x="18868" y="13817"/>
                    <a:pt x="19061" y="17017"/>
                  </a:cubicBezTo>
                  <a:cubicBezTo>
                    <a:pt x="19253" y="20217"/>
                    <a:pt x="19639" y="21017"/>
                    <a:pt x="19832" y="21283"/>
                  </a:cubicBezTo>
                  <a:cubicBezTo>
                    <a:pt x="20025" y="21550"/>
                    <a:pt x="20025" y="21283"/>
                    <a:pt x="20025" y="21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6485133" y="5009890"/>
              <a:ext cx="2698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4235"/>
                    <a:pt x="1108" y="8471"/>
                    <a:pt x="1800" y="11859"/>
                  </a:cubicBezTo>
                  <a:cubicBezTo>
                    <a:pt x="2492" y="15247"/>
                    <a:pt x="3323" y="17788"/>
                    <a:pt x="4431" y="19271"/>
                  </a:cubicBezTo>
                  <a:cubicBezTo>
                    <a:pt x="5538" y="20753"/>
                    <a:pt x="6923" y="21176"/>
                    <a:pt x="8031" y="19271"/>
                  </a:cubicBezTo>
                  <a:cubicBezTo>
                    <a:pt x="9138" y="17365"/>
                    <a:pt x="9969" y="13129"/>
                    <a:pt x="10385" y="9953"/>
                  </a:cubicBezTo>
                  <a:cubicBezTo>
                    <a:pt x="10800" y="6776"/>
                    <a:pt x="10800" y="4659"/>
                    <a:pt x="10800" y="4659"/>
                  </a:cubicBezTo>
                  <a:cubicBezTo>
                    <a:pt x="10800" y="4659"/>
                    <a:pt x="10800" y="6776"/>
                    <a:pt x="11077" y="9106"/>
                  </a:cubicBezTo>
                  <a:cubicBezTo>
                    <a:pt x="11354" y="11435"/>
                    <a:pt x="11908" y="13976"/>
                    <a:pt x="13708" y="16094"/>
                  </a:cubicBezTo>
                  <a:cubicBezTo>
                    <a:pt x="15508" y="18212"/>
                    <a:pt x="18554" y="199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6765347" y="4670866"/>
              <a:ext cx="705725" cy="50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3812" y="18049"/>
                  </a:moveTo>
                  <a:cubicBezTo>
                    <a:pt x="3282" y="17753"/>
                    <a:pt x="2753" y="17458"/>
                    <a:pt x="2224" y="17310"/>
                  </a:cubicBezTo>
                  <a:cubicBezTo>
                    <a:pt x="1694" y="17162"/>
                    <a:pt x="1165" y="17162"/>
                    <a:pt x="741" y="17458"/>
                  </a:cubicBezTo>
                  <a:cubicBezTo>
                    <a:pt x="318" y="17753"/>
                    <a:pt x="0" y="18345"/>
                    <a:pt x="0" y="18937"/>
                  </a:cubicBezTo>
                  <a:cubicBezTo>
                    <a:pt x="0" y="19529"/>
                    <a:pt x="318" y="20121"/>
                    <a:pt x="741" y="20490"/>
                  </a:cubicBezTo>
                  <a:cubicBezTo>
                    <a:pt x="1165" y="20860"/>
                    <a:pt x="1694" y="21008"/>
                    <a:pt x="2224" y="21008"/>
                  </a:cubicBezTo>
                  <a:cubicBezTo>
                    <a:pt x="2753" y="21008"/>
                    <a:pt x="3282" y="20860"/>
                    <a:pt x="3600" y="20416"/>
                  </a:cubicBezTo>
                  <a:cubicBezTo>
                    <a:pt x="3918" y="19973"/>
                    <a:pt x="4024" y="19233"/>
                    <a:pt x="4235" y="19159"/>
                  </a:cubicBezTo>
                  <a:cubicBezTo>
                    <a:pt x="4447" y="19085"/>
                    <a:pt x="4765" y="19677"/>
                    <a:pt x="5188" y="20121"/>
                  </a:cubicBezTo>
                  <a:cubicBezTo>
                    <a:pt x="5612" y="20564"/>
                    <a:pt x="6141" y="20860"/>
                    <a:pt x="6882" y="20638"/>
                  </a:cubicBezTo>
                  <a:cubicBezTo>
                    <a:pt x="7624" y="20416"/>
                    <a:pt x="8576" y="19677"/>
                    <a:pt x="9371" y="17384"/>
                  </a:cubicBezTo>
                  <a:cubicBezTo>
                    <a:pt x="10165" y="15090"/>
                    <a:pt x="10800" y="11244"/>
                    <a:pt x="11065" y="8433"/>
                  </a:cubicBezTo>
                  <a:cubicBezTo>
                    <a:pt x="11329" y="5622"/>
                    <a:pt x="11224" y="3847"/>
                    <a:pt x="10906" y="2441"/>
                  </a:cubicBezTo>
                  <a:cubicBezTo>
                    <a:pt x="10588" y="1036"/>
                    <a:pt x="10059" y="0"/>
                    <a:pt x="9794" y="0"/>
                  </a:cubicBezTo>
                  <a:cubicBezTo>
                    <a:pt x="9529" y="0"/>
                    <a:pt x="9529" y="1036"/>
                    <a:pt x="9582" y="3921"/>
                  </a:cubicBezTo>
                  <a:cubicBezTo>
                    <a:pt x="9635" y="6805"/>
                    <a:pt x="9741" y="11540"/>
                    <a:pt x="9953" y="14573"/>
                  </a:cubicBezTo>
                  <a:cubicBezTo>
                    <a:pt x="10165" y="17605"/>
                    <a:pt x="10482" y="18937"/>
                    <a:pt x="10853" y="19825"/>
                  </a:cubicBezTo>
                  <a:cubicBezTo>
                    <a:pt x="11224" y="20712"/>
                    <a:pt x="11647" y="21156"/>
                    <a:pt x="12124" y="21378"/>
                  </a:cubicBezTo>
                  <a:cubicBezTo>
                    <a:pt x="12600" y="21600"/>
                    <a:pt x="13129" y="21600"/>
                    <a:pt x="13765" y="21082"/>
                  </a:cubicBezTo>
                  <a:cubicBezTo>
                    <a:pt x="14400" y="20564"/>
                    <a:pt x="15141" y="19529"/>
                    <a:pt x="15724" y="18493"/>
                  </a:cubicBezTo>
                  <a:cubicBezTo>
                    <a:pt x="16306" y="17458"/>
                    <a:pt x="16729" y="16422"/>
                    <a:pt x="16994" y="16274"/>
                  </a:cubicBezTo>
                  <a:cubicBezTo>
                    <a:pt x="17259" y="16126"/>
                    <a:pt x="17365" y="16866"/>
                    <a:pt x="17576" y="17532"/>
                  </a:cubicBezTo>
                  <a:cubicBezTo>
                    <a:pt x="17788" y="18197"/>
                    <a:pt x="18106" y="18789"/>
                    <a:pt x="18529" y="19233"/>
                  </a:cubicBezTo>
                  <a:cubicBezTo>
                    <a:pt x="18953" y="19677"/>
                    <a:pt x="19482" y="19973"/>
                    <a:pt x="20012" y="19825"/>
                  </a:cubicBezTo>
                  <a:cubicBezTo>
                    <a:pt x="20541" y="19677"/>
                    <a:pt x="21071" y="19085"/>
                    <a:pt x="21600" y="18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7388044" y="4812702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7014425" y="4937242"/>
              <a:ext cx="2075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7542836" y="4954539"/>
              <a:ext cx="633959" cy="16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86" extrusionOk="0">
                  <a:moveTo>
                    <a:pt x="1087" y="4596"/>
                  </a:moveTo>
                  <a:cubicBezTo>
                    <a:pt x="617" y="5974"/>
                    <a:pt x="148" y="7353"/>
                    <a:pt x="30" y="9191"/>
                  </a:cubicBezTo>
                  <a:cubicBezTo>
                    <a:pt x="-87" y="11030"/>
                    <a:pt x="148" y="13328"/>
                    <a:pt x="617" y="14936"/>
                  </a:cubicBezTo>
                  <a:cubicBezTo>
                    <a:pt x="1087" y="16545"/>
                    <a:pt x="1791" y="17464"/>
                    <a:pt x="2496" y="17923"/>
                  </a:cubicBezTo>
                  <a:cubicBezTo>
                    <a:pt x="3200" y="18383"/>
                    <a:pt x="3904" y="18383"/>
                    <a:pt x="4315" y="17234"/>
                  </a:cubicBezTo>
                  <a:cubicBezTo>
                    <a:pt x="4726" y="16085"/>
                    <a:pt x="4843" y="13787"/>
                    <a:pt x="4667" y="11949"/>
                  </a:cubicBezTo>
                  <a:cubicBezTo>
                    <a:pt x="4491" y="10111"/>
                    <a:pt x="4022" y="8732"/>
                    <a:pt x="3493" y="7583"/>
                  </a:cubicBezTo>
                  <a:cubicBezTo>
                    <a:pt x="2965" y="6434"/>
                    <a:pt x="2378" y="5515"/>
                    <a:pt x="2437" y="4596"/>
                  </a:cubicBezTo>
                  <a:cubicBezTo>
                    <a:pt x="2496" y="3677"/>
                    <a:pt x="3200" y="2757"/>
                    <a:pt x="3904" y="2068"/>
                  </a:cubicBezTo>
                  <a:cubicBezTo>
                    <a:pt x="4609" y="1379"/>
                    <a:pt x="5313" y="919"/>
                    <a:pt x="6193" y="919"/>
                  </a:cubicBezTo>
                  <a:cubicBezTo>
                    <a:pt x="7074" y="919"/>
                    <a:pt x="8130" y="1379"/>
                    <a:pt x="8600" y="3906"/>
                  </a:cubicBezTo>
                  <a:cubicBezTo>
                    <a:pt x="9070" y="6434"/>
                    <a:pt x="8952" y="11030"/>
                    <a:pt x="8835" y="14706"/>
                  </a:cubicBezTo>
                  <a:cubicBezTo>
                    <a:pt x="8717" y="18383"/>
                    <a:pt x="8600" y="21140"/>
                    <a:pt x="8717" y="21370"/>
                  </a:cubicBezTo>
                  <a:cubicBezTo>
                    <a:pt x="8835" y="21600"/>
                    <a:pt x="9187" y="19302"/>
                    <a:pt x="9715" y="16085"/>
                  </a:cubicBezTo>
                  <a:cubicBezTo>
                    <a:pt x="10243" y="12868"/>
                    <a:pt x="10948" y="8732"/>
                    <a:pt x="11593" y="5515"/>
                  </a:cubicBezTo>
                  <a:cubicBezTo>
                    <a:pt x="12239" y="2298"/>
                    <a:pt x="12826" y="0"/>
                    <a:pt x="13178" y="0"/>
                  </a:cubicBezTo>
                  <a:cubicBezTo>
                    <a:pt x="13530" y="0"/>
                    <a:pt x="13648" y="2298"/>
                    <a:pt x="14000" y="6204"/>
                  </a:cubicBezTo>
                  <a:cubicBezTo>
                    <a:pt x="14352" y="10111"/>
                    <a:pt x="14939" y="15626"/>
                    <a:pt x="16230" y="18383"/>
                  </a:cubicBezTo>
                  <a:cubicBezTo>
                    <a:pt x="17522" y="21140"/>
                    <a:pt x="19517" y="21140"/>
                    <a:pt x="21513" y="21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9266514" y="4937242"/>
              <a:ext cx="328298" cy="18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414" extrusionOk="0">
                  <a:moveTo>
                    <a:pt x="0" y="0"/>
                  </a:moveTo>
                  <a:cubicBezTo>
                    <a:pt x="4275" y="3668"/>
                    <a:pt x="8550" y="7336"/>
                    <a:pt x="11588" y="10189"/>
                  </a:cubicBezTo>
                  <a:cubicBezTo>
                    <a:pt x="14625" y="13042"/>
                    <a:pt x="16425" y="15079"/>
                    <a:pt x="18000" y="17117"/>
                  </a:cubicBezTo>
                  <a:cubicBezTo>
                    <a:pt x="19575" y="19155"/>
                    <a:pt x="20925" y="21192"/>
                    <a:pt x="21262" y="21396"/>
                  </a:cubicBezTo>
                  <a:cubicBezTo>
                    <a:pt x="21600" y="21600"/>
                    <a:pt x="20925" y="19970"/>
                    <a:pt x="20250" y="18340"/>
                  </a:cubicBezTo>
                  <a:cubicBezTo>
                    <a:pt x="19575" y="16709"/>
                    <a:pt x="18900" y="15079"/>
                    <a:pt x="18225" y="134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9287271" y="4947620"/>
              <a:ext cx="24908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00" y="3086"/>
                    <a:pt x="13800" y="6171"/>
                    <a:pt x="10200" y="9771"/>
                  </a:cubicBezTo>
                  <a:cubicBezTo>
                    <a:pt x="6600" y="13371"/>
                    <a:pt x="3300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9359919" y="4864594"/>
              <a:ext cx="103784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80" y="5574"/>
                    <a:pt x="12960" y="11148"/>
                    <a:pt x="16560" y="14748"/>
                  </a:cubicBezTo>
                  <a:cubicBezTo>
                    <a:pt x="20160" y="18348"/>
                    <a:pt x="20880" y="1997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9692025" y="4854216"/>
              <a:ext cx="126210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extrusionOk="0">
                  <a:moveTo>
                    <a:pt x="0" y="0"/>
                  </a:moveTo>
                  <a:cubicBezTo>
                    <a:pt x="6092" y="1756"/>
                    <a:pt x="12185" y="3512"/>
                    <a:pt x="16062" y="6059"/>
                  </a:cubicBezTo>
                  <a:cubicBezTo>
                    <a:pt x="19938" y="8605"/>
                    <a:pt x="21600" y="11941"/>
                    <a:pt x="18831" y="14663"/>
                  </a:cubicBezTo>
                  <a:cubicBezTo>
                    <a:pt x="16061" y="17385"/>
                    <a:pt x="8861" y="19493"/>
                    <a:pt x="166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9060610" y="4833459"/>
              <a:ext cx="216284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6006" y="0"/>
                  </a:moveTo>
                  <a:cubicBezTo>
                    <a:pt x="2921" y="2985"/>
                    <a:pt x="-165" y="5971"/>
                    <a:pt x="6" y="9220"/>
                  </a:cubicBezTo>
                  <a:cubicBezTo>
                    <a:pt x="178" y="12468"/>
                    <a:pt x="3606" y="15980"/>
                    <a:pt x="7721" y="18088"/>
                  </a:cubicBezTo>
                  <a:cubicBezTo>
                    <a:pt x="11835" y="20195"/>
                    <a:pt x="16635" y="20898"/>
                    <a:pt x="2143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10560341" y="4643190"/>
              <a:ext cx="532754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1" y="1554"/>
                  </a:moveTo>
                  <a:cubicBezTo>
                    <a:pt x="281" y="777"/>
                    <a:pt x="0" y="0"/>
                    <a:pt x="0" y="0"/>
                  </a:cubicBezTo>
                  <a:cubicBezTo>
                    <a:pt x="0" y="0"/>
                    <a:pt x="281" y="777"/>
                    <a:pt x="561" y="3419"/>
                  </a:cubicBezTo>
                  <a:cubicBezTo>
                    <a:pt x="842" y="6060"/>
                    <a:pt x="1122" y="10567"/>
                    <a:pt x="1332" y="13131"/>
                  </a:cubicBezTo>
                  <a:cubicBezTo>
                    <a:pt x="1543" y="15695"/>
                    <a:pt x="1683" y="16317"/>
                    <a:pt x="1753" y="16083"/>
                  </a:cubicBezTo>
                  <a:cubicBezTo>
                    <a:pt x="1823" y="15850"/>
                    <a:pt x="1823" y="14763"/>
                    <a:pt x="2034" y="13908"/>
                  </a:cubicBezTo>
                  <a:cubicBezTo>
                    <a:pt x="2244" y="13053"/>
                    <a:pt x="2665" y="12432"/>
                    <a:pt x="3226" y="11888"/>
                  </a:cubicBezTo>
                  <a:cubicBezTo>
                    <a:pt x="3787" y="11344"/>
                    <a:pt x="4488" y="10878"/>
                    <a:pt x="5260" y="10567"/>
                  </a:cubicBezTo>
                  <a:cubicBezTo>
                    <a:pt x="6031" y="10256"/>
                    <a:pt x="6873" y="10101"/>
                    <a:pt x="7574" y="10256"/>
                  </a:cubicBezTo>
                  <a:cubicBezTo>
                    <a:pt x="8275" y="10412"/>
                    <a:pt x="8836" y="10878"/>
                    <a:pt x="9117" y="11577"/>
                  </a:cubicBezTo>
                  <a:cubicBezTo>
                    <a:pt x="9397" y="12276"/>
                    <a:pt x="9397" y="13209"/>
                    <a:pt x="8696" y="14296"/>
                  </a:cubicBezTo>
                  <a:cubicBezTo>
                    <a:pt x="7995" y="15384"/>
                    <a:pt x="6592" y="16627"/>
                    <a:pt x="5540" y="17404"/>
                  </a:cubicBezTo>
                  <a:cubicBezTo>
                    <a:pt x="4488" y="18181"/>
                    <a:pt x="3787" y="18492"/>
                    <a:pt x="2945" y="18725"/>
                  </a:cubicBezTo>
                  <a:cubicBezTo>
                    <a:pt x="2104" y="18958"/>
                    <a:pt x="1122" y="19114"/>
                    <a:pt x="771" y="18803"/>
                  </a:cubicBezTo>
                  <a:cubicBezTo>
                    <a:pt x="421" y="18492"/>
                    <a:pt x="701" y="17715"/>
                    <a:pt x="1262" y="17327"/>
                  </a:cubicBezTo>
                  <a:cubicBezTo>
                    <a:pt x="1823" y="16938"/>
                    <a:pt x="2665" y="16938"/>
                    <a:pt x="5190" y="16938"/>
                  </a:cubicBezTo>
                  <a:cubicBezTo>
                    <a:pt x="7714" y="16938"/>
                    <a:pt x="11922" y="16938"/>
                    <a:pt x="14377" y="16705"/>
                  </a:cubicBezTo>
                  <a:cubicBezTo>
                    <a:pt x="16831" y="16472"/>
                    <a:pt x="17532" y="16006"/>
                    <a:pt x="18023" y="15384"/>
                  </a:cubicBezTo>
                  <a:cubicBezTo>
                    <a:pt x="18514" y="14763"/>
                    <a:pt x="18795" y="13986"/>
                    <a:pt x="18655" y="13364"/>
                  </a:cubicBezTo>
                  <a:cubicBezTo>
                    <a:pt x="18514" y="12742"/>
                    <a:pt x="17953" y="12276"/>
                    <a:pt x="17182" y="11888"/>
                  </a:cubicBezTo>
                  <a:cubicBezTo>
                    <a:pt x="16410" y="11499"/>
                    <a:pt x="15429" y="11188"/>
                    <a:pt x="14938" y="11499"/>
                  </a:cubicBezTo>
                  <a:cubicBezTo>
                    <a:pt x="14447" y="11810"/>
                    <a:pt x="14447" y="12742"/>
                    <a:pt x="15148" y="14296"/>
                  </a:cubicBezTo>
                  <a:cubicBezTo>
                    <a:pt x="15849" y="15850"/>
                    <a:pt x="17252" y="18026"/>
                    <a:pt x="18444" y="19347"/>
                  </a:cubicBezTo>
                  <a:cubicBezTo>
                    <a:pt x="19636" y="20668"/>
                    <a:pt x="20618" y="2113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1279214" y="4860885"/>
              <a:ext cx="409215" cy="26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833" extrusionOk="0">
                  <a:moveTo>
                    <a:pt x="8002" y="2719"/>
                  </a:moveTo>
                  <a:cubicBezTo>
                    <a:pt x="6409" y="1639"/>
                    <a:pt x="4815" y="559"/>
                    <a:pt x="3576" y="154"/>
                  </a:cubicBezTo>
                  <a:cubicBezTo>
                    <a:pt x="2337" y="-251"/>
                    <a:pt x="1452" y="19"/>
                    <a:pt x="743" y="2449"/>
                  </a:cubicBezTo>
                  <a:cubicBezTo>
                    <a:pt x="35" y="4879"/>
                    <a:pt x="-496" y="9469"/>
                    <a:pt x="743" y="13249"/>
                  </a:cubicBezTo>
                  <a:cubicBezTo>
                    <a:pt x="1983" y="17029"/>
                    <a:pt x="4993" y="19999"/>
                    <a:pt x="8356" y="20674"/>
                  </a:cubicBezTo>
                  <a:cubicBezTo>
                    <a:pt x="11720" y="21349"/>
                    <a:pt x="15438" y="19729"/>
                    <a:pt x="17563" y="18379"/>
                  </a:cubicBezTo>
                  <a:cubicBezTo>
                    <a:pt x="19688" y="17029"/>
                    <a:pt x="20219" y="15949"/>
                    <a:pt x="20573" y="14734"/>
                  </a:cubicBezTo>
                  <a:cubicBezTo>
                    <a:pt x="20927" y="13519"/>
                    <a:pt x="21104" y="12169"/>
                    <a:pt x="20750" y="11224"/>
                  </a:cubicBezTo>
                  <a:cubicBezTo>
                    <a:pt x="20396" y="10279"/>
                    <a:pt x="19511" y="9739"/>
                    <a:pt x="18537" y="9469"/>
                  </a:cubicBezTo>
                  <a:cubicBezTo>
                    <a:pt x="17563" y="9199"/>
                    <a:pt x="16501" y="9199"/>
                    <a:pt x="15527" y="9334"/>
                  </a:cubicBezTo>
                  <a:cubicBezTo>
                    <a:pt x="14553" y="9469"/>
                    <a:pt x="13668" y="9739"/>
                    <a:pt x="13137" y="10549"/>
                  </a:cubicBezTo>
                  <a:cubicBezTo>
                    <a:pt x="12606" y="11359"/>
                    <a:pt x="12429" y="12709"/>
                    <a:pt x="13137" y="14329"/>
                  </a:cubicBezTo>
                  <a:cubicBezTo>
                    <a:pt x="13845" y="15949"/>
                    <a:pt x="15438" y="17839"/>
                    <a:pt x="17032" y="19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11829952" y="4936360"/>
              <a:ext cx="1093835" cy="24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76" extrusionOk="0">
                  <a:moveTo>
                    <a:pt x="0" y="2776"/>
                  </a:moveTo>
                  <a:cubicBezTo>
                    <a:pt x="273" y="3976"/>
                    <a:pt x="545" y="5176"/>
                    <a:pt x="681" y="6526"/>
                  </a:cubicBezTo>
                  <a:cubicBezTo>
                    <a:pt x="818" y="7876"/>
                    <a:pt x="818" y="9376"/>
                    <a:pt x="920" y="9526"/>
                  </a:cubicBezTo>
                  <a:cubicBezTo>
                    <a:pt x="1022" y="9676"/>
                    <a:pt x="1227" y="8476"/>
                    <a:pt x="1499" y="7126"/>
                  </a:cubicBezTo>
                  <a:cubicBezTo>
                    <a:pt x="1772" y="5776"/>
                    <a:pt x="2112" y="4276"/>
                    <a:pt x="2453" y="3376"/>
                  </a:cubicBezTo>
                  <a:cubicBezTo>
                    <a:pt x="2794" y="2476"/>
                    <a:pt x="3134" y="2176"/>
                    <a:pt x="3407" y="2626"/>
                  </a:cubicBezTo>
                  <a:cubicBezTo>
                    <a:pt x="3679" y="3076"/>
                    <a:pt x="3884" y="4276"/>
                    <a:pt x="4020" y="5626"/>
                  </a:cubicBezTo>
                  <a:cubicBezTo>
                    <a:pt x="4156" y="6976"/>
                    <a:pt x="4225" y="8476"/>
                    <a:pt x="4361" y="8626"/>
                  </a:cubicBezTo>
                  <a:cubicBezTo>
                    <a:pt x="4497" y="8776"/>
                    <a:pt x="4702" y="7576"/>
                    <a:pt x="4906" y="6376"/>
                  </a:cubicBezTo>
                  <a:cubicBezTo>
                    <a:pt x="5110" y="5176"/>
                    <a:pt x="5315" y="3976"/>
                    <a:pt x="5587" y="2776"/>
                  </a:cubicBezTo>
                  <a:cubicBezTo>
                    <a:pt x="5860" y="1576"/>
                    <a:pt x="6201" y="376"/>
                    <a:pt x="6405" y="526"/>
                  </a:cubicBezTo>
                  <a:cubicBezTo>
                    <a:pt x="6609" y="676"/>
                    <a:pt x="6678" y="2176"/>
                    <a:pt x="6746" y="4426"/>
                  </a:cubicBezTo>
                  <a:cubicBezTo>
                    <a:pt x="6814" y="6676"/>
                    <a:pt x="6882" y="9676"/>
                    <a:pt x="7223" y="12076"/>
                  </a:cubicBezTo>
                  <a:cubicBezTo>
                    <a:pt x="7563" y="14476"/>
                    <a:pt x="8177" y="16276"/>
                    <a:pt x="8858" y="16426"/>
                  </a:cubicBezTo>
                  <a:cubicBezTo>
                    <a:pt x="9539" y="16576"/>
                    <a:pt x="10289" y="15076"/>
                    <a:pt x="10902" y="13126"/>
                  </a:cubicBezTo>
                  <a:cubicBezTo>
                    <a:pt x="11515" y="11176"/>
                    <a:pt x="11992" y="8776"/>
                    <a:pt x="12299" y="6676"/>
                  </a:cubicBezTo>
                  <a:cubicBezTo>
                    <a:pt x="12606" y="4576"/>
                    <a:pt x="12742" y="2776"/>
                    <a:pt x="12640" y="1576"/>
                  </a:cubicBezTo>
                  <a:cubicBezTo>
                    <a:pt x="12538" y="376"/>
                    <a:pt x="12197" y="-224"/>
                    <a:pt x="11924" y="76"/>
                  </a:cubicBezTo>
                  <a:cubicBezTo>
                    <a:pt x="11652" y="376"/>
                    <a:pt x="11447" y="1576"/>
                    <a:pt x="11481" y="4126"/>
                  </a:cubicBezTo>
                  <a:cubicBezTo>
                    <a:pt x="11515" y="6676"/>
                    <a:pt x="11788" y="10576"/>
                    <a:pt x="12401" y="13426"/>
                  </a:cubicBezTo>
                  <a:cubicBezTo>
                    <a:pt x="13015" y="16276"/>
                    <a:pt x="13968" y="18076"/>
                    <a:pt x="14854" y="17326"/>
                  </a:cubicBezTo>
                  <a:cubicBezTo>
                    <a:pt x="15740" y="16576"/>
                    <a:pt x="16558" y="13276"/>
                    <a:pt x="17205" y="10426"/>
                  </a:cubicBezTo>
                  <a:cubicBezTo>
                    <a:pt x="17852" y="7576"/>
                    <a:pt x="18329" y="5176"/>
                    <a:pt x="18806" y="3976"/>
                  </a:cubicBezTo>
                  <a:cubicBezTo>
                    <a:pt x="19283" y="2776"/>
                    <a:pt x="19760" y="2776"/>
                    <a:pt x="20101" y="3376"/>
                  </a:cubicBezTo>
                  <a:cubicBezTo>
                    <a:pt x="20442" y="3976"/>
                    <a:pt x="20646" y="5176"/>
                    <a:pt x="20885" y="7426"/>
                  </a:cubicBezTo>
                  <a:cubicBezTo>
                    <a:pt x="21123" y="9676"/>
                    <a:pt x="21396" y="12976"/>
                    <a:pt x="21498" y="15376"/>
                  </a:cubicBezTo>
                  <a:cubicBezTo>
                    <a:pt x="21600" y="17776"/>
                    <a:pt x="21532" y="19276"/>
                    <a:pt x="21327" y="20176"/>
                  </a:cubicBezTo>
                  <a:cubicBezTo>
                    <a:pt x="21123" y="21076"/>
                    <a:pt x="20782" y="21376"/>
                    <a:pt x="20305" y="21376"/>
                  </a:cubicBezTo>
                  <a:cubicBezTo>
                    <a:pt x="19828" y="21376"/>
                    <a:pt x="19215" y="21076"/>
                    <a:pt x="18602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3662238" y="6338311"/>
              <a:ext cx="228323" cy="21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21600" y="0"/>
                  </a:moveTo>
                  <a:cubicBezTo>
                    <a:pt x="18982" y="5486"/>
                    <a:pt x="16364" y="10971"/>
                    <a:pt x="13418" y="14743"/>
                  </a:cubicBezTo>
                  <a:cubicBezTo>
                    <a:pt x="10473" y="18514"/>
                    <a:pt x="7200" y="20571"/>
                    <a:pt x="4909" y="21086"/>
                  </a:cubicBezTo>
                  <a:cubicBezTo>
                    <a:pt x="2618" y="21600"/>
                    <a:pt x="1309" y="20571"/>
                    <a:pt x="0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3755642" y="6184188"/>
              <a:ext cx="280215" cy="38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1664"/>
                  </a:moveTo>
                  <a:cubicBezTo>
                    <a:pt x="1333" y="886"/>
                    <a:pt x="2667" y="108"/>
                    <a:pt x="3867" y="10"/>
                  </a:cubicBezTo>
                  <a:cubicBezTo>
                    <a:pt x="5067" y="-87"/>
                    <a:pt x="6133" y="497"/>
                    <a:pt x="7333" y="2832"/>
                  </a:cubicBezTo>
                  <a:cubicBezTo>
                    <a:pt x="8533" y="5167"/>
                    <a:pt x="9867" y="9254"/>
                    <a:pt x="10800" y="11881"/>
                  </a:cubicBezTo>
                  <a:cubicBezTo>
                    <a:pt x="11733" y="14508"/>
                    <a:pt x="12267" y="15675"/>
                    <a:pt x="12933" y="17037"/>
                  </a:cubicBezTo>
                  <a:cubicBezTo>
                    <a:pt x="13600" y="18399"/>
                    <a:pt x="14400" y="19956"/>
                    <a:pt x="15467" y="20735"/>
                  </a:cubicBezTo>
                  <a:cubicBezTo>
                    <a:pt x="16533" y="21513"/>
                    <a:pt x="17867" y="21513"/>
                    <a:pt x="18933" y="21124"/>
                  </a:cubicBezTo>
                  <a:cubicBezTo>
                    <a:pt x="20000" y="20735"/>
                    <a:pt x="20800" y="19956"/>
                    <a:pt x="21600" y="19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4160396" y="6462850"/>
              <a:ext cx="41514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4585905" y="6107230"/>
              <a:ext cx="257293" cy="45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172" extrusionOk="0">
                  <a:moveTo>
                    <a:pt x="0" y="2528"/>
                  </a:moveTo>
                  <a:cubicBezTo>
                    <a:pt x="0" y="1408"/>
                    <a:pt x="0" y="288"/>
                    <a:pt x="432" y="48"/>
                  </a:cubicBezTo>
                  <a:cubicBezTo>
                    <a:pt x="864" y="-192"/>
                    <a:pt x="1728" y="448"/>
                    <a:pt x="2304" y="2608"/>
                  </a:cubicBezTo>
                  <a:cubicBezTo>
                    <a:pt x="2880" y="4768"/>
                    <a:pt x="3168" y="8448"/>
                    <a:pt x="3312" y="11328"/>
                  </a:cubicBezTo>
                  <a:cubicBezTo>
                    <a:pt x="3456" y="14208"/>
                    <a:pt x="3456" y="16288"/>
                    <a:pt x="4608" y="16208"/>
                  </a:cubicBezTo>
                  <a:cubicBezTo>
                    <a:pt x="5760" y="16128"/>
                    <a:pt x="8064" y="13888"/>
                    <a:pt x="9936" y="12608"/>
                  </a:cubicBezTo>
                  <a:cubicBezTo>
                    <a:pt x="11808" y="11328"/>
                    <a:pt x="13248" y="11008"/>
                    <a:pt x="14688" y="10848"/>
                  </a:cubicBezTo>
                  <a:cubicBezTo>
                    <a:pt x="16128" y="10688"/>
                    <a:pt x="17568" y="10688"/>
                    <a:pt x="18720" y="11008"/>
                  </a:cubicBezTo>
                  <a:cubicBezTo>
                    <a:pt x="19872" y="11328"/>
                    <a:pt x="20736" y="11968"/>
                    <a:pt x="21168" y="12928"/>
                  </a:cubicBezTo>
                  <a:cubicBezTo>
                    <a:pt x="21600" y="13888"/>
                    <a:pt x="21600" y="15168"/>
                    <a:pt x="20160" y="16368"/>
                  </a:cubicBezTo>
                  <a:cubicBezTo>
                    <a:pt x="18720" y="17568"/>
                    <a:pt x="15840" y="18688"/>
                    <a:pt x="13680" y="19408"/>
                  </a:cubicBezTo>
                  <a:cubicBezTo>
                    <a:pt x="11520" y="20128"/>
                    <a:pt x="10080" y="20448"/>
                    <a:pt x="8064" y="20768"/>
                  </a:cubicBezTo>
                  <a:cubicBezTo>
                    <a:pt x="6048" y="21088"/>
                    <a:pt x="3456" y="21408"/>
                    <a:pt x="2304" y="20928"/>
                  </a:cubicBezTo>
                  <a:cubicBezTo>
                    <a:pt x="1152" y="20448"/>
                    <a:pt x="1440" y="19168"/>
                    <a:pt x="1728" y="17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4918011" y="6504363"/>
              <a:ext cx="6227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5343521" y="6348689"/>
              <a:ext cx="374037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6539" y="4320"/>
                    <a:pt x="13079" y="8640"/>
                    <a:pt x="16844" y="12960"/>
                  </a:cubicBezTo>
                  <a:cubicBezTo>
                    <a:pt x="20609" y="17280"/>
                    <a:pt x="21600" y="21600"/>
                    <a:pt x="21402" y="21600"/>
                  </a:cubicBezTo>
                  <a:cubicBezTo>
                    <a:pt x="21204" y="21600"/>
                    <a:pt x="19817" y="17280"/>
                    <a:pt x="18429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5530330" y="6234528"/>
              <a:ext cx="7264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6225676" y="6348689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6505890" y="6327933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6682320" y="6338311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7014425" y="6327933"/>
              <a:ext cx="41808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0015" extrusionOk="0">
                  <a:moveTo>
                    <a:pt x="0" y="0"/>
                  </a:moveTo>
                  <a:cubicBezTo>
                    <a:pt x="4603" y="0"/>
                    <a:pt x="9207" y="0"/>
                    <a:pt x="11951" y="0"/>
                  </a:cubicBezTo>
                  <a:cubicBezTo>
                    <a:pt x="14695" y="0"/>
                    <a:pt x="15580" y="0"/>
                    <a:pt x="16908" y="4320"/>
                  </a:cubicBezTo>
                  <a:cubicBezTo>
                    <a:pt x="18236" y="8640"/>
                    <a:pt x="20007" y="17280"/>
                    <a:pt x="20803" y="19440"/>
                  </a:cubicBezTo>
                  <a:cubicBezTo>
                    <a:pt x="21600" y="21600"/>
                    <a:pt x="21423" y="17280"/>
                    <a:pt x="21246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7180478" y="6224150"/>
              <a:ext cx="83028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7958850" y="6265663"/>
              <a:ext cx="16605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5200"/>
                    <a:pt x="15300" y="10400"/>
                    <a:pt x="11700" y="14000"/>
                  </a:cubicBezTo>
                  <a:cubicBezTo>
                    <a:pt x="8100" y="17600"/>
                    <a:pt x="4050" y="19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8010741" y="6152095"/>
              <a:ext cx="186811" cy="37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561"/>
                  </a:moveTo>
                  <a:cubicBezTo>
                    <a:pt x="2400" y="164"/>
                    <a:pt x="4800" y="-232"/>
                    <a:pt x="6800" y="164"/>
                  </a:cubicBezTo>
                  <a:cubicBezTo>
                    <a:pt x="8800" y="561"/>
                    <a:pt x="10400" y="1750"/>
                    <a:pt x="12400" y="5118"/>
                  </a:cubicBezTo>
                  <a:cubicBezTo>
                    <a:pt x="14400" y="8487"/>
                    <a:pt x="16800" y="14036"/>
                    <a:pt x="18400" y="17107"/>
                  </a:cubicBezTo>
                  <a:cubicBezTo>
                    <a:pt x="20000" y="20179"/>
                    <a:pt x="20800" y="20774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8363603" y="6416961"/>
              <a:ext cx="186810" cy="13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3" extrusionOk="0">
                  <a:moveTo>
                    <a:pt x="0" y="2193"/>
                  </a:moveTo>
                  <a:cubicBezTo>
                    <a:pt x="2000" y="6822"/>
                    <a:pt x="4000" y="11451"/>
                    <a:pt x="5400" y="15051"/>
                  </a:cubicBezTo>
                  <a:cubicBezTo>
                    <a:pt x="6800" y="18651"/>
                    <a:pt x="7600" y="21222"/>
                    <a:pt x="8000" y="20708"/>
                  </a:cubicBezTo>
                  <a:cubicBezTo>
                    <a:pt x="8400" y="20193"/>
                    <a:pt x="8400" y="16593"/>
                    <a:pt x="8400" y="13508"/>
                  </a:cubicBezTo>
                  <a:cubicBezTo>
                    <a:pt x="8400" y="10422"/>
                    <a:pt x="8400" y="7851"/>
                    <a:pt x="9000" y="5536"/>
                  </a:cubicBezTo>
                  <a:cubicBezTo>
                    <a:pt x="9600" y="3222"/>
                    <a:pt x="10800" y="1165"/>
                    <a:pt x="13000" y="393"/>
                  </a:cubicBezTo>
                  <a:cubicBezTo>
                    <a:pt x="15200" y="-378"/>
                    <a:pt x="18400" y="136"/>
                    <a:pt x="21600" y="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8757979" y="6058098"/>
              <a:ext cx="209545" cy="37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356" extrusionOk="0">
                  <a:moveTo>
                    <a:pt x="0" y="0"/>
                  </a:moveTo>
                  <a:cubicBezTo>
                    <a:pt x="1742" y="5945"/>
                    <a:pt x="3484" y="11890"/>
                    <a:pt x="4529" y="15655"/>
                  </a:cubicBezTo>
                  <a:cubicBezTo>
                    <a:pt x="5574" y="19420"/>
                    <a:pt x="5923" y="21006"/>
                    <a:pt x="5923" y="21303"/>
                  </a:cubicBezTo>
                  <a:cubicBezTo>
                    <a:pt x="5923" y="21600"/>
                    <a:pt x="5574" y="20609"/>
                    <a:pt x="5748" y="19618"/>
                  </a:cubicBezTo>
                  <a:cubicBezTo>
                    <a:pt x="5923" y="18628"/>
                    <a:pt x="6619" y="17637"/>
                    <a:pt x="7664" y="16844"/>
                  </a:cubicBezTo>
                  <a:cubicBezTo>
                    <a:pt x="8710" y="16051"/>
                    <a:pt x="10103" y="15457"/>
                    <a:pt x="12368" y="15061"/>
                  </a:cubicBezTo>
                  <a:cubicBezTo>
                    <a:pt x="14632" y="14664"/>
                    <a:pt x="17768" y="14466"/>
                    <a:pt x="19510" y="14862"/>
                  </a:cubicBezTo>
                  <a:cubicBezTo>
                    <a:pt x="21252" y="15259"/>
                    <a:pt x="21600" y="16250"/>
                    <a:pt x="20381" y="17439"/>
                  </a:cubicBezTo>
                  <a:cubicBezTo>
                    <a:pt x="19161" y="18628"/>
                    <a:pt x="16374" y="20015"/>
                    <a:pt x="12716" y="20411"/>
                  </a:cubicBezTo>
                  <a:cubicBezTo>
                    <a:pt x="9058" y="20807"/>
                    <a:pt x="4529" y="20213"/>
                    <a:pt x="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9090084" y="6338311"/>
              <a:ext cx="197188" cy="17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extrusionOk="0">
                  <a:moveTo>
                    <a:pt x="0" y="0"/>
                  </a:moveTo>
                  <a:cubicBezTo>
                    <a:pt x="1895" y="4235"/>
                    <a:pt x="3789" y="8471"/>
                    <a:pt x="5305" y="12494"/>
                  </a:cubicBezTo>
                  <a:cubicBezTo>
                    <a:pt x="6821" y="16518"/>
                    <a:pt x="7958" y="20329"/>
                    <a:pt x="8337" y="20965"/>
                  </a:cubicBezTo>
                  <a:cubicBezTo>
                    <a:pt x="8716" y="21600"/>
                    <a:pt x="8337" y="19059"/>
                    <a:pt x="8147" y="16729"/>
                  </a:cubicBezTo>
                  <a:cubicBezTo>
                    <a:pt x="7958" y="14400"/>
                    <a:pt x="7958" y="12282"/>
                    <a:pt x="7958" y="10165"/>
                  </a:cubicBezTo>
                  <a:cubicBezTo>
                    <a:pt x="7958" y="8047"/>
                    <a:pt x="7958" y="5929"/>
                    <a:pt x="10232" y="4659"/>
                  </a:cubicBezTo>
                  <a:cubicBezTo>
                    <a:pt x="12505" y="3388"/>
                    <a:pt x="17053" y="2965"/>
                    <a:pt x="21600" y="2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9702402" y="6161880"/>
              <a:ext cx="3113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9754294" y="6255285"/>
              <a:ext cx="2698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0319765" y="6126133"/>
              <a:ext cx="268762" cy="225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052" extrusionOk="0">
                  <a:moveTo>
                    <a:pt x="13546" y="2364"/>
                  </a:moveTo>
                  <a:cubicBezTo>
                    <a:pt x="12452" y="1397"/>
                    <a:pt x="11359" y="430"/>
                    <a:pt x="9445" y="107"/>
                  </a:cubicBezTo>
                  <a:cubicBezTo>
                    <a:pt x="7531" y="-215"/>
                    <a:pt x="4797" y="107"/>
                    <a:pt x="2883" y="2203"/>
                  </a:cubicBezTo>
                  <a:cubicBezTo>
                    <a:pt x="969" y="4298"/>
                    <a:pt x="-125" y="8167"/>
                    <a:pt x="12" y="11552"/>
                  </a:cubicBezTo>
                  <a:cubicBezTo>
                    <a:pt x="148" y="14937"/>
                    <a:pt x="1516" y="17839"/>
                    <a:pt x="4933" y="19451"/>
                  </a:cubicBezTo>
                  <a:cubicBezTo>
                    <a:pt x="8351" y="21063"/>
                    <a:pt x="13819" y="21385"/>
                    <a:pt x="17100" y="20740"/>
                  </a:cubicBezTo>
                  <a:cubicBezTo>
                    <a:pt x="20381" y="20095"/>
                    <a:pt x="21475" y="18484"/>
                    <a:pt x="21202" y="15582"/>
                  </a:cubicBezTo>
                  <a:cubicBezTo>
                    <a:pt x="20928" y="12681"/>
                    <a:pt x="19288" y="8490"/>
                    <a:pt x="16690" y="5910"/>
                  </a:cubicBezTo>
                  <a:cubicBezTo>
                    <a:pt x="14093" y="3331"/>
                    <a:pt x="10538" y="2364"/>
                    <a:pt x="6984" y="1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10906284" y="6431716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548751" y="7332633"/>
              <a:ext cx="330560" cy="51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91" extrusionOk="0">
                  <a:moveTo>
                    <a:pt x="0" y="2258"/>
                  </a:moveTo>
                  <a:cubicBezTo>
                    <a:pt x="1350" y="6462"/>
                    <a:pt x="2700" y="10667"/>
                    <a:pt x="3488" y="13203"/>
                  </a:cubicBezTo>
                  <a:cubicBezTo>
                    <a:pt x="4275" y="15740"/>
                    <a:pt x="4500" y="16610"/>
                    <a:pt x="4725" y="17407"/>
                  </a:cubicBezTo>
                  <a:cubicBezTo>
                    <a:pt x="4950" y="18205"/>
                    <a:pt x="5175" y="18930"/>
                    <a:pt x="4950" y="18930"/>
                  </a:cubicBezTo>
                  <a:cubicBezTo>
                    <a:pt x="4725" y="18930"/>
                    <a:pt x="4050" y="18205"/>
                    <a:pt x="3488" y="16393"/>
                  </a:cubicBezTo>
                  <a:cubicBezTo>
                    <a:pt x="2925" y="14581"/>
                    <a:pt x="2475" y="11681"/>
                    <a:pt x="2138" y="9507"/>
                  </a:cubicBezTo>
                  <a:cubicBezTo>
                    <a:pt x="1800" y="7332"/>
                    <a:pt x="1575" y="5883"/>
                    <a:pt x="1463" y="4795"/>
                  </a:cubicBezTo>
                  <a:cubicBezTo>
                    <a:pt x="1350" y="3708"/>
                    <a:pt x="1350" y="2983"/>
                    <a:pt x="1688" y="2331"/>
                  </a:cubicBezTo>
                  <a:cubicBezTo>
                    <a:pt x="2025" y="1679"/>
                    <a:pt x="2700" y="1099"/>
                    <a:pt x="4275" y="664"/>
                  </a:cubicBezTo>
                  <a:cubicBezTo>
                    <a:pt x="5850" y="229"/>
                    <a:pt x="8325" y="-61"/>
                    <a:pt x="10800" y="11"/>
                  </a:cubicBezTo>
                  <a:cubicBezTo>
                    <a:pt x="13275" y="84"/>
                    <a:pt x="15750" y="519"/>
                    <a:pt x="17325" y="1026"/>
                  </a:cubicBezTo>
                  <a:cubicBezTo>
                    <a:pt x="18900" y="1534"/>
                    <a:pt x="19575" y="2113"/>
                    <a:pt x="19913" y="2766"/>
                  </a:cubicBezTo>
                  <a:cubicBezTo>
                    <a:pt x="20250" y="3418"/>
                    <a:pt x="20250" y="4143"/>
                    <a:pt x="19125" y="5013"/>
                  </a:cubicBezTo>
                  <a:cubicBezTo>
                    <a:pt x="18000" y="5883"/>
                    <a:pt x="15750" y="6897"/>
                    <a:pt x="14063" y="7550"/>
                  </a:cubicBezTo>
                  <a:cubicBezTo>
                    <a:pt x="12375" y="8202"/>
                    <a:pt x="11250" y="8492"/>
                    <a:pt x="9900" y="8709"/>
                  </a:cubicBezTo>
                  <a:cubicBezTo>
                    <a:pt x="8550" y="8927"/>
                    <a:pt x="6975" y="9072"/>
                    <a:pt x="6750" y="9144"/>
                  </a:cubicBezTo>
                  <a:cubicBezTo>
                    <a:pt x="6525" y="9217"/>
                    <a:pt x="7650" y="9217"/>
                    <a:pt x="10013" y="9797"/>
                  </a:cubicBezTo>
                  <a:cubicBezTo>
                    <a:pt x="12375" y="10377"/>
                    <a:pt x="15975" y="11536"/>
                    <a:pt x="18225" y="12841"/>
                  </a:cubicBezTo>
                  <a:cubicBezTo>
                    <a:pt x="20475" y="14146"/>
                    <a:pt x="21375" y="15595"/>
                    <a:pt x="21488" y="16973"/>
                  </a:cubicBezTo>
                  <a:cubicBezTo>
                    <a:pt x="21600" y="18350"/>
                    <a:pt x="20925" y="19654"/>
                    <a:pt x="19238" y="20452"/>
                  </a:cubicBezTo>
                  <a:cubicBezTo>
                    <a:pt x="17550" y="21249"/>
                    <a:pt x="14850" y="21539"/>
                    <a:pt x="12600" y="21322"/>
                  </a:cubicBezTo>
                  <a:cubicBezTo>
                    <a:pt x="10350" y="21104"/>
                    <a:pt x="8550" y="20379"/>
                    <a:pt x="7763" y="19654"/>
                  </a:cubicBezTo>
                  <a:cubicBezTo>
                    <a:pt x="6975" y="18930"/>
                    <a:pt x="7200" y="18205"/>
                    <a:pt x="7425" y="17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950045" y="7604462"/>
              <a:ext cx="209485" cy="54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22" extrusionOk="0">
                  <a:moveTo>
                    <a:pt x="2479" y="0"/>
                  </a:moveTo>
                  <a:cubicBezTo>
                    <a:pt x="3895" y="1358"/>
                    <a:pt x="5311" y="2717"/>
                    <a:pt x="6905" y="3532"/>
                  </a:cubicBezTo>
                  <a:cubicBezTo>
                    <a:pt x="8498" y="4347"/>
                    <a:pt x="10269" y="4619"/>
                    <a:pt x="11862" y="4551"/>
                  </a:cubicBezTo>
                  <a:cubicBezTo>
                    <a:pt x="13456" y="4483"/>
                    <a:pt x="14872" y="4075"/>
                    <a:pt x="15934" y="3260"/>
                  </a:cubicBezTo>
                  <a:cubicBezTo>
                    <a:pt x="16997" y="2445"/>
                    <a:pt x="17705" y="1223"/>
                    <a:pt x="18059" y="951"/>
                  </a:cubicBezTo>
                  <a:cubicBezTo>
                    <a:pt x="18413" y="679"/>
                    <a:pt x="18413" y="1359"/>
                    <a:pt x="19121" y="4008"/>
                  </a:cubicBezTo>
                  <a:cubicBezTo>
                    <a:pt x="19830" y="6657"/>
                    <a:pt x="21246" y="11275"/>
                    <a:pt x="21423" y="14332"/>
                  </a:cubicBezTo>
                  <a:cubicBezTo>
                    <a:pt x="21600" y="17389"/>
                    <a:pt x="20538" y="18883"/>
                    <a:pt x="19121" y="19834"/>
                  </a:cubicBezTo>
                  <a:cubicBezTo>
                    <a:pt x="17705" y="20785"/>
                    <a:pt x="15934" y="21192"/>
                    <a:pt x="14164" y="21396"/>
                  </a:cubicBezTo>
                  <a:cubicBezTo>
                    <a:pt x="12393" y="21600"/>
                    <a:pt x="10623" y="21600"/>
                    <a:pt x="8498" y="21057"/>
                  </a:cubicBezTo>
                  <a:cubicBezTo>
                    <a:pt x="6374" y="20513"/>
                    <a:pt x="3895" y="19426"/>
                    <a:pt x="2302" y="18543"/>
                  </a:cubicBezTo>
                  <a:cubicBezTo>
                    <a:pt x="708" y="17660"/>
                    <a:pt x="0" y="16981"/>
                    <a:pt x="0" y="16302"/>
                  </a:cubicBezTo>
                  <a:cubicBezTo>
                    <a:pt x="0" y="15623"/>
                    <a:pt x="708" y="14943"/>
                    <a:pt x="4072" y="14536"/>
                  </a:cubicBezTo>
                  <a:cubicBezTo>
                    <a:pt x="7436" y="14128"/>
                    <a:pt x="13456" y="13992"/>
                    <a:pt x="19475" y="13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1847578" y="7626709"/>
              <a:ext cx="706574" cy="271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214" extrusionOk="0">
                  <a:moveTo>
                    <a:pt x="3413" y="3124"/>
                  </a:moveTo>
                  <a:cubicBezTo>
                    <a:pt x="3099" y="2044"/>
                    <a:pt x="2784" y="964"/>
                    <a:pt x="2365" y="424"/>
                  </a:cubicBezTo>
                  <a:cubicBezTo>
                    <a:pt x="1945" y="-116"/>
                    <a:pt x="1421" y="-116"/>
                    <a:pt x="949" y="289"/>
                  </a:cubicBezTo>
                  <a:cubicBezTo>
                    <a:pt x="477" y="694"/>
                    <a:pt x="58" y="1504"/>
                    <a:pt x="5" y="3394"/>
                  </a:cubicBezTo>
                  <a:cubicBezTo>
                    <a:pt x="-47" y="5284"/>
                    <a:pt x="268" y="8254"/>
                    <a:pt x="687" y="9874"/>
                  </a:cubicBezTo>
                  <a:cubicBezTo>
                    <a:pt x="1106" y="11494"/>
                    <a:pt x="1631" y="11764"/>
                    <a:pt x="2155" y="11764"/>
                  </a:cubicBezTo>
                  <a:cubicBezTo>
                    <a:pt x="2679" y="11764"/>
                    <a:pt x="3203" y="11494"/>
                    <a:pt x="3570" y="10684"/>
                  </a:cubicBezTo>
                  <a:cubicBezTo>
                    <a:pt x="3937" y="9874"/>
                    <a:pt x="4147" y="8524"/>
                    <a:pt x="4252" y="7174"/>
                  </a:cubicBezTo>
                  <a:cubicBezTo>
                    <a:pt x="4357" y="5824"/>
                    <a:pt x="4357" y="4474"/>
                    <a:pt x="4304" y="4474"/>
                  </a:cubicBezTo>
                  <a:cubicBezTo>
                    <a:pt x="4252" y="4474"/>
                    <a:pt x="4147" y="5824"/>
                    <a:pt x="4200" y="7174"/>
                  </a:cubicBezTo>
                  <a:cubicBezTo>
                    <a:pt x="4252" y="8524"/>
                    <a:pt x="4462" y="9874"/>
                    <a:pt x="5038" y="11089"/>
                  </a:cubicBezTo>
                  <a:cubicBezTo>
                    <a:pt x="5615" y="12304"/>
                    <a:pt x="6559" y="13384"/>
                    <a:pt x="7188" y="13384"/>
                  </a:cubicBezTo>
                  <a:cubicBezTo>
                    <a:pt x="7817" y="13384"/>
                    <a:pt x="8132" y="12304"/>
                    <a:pt x="8446" y="10414"/>
                  </a:cubicBezTo>
                  <a:cubicBezTo>
                    <a:pt x="8761" y="8524"/>
                    <a:pt x="9075" y="5824"/>
                    <a:pt x="9704" y="3664"/>
                  </a:cubicBezTo>
                  <a:cubicBezTo>
                    <a:pt x="10334" y="1504"/>
                    <a:pt x="11277" y="-116"/>
                    <a:pt x="12116" y="19"/>
                  </a:cubicBezTo>
                  <a:cubicBezTo>
                    <a:pt x="12955" y="154"/>
                    <a:pt x="13689" y="2044"/>
                    <a:pt x="14161" y="3664"/>
                  </a:cubicBezTo>
                  <a:cubicBezTo>
                    <a:pt x="14633" y="5284"/>
                    <a:pt x="14842" y="6634"/>
                    <a:pt x="15000" y="7984"/>
                  </a:cubicBezTo>
                  <a:cubicBezTo>
                    <a:pt x="15157" y="9334"/>
                    <a:pt x="15262" y="10684"/>
                    <a:pt x="15000" y="12034"/>
                  </a:cubicBezTo>
                  <a:cubicBezTo>
                    <a:pt x="14737" y="13384"/>
                    <a:pt x="14108" y="14734"/>
                    <a:pt x="13794" y="14599"/>
                  </a:cubicBezTo>
                  <a:cubicBezTo>
                    <a:pt x="13479" y="14464"/>
                    <a:pt x="13479" y="12844"/>
                    <a:pt x="14003" y="10819"/>
                  </a:cubicBezTo>
                  <a:cubicBezTo>
                    <a:pt x="14528" y="8794"/>
                    <a:pt x="15576" y="6364"/>
                    <a:pt x="16415" y="4744"/>
                  </a:cubicBezTo>
                  <a:cubicBezTo>
                    <a:pt x="17254" y="3124"/>
                    <a:pt x="17883" y="2314"/>
                    <a:pt x="18460" y="1909"/>
                  </a:cubicBezTo>
                  <a:cubicBezTo>
                    <a:pt x="19036" y="1504"/>
                    <a:pt x="19561" y="1504"/>
                    <a:pt x="20033" y="2314"/>
                  </a:cubicBezTo>
                  <a:cubicBezTo>
                    <a:pt x="20504" y="3124"/>
                    <a:pt x="20924" y="4744"/>
                    <a:pt x="21186" y="7174"/>
                  </a:cubicBezTo>
                  <a:cubicBezTo>
                    <a:pt x="21448" y="9604"/>
                    <a:pt x="21553" y="12844"/>
                    <a:pt x="21134" y="15409"/>
                  </a:cubicBezTo>
                  <a:cubicBezTo>
                    <a:pt x="20714" y="17974"/>
                    <a:pt x="19770" y="19864"/>
                    <a:pt x="18984" y="20674"/>
                  </a:cubicBezTo>
                  <a:cubicBezTo>
                    <a:pt x="18198" y="21484"/>
                    <a:pt x="17569" y="21214"/>
                    <a:pt x="16939" y="20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2735308" y="7708245"/>
              <a:ext cx="72974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600" extrusionOk="0">
                  <a:moveTo>
                    <a:pt x="96" y="0"/>
                  </a:moveTo>
                  <a:cubicBezTo>
                    <a:pt x="-6" y="2571"/>
                    <a:pt x="-108" y="5143"/>
                    <a:pt x="249" y="8229"/>
                  </a:cubicBezTo>
                  <a:cubicBezTo>
                    <a:pt x="605" y="11314"/>
                    <a:pt x="1420" y="14914"/>
                    <a:pt x="2083" y="16971"/>
                  </a:cubicBezTo>
                  <a:cubicBezTo>
                    <a:pt x="2745" y="19029"/>
                    <a:pt x="3254" y="19543"/>
                    <a:pt x="3764" y="17743"/>
                  </a:cubicBezTo>
                  <a:cubicBezTo>
                    <a:pt x="4273" y="15943"/>
                    <a:pt x="4783" y="11829"/>
                    <a:pt x="5037" y="8486"/>
                  </a:cubicBezTo>
                  <a:cubicBezTo>
                    <a:pt x="5292" y="5143"/>
                    <a:pt x="5292" y="2571"/>
                    <a:pt x="5394" y="2571"/>
                  </a:cubicBezTo>
                  <a:cubicBezTo>
                    <a:pt x="5496" y="2571"/>
                    <a:pt x="5700" y="5143"/>
                    <a:pt x="5903" y="7714"/>
                  </a:cubicBezTo>
                  <a:cubicBezTo>
                    <a:pt x="6107" y="10286"/>
                    <a:pt x="6311" y="12857"/>
                    <a:pt x="6667" y="14914"/>
                  </a:cubicBezTo>
                  <a:cubicBezTo>
                    <a:pt x="7024" y="16971"/>
                    <a:pt x="7534" y="18514"/>
                    <a:pt x="7992" y="18514"/>
                  </a:cubicBezTo>
                  <a:cubicBezTo>
                    <a:pt x="8450" y="18514"/>
                    <a:pt x="8858" y="16971"/>
                    <a:pt x="9164" y="14914"/>
                  </a:cubicBezTo>
                  <a:cubicBezTo>
                    <a:pt x="9469" y="12857"/>
                    <a:pt x="9673" y="10286"/>
                    <a:pt x="9928" y="7971"/>
                  </a:cubicBezTo>
                  <a:cubicBezTo>
                    <a:pt x="10183" y="5657"/>
                    <a:pt x="10488" y="3600"/>
                    <a:pt x="10845" y="3600"/>
                  </a:cubicBezTo>
                  <a:cubicBezTo>
                    <a:pt x="11201" y="3600"/>
                    <a:pt x="11609" y="5657"/>
                    <a:pt x="11864" y="7971"/>
                  </a:cubicBezTo>
                  <a:cubicBezTo>
                    <a:pt x="12118" y="10286"/>
                    <a:pt x="12220" y="12857"/>
                    <a:pt x="12322" y="12857"/>
                  </a:cubicBezTo>
                  <a:cubicBezTo>
                    <a:pt x="12424" y="12857"/>
                    <a:pt x="12526" y="10286"/>
                    <a:pt x="12730" y="7971"/>
                  </a:cubicBezTo>
                  <a:cubicBezTo>
                    <a:pt x="12934" y="5657"/>
                    <a:pt x="13239" y="3600"/>
                    <a:pt x="13647" y="2314"/>
                  </a:cubicBezTo>
                  <a:cubicBezTo>
                    <a:pt x="14054" y="1029"/>
                    <a:pt x="14564" y="514"/>
                    <a:pt x="14971" y="1286"/>
                  </a:cubicBezTo>
                  <a:cubicBezTo>
                    <a:pt x="15379" y="2057"/>
                    <a:pt x="15684" y="4114"/>
                    <a:pt x="15888" y="6429"/>
                  </a:cubicBezTo>
                  <a:cubicBezTo>
                    <a:pt x="16092" y="8743"/>
                    <a:pt x="16194" y="11314"/>
                    <a:pt x="16296" y="11314"/>
                  </a:cubicBezTo>
                  <a:cubicBezTo>
                    <a:pt x="16398" y="11314"/>
                    <a:pt x="16500" y="8743"/>
                    <a:pt x="16856" y="6686"/>
                  </a:cubicBezTo>
                  <a:cubicBezTo>
                    <a:pt x="17213" y="4629"/>
                    <a:pt x="17824" y="3086"/>
                    <a:pt x="18334" y="3343"/>
                  </a:cubicBezTo>
                  <a:cubicBezTo>
                    <a:pt x="18843" y="3600"/>
                    <a:pt x="19250" y="5657"/>
                    <a:pt x="19760" y="9000"/>
                  </a:cubicBezTo>
                  <a:cubicBezTo>
                    <a:pt x="20269" y="12343"/>
                    <a:pt x="20881" y="16971"/>
                    <a:pt x="214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3631103" y="7708245"/>
              <a:ext cx="185762" cy="55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11" extrusionOk="0">
                  <a:moveTo>
                    <a:pt x="0" y="0"/>
                  </a:moveTo>
                  <a:cubicBezTo>
                    <a:pt x="2400" y="2783"/>
                    <a:pt x="4800" y="5566"/>
                    <a:pt x="6400" y="8945"/>
                  </a:cubicBezTo>
                  <a:cubicBezTo>
                    <a:pt x="8000" y="12324"/>
                    <a:pt x="8800" y="16299"/>
                    <a:pt x="9200" y="18618"/>
                  </a:cubicBezTo>
                  <a:cubicBezTo>
                    <a:pt x="9600" y="20937"/>
                    <a:pt x="9600" y="21600"/>
                    <a:pt x="8800" y="21202"/>
                  </a:cubicBezTo>
                  <a:cubicBezTo>
                    <a:pt x="8000" y="20805"/>
                    <a:pt x="6400" y="19347"/>
                    <a:pt x="5000" y="16697"/>
                  </a:cubicBezTo>
                  <a:cubicBezTo>
                    <a:pt x="3600" y="14047"/>
                    <a:pt x="2400" y="10204"/>
                    <a:pt x="2600" y="7553"/>
                  </a:cubicBezTo>
                  <a:cubicBezTo>
                    <a:pt x="2800" y="4903"/>
                    <a:pt x="4400" y="3445"/>
                    <a:pt x="6200" y="2584"/>
                  </a:cubicBezTo>
                  <a:cubicBezTo>
                    <a:pt x="8000" y="1723"/>
                    <a:pt x="10000" y="1458"/>
                    <a:pt x="12000" y="1458"/>
                  </a:cubicBezTo>
                  <a:cubicBezTo>
                    <a:pt x="14000" y="1458"/>
                    <a:pt x="16000" y="1723"/>
                    <a:pt x="17600" y="2187"/>
                  </a:cubicBezTo>
                  <a:cubicBezTo>
                    <a:pt x="19200" y="2650"/>
                    <a:pt x="20400" y="3313"/>
                    <a:pt x="21000" y="4042"/>
                  </a:cubicBezTo>
                  <a:cubicBezTo>
                    <a:pt x="21600" y="4771"/>
                    <a:pt x="21600" y="5566"/>
                    <a:pt x="21200" y="6294"/>
                  </a:cubicBezTo>
                  <a:cubicBezTo>
                    <a:pt x="20800" y="7023"/>
                    <a:pt x="20000" y="7686"/>
                    <a:pt x="17800" y="8150"/>
                  </a:cubicBezTo>
                  <a:cubicBezTo>
                    <a:pt x="15600" y="8613"/>
                    <a:pt x="12000" y="8879"/>
                    <a:pt x="9200" y="8945"/>
                  </a:cubicBezTo>
                  <a:cubicBezTo>
                    <a:pt x="6400" y="9011"/>
                    <a:pt x="4400" y="8879"/>
                    <a:pt x="3200" y="8481"/>
                  </a:cubicBezTo>
                  <a:cubicBezTo>
                    <a:pt x="2000" y="8083"/>
                    <a:pt x="1600" y="7421"/>
                    <a:pt x="2200" y="6758"/>
                  </a:cubicBezTo>
                  <a:cubicBezTo>
                    <a:pt x="2800" y="6096"/>
                    <a:pt x="4400" y="5433"/>
                    <a:pt x="6000" y="47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3912012" y="7407275"/>
              <a:ext cx="341789" cy="5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25" extrusionOk="0">
                  <a:moveTo>
                    <a:pt x="1920" y="0"/>
                  </a:moveTo>
                  <a:cubicBezTo>
                    <a:pt x="1265" y="4375"/>
                    <a:pt x="611" y="8749"/>
                    <a:pt x="283" y="11962"/>
                  </a:cubicBezTo>
                  <a:cubicBezTo>
                    <a:pt x="-44" y="15175"/>
                    <a:pt x="-44" y="17225"/>
                    <a:pt x="65" y="18592"/>
                  </a:cubicBezTo>
                  <a:cubicBezTo>
                    <a:pt x="174" y="19959"/>
                    <a:pt x="392" y="20643"/>
                    <a:pt x="1047" y="21053"/>
                  </a:cubicBezTo>
                  <a:cubicBezTo>
                    <a:pt x="1701" y="21463"/>
                    <a:pt x="2792" y="21600"/>
                    <a:pt x="4101" y="21122"/>
                  </a:cubicBezTo>
                  <a:cubicBezTo>
                    <a:pt x="5411" y="20643"/>
                    <a:pt x="6938" y="19549"/>
                    <a:pt x="8029" y="18524"/>
                  </a:cubicBezTo>
                  <a:cubicBezTo>
                    <a:pt x="9120" y="17499"/>
                    <a:pt x="9774" y="16542"/>
                    <a:pt x="10211" y="15653"/>
                  </a:cubicBezTo>
                  <a:cubicBezTo>
                    <a:pt x="10647" y="14765"/>
                    <a:pt x="10865" y="13944"/>
                    <a:pt x="11083" y="13876"/>
                  </a:cubicBezTo>
                  <a:cubicBezTo>
                    <a:pt x="11301" y="13808"/>
                    <a:pt x="11520" y="14491"/>
                    <a:pt x="12501" y="15448"/>
                  </a:cubicBezTo>
                  <a:cubicBezTo>
                    <a:pt x="13483" y="16405"/>
                    <a:pt x="15229" y="17635"/>
                    <a:pt x="16647" y="18319"/>
                  </a:cubicBezTo>
                  <a:cubicBezTo>
                    <a:pt x="18065" y="19003"/>
                    <a:pt x="19156" y="19139"/>
                    <a:pt x="19920" y="18729"/>
                  </a:cubicBezTo>
                  <a:cubicBezTo>
                    <a:pt x="20683" y="18319"/>
                    <a:pt x="21120" y="17362"/>
                    <a:pt x="21556" y="16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4087748" y="7521436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3807534" y="7697867"/>
              <a:ext cx="18681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4317612" y="7739879"/>
              <a:ext cx="506995" cy="153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860" extrusionOk="0">
                  <a:moveTo>
                    <a:pt x="1257" y="4159"/>
                  </a:moveTo>
                  <a:cubicBezTo>
                    <a:pt x="670" y="5567"/>
                    <a:pt x="82" y="6976"/>
                    <a:pt x="8" y="8854"/>
                  </a:cubicBezTo>
                  <a:cubicBezTo>
                    <a:pt x="-65" y="10733"/>
                    <a:pt x="376" y="13080"/>
                    <a:pt x="1037" y="15193"/>
                  </a:cubicBezTo>
                  <a:cubicBezTo>
                    <a:pt x="1698" y="17306"/>
                    <a:pt x="2580" y="19185"/>
                    <a:pt x="3388" y="20124"/>
                  </a:cubicBezTo>
                  <a:cubicBezTo>
                    <a:pt x="4196" y="21063"/>
                    <a:pt x="4931" y="21063"/>
                    <a:pt x="5592" y="20359"/>
                  </a:cubicBezTo>
                  <a:cubicBezTo>
                    <a:pt x="6253" y="19654"/>
                    <a:pt x="6841" y="18246"/>
                    <a:pt x="6694" y="15663"/>
                  </a:cubicBezTo>
                  <a:cubicBezTo>
                    <a:pt x="6547" y="13080"/>
                    <a:pt x="5666" y="9324"/>
                    <a:pt x="4784" y="6976"/>
                  </a:cubicBezTo>
                  <a:cubicBezTo>
                    <a:pt x="3902" y="4628"/>
                    <a:pt x="3021" y="3689"/>
                    <a:pt x="2947" y="2985"/>
                  </a:cubicBezTo>
                  <a:cubicBezTo>
                    <a:pt x="2874" y="2280"/>
                    <a:pt x="3608" y="1811"/>
                    <a:pt x="4343" y="1576"/>
                  </a:cubicBezTo>
                  <a:cubicBezTo>
                    <a:pt x="5078" y="1341"/>
                    <a:pt x="5813" y="1341"/>
                    <a:pt x="7062" y="872"/>
                  </a:cubicBezTo>
                  <a:cubicBezTo>
                    <a:pt x="8311" y="402"/>
                    <a:pt x="10074" y="-537"/>
                    <a:pt x="11029" y="402"/>
                  </a:cubicBezTo>
                  <a:cubicBezTo>
                    <a:pt x="11984" y="1341"/>
                    <a:pt x="12131" y="4159"/>
                    <a:pt x="12278" y="7211"/>
                  </a:cubicBezTo>
                  <a:cubicBezTo>
                    <a:pt x="12425" y="10263"/>
                    <a:pt x="12572" y="13550"/>
                    <a:pt x="12866" y="14254"/>
                  </a:cubicBezTo>
                  <a:cubicBezTo>
                    <a:pt x="13159" y="14959"/>
                    <a:pt x="13600" y="13080"/>
                    <a:pt x="14041" y="10967"/>
                  </a:cubicBezTo>
                  <a:cubicBezTo>
                    <a:pt x="14482" y="8854"/>
                    <a:pt x="14923" y="6506"/>
                    <a:pt x="15364" y="4393"/>
                  </a:cubicBezTo>
                  <a:cubicBezTo>
                    <a:pt x="15804" y="2280"/>
                    <a:pt x="16245" y="402"/>
                    <a:pt x="16833" y="167"/>
                  </a:cubicBezTo>
                  <a:cubicBezTo>
                    <a:pt x="17421" y="-67"/>
                    <a:pt x="18155" y="1341"/>
                    <a:pt x="18964" y="4863"/>
                  </a:cubicBezTo>
                  <a:cubicBezTo>
                    <a:pt x="19772" y="8385"/>
                    <a:pt x="20653" y="14020"/>
                    <a:pt x="21535" y="19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5032172" y="7967702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5723498" y="7466085"/>
              <a:ext cx="245893" cy="35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00" extrusionOk="0">
                  <a:moveTo>
                    <a:pt x="344" y="2097"/>
                  </a:moveTo>
                  <a:cubicBezTo>
                    <a:pt x="640" y="1049"/>
                    <a:pt x="936" y="0"/>
                    <a:pt x="1231" y="0"/>
                  </a:cubicBezTo>
                  <a:cubicBezTo>
                    <a:pt x="1527" y="0"/>
                    <a:pt x="1823" y="1049"/>
                    <a:pt x="2267" y="4089"/>
                  </a:cubicBezTo>
                  <a:cubicBezTo>
                    <a:pt x="2711" y="7130"/>
                    <a:pt x="3303" y="12163"/>
                    <a:pt x="3599" y="15204"/>
                  </a:cubicBezTo>
                  <a:cubicBezTo>
                    <a:pt x="3894" y="18245"/>
                    <a:pt x="3894" y="19293"/>
                    <a:pt x="3894" y="19293"/>
                  </a:cubicBezTo>
                  <a:cubicBezTo>
                    <a:pt x="3894" y="19293"/>
                    <a:pt x="3894" y="18245"/>
                    <a:pt x="5226" y="16882"/>
                  </a:cubicBezTo>
                  <a:cubicBezTo>
                    <a:pt x="6557" y="15518"/>
                    <a:pt x="9220" y="13841"/>
                    <a:pt x="11292" y="12897"/>
                  </a:cubicBezTo>
                  <a:cubicBezTo>
                    <a:pt x="13363" y="11953"/>
                    <a:pt x="14842" y="11744"/>
                    <a:pt x="16322" y="11744"/>
                  </a:cubicBezTo>
                  <a:cubicBezTo>
                    <a:pt x="17801" y="11744"/>
                    <a:pt x="19281" y="11953"/>
                    <a:pt x="20168" y="12583"/>
                  </a:cubicBezTo>
                  <a:cubicBezTo>
                    <a:pt x="21056" y="13212"/>
                    <a:pt x="21352" y="14260"/>
                    <a:pt x="20612" y="15518"/>
                  </a:cubicBezTo>
                  <a:cubicBezTo>
                    <a:pt x="19873" y="16777"/>
                    <a:pt x="18097" y="18245"/>
                    <a:pt x="15582" y="19293"/>
                  </a:cubicBezTo>
                  <a:cubicBezTo>
                    <a:pt x="13067" y="20342"/>
                    <a:pt x="9812" y="20971"/>
                    <a:pt x="7149" y="21285"/>
                  </a:cubicBezTo>
                  <a:cubicBezTo>
                    <a:pt x="4486" y="21600"/>
                    <a:pt x="2415" y="21600"/>
                    <a:pt x="1231" y="21076"/>
                  </a:cubicBezTo>
                  <a:cubicBezTo>
                    <a:pt x="48" y="20551"/>
                    <a:pt x="-248" y="19503"/>
                    <a:pt x="196" y="18664"/>
                  </a:cubicBezTo>
                  <a:cubicBezTo>
                    <a:pt x="640" y="17825"/>
                    <a:pt x="1823" y="17196"/>
                    <a:pt x="3007" y="16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6090758" y="7801650"/>
              <a:ext cx="415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6308702" y="7915811"/>
              <a:ext cx="6111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3600"/>
                    <a:pt x="21600" y="7200"/>
                    <a:pt x="18758" y="10800"/>
                  </a:cubicBezTo>
                  <a:cubicBezTo>
                    <a:pt x="15916" y="14400"/>
                    <a:pt x="7958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6703077" y="7656354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6952155" y="7645976"/>
              <a:ext cx="311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7097452" y="764597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7325775" y="7812028"/>
              <a:ext cx="4159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000"/>
                    <a:pt x="21600" y="8000"/>
                    <a:pt x="19108" y="11600"/>
                  </a:cubicBezTo>
                  <a:cubicBezTo>
                    <a:pt x="16615" y="15200"/>
                    <a:pt x="8308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7813554" y="7395047"/>
              <a:ext cx="257563" cy="53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299" extrusionOk="0">
                  <a:moveTo>
                    <a:pt x="864" y="1303"/>
                  </a:moveTo>
                  <a:cubicBezTo>
                    <a:pt x="864" y="620"/>
                    <a:pt x="864" y="-64"/>
                    <a:pt x="1152" y="4"/>
                  </a:cubicBezTo>
                  <a:cubicBezTo>
                    <a:pt x="1440" y="73"/>
                    <a:pt x="2016" y="893"/>
                    <a:pt x="2592" y="3149"/>
                  </a:cubicBezTo>
                  <a:cubicBezTo>
                    <a:pt x="3168" y="5404"/>
                    <a:pt x="3744" y="9095"/>
                    <a:pt x="4032" y="11761"/>
                  </a:cubicBezTo>
                  <a:cubicBezTo>
                    <a:pt x="4320" y="14427"/>
                    <a:pt x="4320" y="16068"/>
                    <a:pt x="4320" y="17503"/>
                  </a:cubicBezTo>
                  <a:cubicBezTo>
                    <a:pt x="4320" y="18939"/>
                    <a:pt x="4320" y="20169"/>
                    <a:pt x="4320" y="20374"/>
                  </a:cubicBezTo>
                  <a:cubicBezTo>
                    <a:pt x="4320" y="20579"/>
                    <a:pt x="4320" y="19759"/>
                    <a:pt x="5328" y="18255"/>
                  </a:cubicBezTo>
                  <a:cubicBezTo>
                    <a:pt x="6336" y="16751"/>
                    <a:pt x="8352" y="14564"/>
                    <a:pt x="9936" y="13265"/>
                  </a:cubicBezTo>
                  <a:cubicBezTo>
                    <a:pt x="11520" y="11966"/>
                    <a:pt x="12672" y="11556"/>
                    <a:pt x="14112" y="11283"/>
                  </a:cubicBezTo>
                  <a:cubicBezTo>
                    <a:pt x="15552" y="11009"/>
                    <a:pt x="17280" y="10873"/>
                    <a:pt x="18576" y="11146"/>
                  </a:cubicBezTo>
                  <a:cubicBezTo>
                    <a:pt x="19872" y="11420"/>
                    <a:pt x="20736" y="12103"/>
                    <a:pt x="21168" y="13265"/>
                  </a:cubicBezTo>
                  <a:cubicBezTo>
                    <a:pt x="21600" y="14427"/>
                    <a:pt x="21600" y="16068"/>
                    <a:pt x="20592" y="17435"/>
                  </a:cubicBezTo>
                  <a:cubicBezTo>
                    <a:pt x="19584" y="18802"/>
                    <a:pt x="17568" y="19896"/>
                    <a:pt x="14688" y="20579"/>
                  </a:cubicBezTo>
                  <a:cubicBezTo>
                    <a:pt x="11808" y="21263"/>
                    <a:pt x="8064" y="21536"/>
                    <a:pt x="5472" y="21058"/>
                  </a:cubicBezTo>
                  <a:cubicBezTo>
                    <a:pt x="2880" y="20579"/>
                    <a:pt x="1440" y="19349"/>
                    <a:pt x="0" y="18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8156038" y="7780893"/>
              <a:ext cx="217945" cy="17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9" extrusionOk="0">
                  <a:moveTo>
                    <a:pt x="0" y="0"/>
                  </a:moveTo>
                  <a:cubicBezTo>
                    <a:pt x="1371" y="4569"/>
                    <a:pt x="2743" y="9138"/>
                    <a:pt x="3771" y="13085"/>
                  </a:cubicBezTo>
                  <a:cubicBezTo>
                    <a:pt x="4800" y="17031"/>
                    <a:pt x="5486" y="20354"/>
                    <a:pt x="5829" y="20977"/>
                  </a:cubicBezTo>
                  <a:cubicBezTo>
                    <a:pt x="6171" y="21600"/>
                    <a:pt x="6171" y="19523"/>
                    <a:pt x="6171" y="17446"/>
                  </a:cubicBezTo>
                  <a:cubicBezTo>
                    <a:pt x="6171" y="15369"/>
                    <a:pt x="6171" y="13292"/>
                    <a:pt x="7886" y="11215"/>
                  </a:cubicBezTo>
                  <a:cubicBezTo>
                    <a:pt x="9600" y="9139"/>
                    <a:pt x="13029" y="7062"/>
                    <a:pt x="15600" y="6231"/>
                  </a:cubicBezTo>
                  <a:cubicBezTo>
                    <a:pt x="18171" y="5400"/>
                    <a:pt x="19886" y="5815"/>
                    <a:pt x="21600" y="6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8961549" y="7565646"/>
              <a:ext cx="453862" cy="23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0961" extrusionOk="0">
                  <a:moveTo>
                    <a:pt x="188" y="2501"/>
                  </a:moveTo>
                  <a:cubicBezTo>
                    <a:pt x="25" y="5543"/>
                    <a:pt x="-137" y="8586"/>
                    <a:pt x="188" y="11476"/>
                  </a:cubicBezTo>
                  <a:cubicBezTo>
                    <a:pt x="513" y="14366"/>
                    <a:pt x="1325" y="17104"/>
                    <a:pt x="2461" y="18017"/>
                  </a:cubicBezTo>
                  <a:cubicBezTo>
                    <a:pt x="3598" y="18929"/>
                    <a:pt x="5060" y="18017"/>
                    <a:pt x="6440" y="15431"/>
                  </a:cubicBezTo>
                  <a:cubicBezTo>
                    <a:pt x="7821" y="12845"/>
                    <a:pt x="9120" y="8586"/>
                    <a:pt x="10013" y="5695"/>
                  </a:cubicBezTo>
                  <a:cubicBezTo>
                    <a:pt x="10907" y="2805"/>
                    <a:pt x="11394" y="1284"/>
                    <a:pt x="12125" y="524"/>
                  </a:cubicBezTo>
                  <a:cubicBezTo>
                    <a:pt x="12855" y="-237"/>
                    <a:pt x="13830" y="-237"/>
                    <a:pt x="14967" y="980"/>
                  </a:cubicBezTo>
                  <a:cubicBezTo>
                    <a:pt x="16104" y="2197"/>
                    <a:pt x="17403" y="4631"/>
                    <a:pt x="18458" y="7217"/>
                  </a:cubicBezTo>
                  <a:cubicBezTo>
                    <a:pt x="19514" y="9802"/>
                    <a:pt x="20326" y="12540"/>
                    <a:pt x="20813" y="14822"/>
                  </a:cubicBezTo>
                  <a:cubicBezTo>
                    <a:pt x="21301" y="17104"/>
                    <a:pt x="21463" y="18929"/>
                    <a:pt x="21138" y="19994"/>
                  </a:cubicBezTo>
                  <a:cubicBezTo>
                    <a:pt x="20813" y="21059"/>
                    <a:pt x="20001" y="21363"/>
                    <a:pt x="18458" y="20298"/>
                  </a:cubicBezTo>
                  <a:cubicBezTo>
                    <a:pt x="16916" y="19233"/>
                    <a:pt x="14642" y="16800"/>
                    <a:pt x="12368" y="14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8913653" y="7376140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0138370" y="7569386"/>
              <a:ext cx="300892" cy="19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68" extrusionOk="0">
                  <a:moveTo>
                    <a:pt x="10304" y="3911"/>
                  </a:moveTo>
                  <a:cubicBezTo>
                    <a:pt x="9567" y="2368"/>
                    <a:pt x="8831" y="825"/>
                    <a:pt x="7604" y="247"/>
                  </a:cubicBezTo>
                  <a:cubicBezTo>
                    <a:pt x="6376" y="-332"/>
                    <a:pt x="4658" y="54"/>
                    <a:pt x="3185" y="1982"/>
                  </a:cubicBezTo>
                  <a:cubicBezTo>
                    <a:pt x="1713" y="3911"/>
                    <a:pt x="485" y="7382"/>
                    <a:pt x="117" y="10082"/>
                  </a:cubicBezTo>
                  <a:cubicBezTo>
                    <a:pt x="-251" y="12782"/>
                    <a:pt x="240" y="14711"/>
                    <a:pt x="1713" y="16061"/>
                  </a:cubicBezTo>
                  <a:cubicBezTo>
                    <a:pt x="3185" y="17411"/>
                    <a:pt x="5640" y="18182"/>
                    <a:pt x="7481" y="18375"/>
                  </a:cubicBezTo>
                  <a:cubicBezTo>
                    <a:pt x="9322" y="18568"/>
                    <a:pt x="10549" y="18182"/>
                    <a:pt x="11531" y="17218"/>
                  </a:cubicBezTo>
                  <a:cubicBezTo>
                    <a:pt x="12513" y="16254"/>
                    <a:pt x="13249" y="14711"/>
                    <a:pt x="13249" y="12397"/>
                  </a:cubicBezTo>
                  <a:cubicBezTo>
                    <a:pt x="13249" y="10082"/>
                    <a:pt x="12513" y="6997"/>
                    <a:pt x="12390" y="6611"/>
                  </a:cubicBezTo>
                  <a:cubicBezTo>
                    <a:pt x="12267" y="6225"/>
                    <a:pt x="12758" y="8539"/>
                    <a:pt x="14354" y="11432"/>
                  </a:cubicBezTo>
                  <a:cubicBezTo>
                    <a:pt x="15949" y="14325"/>
                    <a:pt x="18649" y="17797"/>
                    <a:pt x="21349" y="21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11041203" y="7324249"/>
              <a:ext cx="239919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600" extrusionOk="0">
                  <a:moveTo>
                    <a:pt x="0" y="0"/>
                  </a:moveTo>
                  <a:cubicBezTo>
                    <a:pt x="1217" y="3668"/>
                    <a:pt x="2434" y="7336"/>
                    <a:pt x="3194" y="10596"/>
                  </a:cubicBezTo>
                  <a:cubicBezTo>
                    <a:pt x="3955" y="13857"/>
                    <a:pt x="4259" y="16709"/>
                    <a:pt x="4411" y="18645"/>
                  </a:cubicBezTo>
                  <a:cubicBezTo>
                    <a:pt x="4563" y="20581"/>
                    <a:pt x="4563" y="21600"/>
                    <a:pt x="4563" y="21600"/>
                  </a:cubicBezTo>
                  <a:cubicBezTo>
                    <a:pt x="4563" y="21600"/>
                    <a:pt x="4563" y="20581"/>
                    <a:pt x="5476" y="19155"/>
                  </a:cubicBezTo>
                  <a:cubicBezTo>
                    <a:pt x="6389" y="17728"/>
                    <a:pt x="8214" y="15894"/>
                    <a:pt x="9887" y="14774"/>
                  </a:cubicBezTo>
                  <a:cubicBezTo>
                    <a:pt x="11561" y="13653"/>
                    <a:pt x="13082" y="13245"/>
                    <a:pt x="15059" y="13449"/>
                  </a:cubicBezTo>
                  <a:cubicBezTo>
                    <a:pt x="17037" y="13653"/>
                    <a:pt x="19470" y="14468"/>
                    <a:pt x="20535" y="15385"/>
                  </a:cubicBezTo>
                  <a:cubicBezTo>
                    <a:pt x="21600" y="16302"/>
                    <a:pt x="21296" y="17321"/>
                    <a:pt x="18406" y="18340"/>
                  </a:cubicBezTo>
                  <a:cubicBezTo>
                    <a:pt x="15516" y="19358"/>
                    <a:pt x="10039" y="20377"/>
                    <a:pt x="6541" y="20785"/>
                  </a:cubicBezTo>
                  <a:cubicBezTo>
                    <a:pt x="3042" y="21192"/>
                    <a:pt x="1521" y="20989"/>
                    <a:pt x="1217" y="20479"/>
                  </a:cubicBezTo>
                  <a:cubicBezTo>
                    <a:pt x="913" y="19970"/>
                    <a:pt x="1825" y="19155"/>
                    <a:pt x="2738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11358198" y="7466085"/>
              <a:ext cx="525636" cy="31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56" extrusionOk="0">
                  <a:moveTo>
                    <a:pt x="5699" y="2374"/>
                  </a:moveTo>
                  <a:cubicBezTo>
                    <a:pt x="4146" y="2374"/>
                    <a:pt x="2593" y="2374"/>
                    <a:pt x="1605" y="2848"/>
                  </a:cubicBezTo>
                  <a:cubicBezTo>
                    <a:pt x="617" y="3323"/>
                    <a:pt x="193" y="4273"/>
                    <a:pt x="52" y="5934"/>
                  </a:cubicBezTo>
                  <a:cubicBezTo>
                    <a:pt x="-89" y="7596"/>
                    <a:pt x="52" y="9969"/>
                    <a:pt x="546" y="11393"/>
                  </a:cubicBezTo>
                  <a:cubicBezTo>
                    <a:pt x="1040" y="12818"/>
                    <a:pt x="1887" y="13292"/>
                    <a:pt x="2876" y="13055"/>
                  </a:cubicBezTo>
                  <a:cubicBezTo>
                    <a:pt x="3864" y="12818"/>
                    <a:pt x="4993" y="11868"/>
                    <a:pt x="5629" y="10800"/>
                  </a:cubicBezTo>
                  <a:cubicBezTo>
                    <a:pt x="6264" y="9732"/>
                    <a:pt x="6405" y="8545"/>
                    <a:pt x="6405" y="7121"/>
                  </a:cubicBezTo>
                  <a:cubicBezTo>
                    <a:pt x="6405" y="5697"/>
                    <a:pt x="6264" y="4035"/>
                    <a:pt x="6052" y="3798"/>
                  </a:cubicBezTo>
                  <a:cubicBezTo>
                    <a:pt x="5840" y="3560"/>
                    <a:pt x="5558" y="4747"/>
                    <a:pt x="5699" y="6409"/>
                  </a:cubicBezTo>
                  <a:cubicBezTo>
                    <a:pt x="5840" y="8070"/>
                    <a:pt x="6405" y="10207"/>
                    <a:pt x="6970" y="11631"/>
                  </a:cubicBezTo>
                  <a:cubicBezTo>
                    <a:pt x="7535" y="13055"/>
                    <a:pt x="8099" y="13767"/>
                    <a:pt x="9087" y="14004"/>
                  </a:cubicBezTo>
                  <a:cubicBezTo>
                    <a:pt x="10076" y="14242"/>
                    <a:pt x="11487" y="14004"/>
                    <a:pt x="12758" y="11987"/>
                  </a:cubicBezTo>
                  <a:cubicBezTo>
                    <a:pt x="14029" y="9969"/>
                    <a:pt x="15158" y="6171"/>
                    <a:pt x="15723" y="3679"/>
                  </a:cubicBezTo>
                  <a:cubicBezTo>
                    <a:pt x="16287" y="1187"/>
                    <a:pt x="16287" y="0"/>
                    <a:pt x="16570" y="0"/>
                  </a:cubicBezTo>
                  <a:cubicBezTo>
                    <a:pt x="16852" y="0"/>
                    <a:pt x="17417" y="1187"/>
                    <a:pt x="18193" y="3323"/>
                  </a:cubicBezTo>
                  <a:cubicBezTo>
                    <a:pt x="18970" y="5459"/>
                    <a:pt x="19958" y="8545"/>
                    <a:pt x="20593" y="11275"/>
                  </a:cubicBezTo>
                  <a:cubicBezTo>
                    <a:pt x="21229" y="14004"/>
                    <a:pt x="21511" y="16378"/>
                    <a:pt x="21440" y="18040"/>
                  </a:cubicBezTo>
                  <a:cubicBezTo>
                    <a:pt x="21370" y="19701"/>
                    <a:pt x="20946" y="20651"/>
                    <a:pt x="20311" y="21125"/>
                  </a:cubicBezTo>
                  <a:cubicBezTo>
                    <a:pt x="19676" y="21600"/>
                    <a:pt x="18829" y="21600"/>
                    <a:pt x="17840" y="20888"/>
                  </a:cubicBezTo>
                  <a:cubicBezTo>
                    <a:pt x="16852" y="20176"/>
                    <a:pt x="15723" y="18752"/>
                    <a:pt x="15299" y="16853"/>
                  </a:cubicBezTo>
                  <a:cubicBezTo>
                    <a:pt x="14876" y="14954"/>
                    <a:pt x="15158" y="12580"/>
                    <a:pt x="15440" y="10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11964870" y="7625219"/>
              <a:ext cx="41514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11933734" y="7396896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12130922" y="7511057"/>
              <a:ext cx="186066" cy="25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326" extrusionOk="0">
                  <a:moveTo>
                    <a:pt x="16495" y="0"/>
                  </a:moveTo>
                  <a:cubicBezTo>
                    <a:pt x="14924" y="864"/>
                    <a:pt x="13353" y="1728"/>
                    <a:pt x="12764" y="2880"/>
                  </a:cubicBezTo>
                  <a:cubicBezTo>
                    <a:pt x="12175" y="4032"/>
                    <a:pt x="12567" y="5472"/>
                    <a:pt x="13942" y="7776"/>
                  </a:cubicBezTo>
                  <a:cubicBezTo>
                    <a:pt x="15316" y="10080"/>
                    <a:pt x="17673" y="13248"/>
                    <a:pt x="19244" y="15696"/>
                  </a:cubicBezTo>
                  <a:cubicBezTo>
                    <a:pt x="20815" y="18144"/>
                    <a:pt x="21600" y="19872"/>
                    <a:pt x="20815" y="20736"/>
                  </a:cubicBezTo>
                  <a:cubicBezTo>
                    <a:pt x="20029" y="21600"/>
                    <a:pt x="17673" y="21600"/>
                    <a:pt x="13942" y="20160"/>
                  </a:cubicBezTo>
                  <a:cubicBezTo>
                    <a:pt x="10211" y="18720"/>
                    <a:pt x="5105" y="15840"/>
                    <a:pt x="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13046993" y="7133980"/>
              <a:ext cx="541576" cy="801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85" extrusionOk="0">
                  <a:moveTo>
                    <a:pt x="3581" y="10383"/>
                  </a:moveTo>
                  <a:cubicBezTo>
                    <a:pt x="2898" y="10197"/>
                    <a:pt x="2214" y="10012"/>
                    <a:pt x="1599" y="10105"/>
                  </a:cubicBezTo>
                  <a:cubicBezTo>
                    <a:pt x="984" y="10197"/>
                    <a:pt x="437" y="10568"/>
                    <a:pt x="163" y="11078"/>
                  </a:cubicBezTo>
                  <a:cubicBezTo>
                    <a:pt x="-110" y="11588"/>
                    <a:pt x="-110" y="12237"/>
                    <a:pt x="710" y="12793"/>
                  </a:cubicBezTo>
                  <a:cubicBezTo>
                    <a:pt x="1531" y="13349"/>
                    <a:pt x="3171" y="13813"/>
                    <a:pt x="4333" y="14045"/>
                  </a:cubicBezTo>
                  <a:cubicBezTo>
                    <a:pt x="5495" y="14276"/>
                    <a:pt x="6179" y="14276"/>
                    <a:pt x="6725" y="13813"/>
                  </a:cubicBezTo>
                  <a:cubicBezTo>
                    <a:pt x="7272" y="13349"/>
                    <a:pt x="7682" y="12422"/>
                    <a:pt x="7272" y="11727"/>
                  </a:cubicBezTo>
                  <a:cubicBezTo>
                    <a:pt x="6862" y="11032"/>
                    <a:pt x="5632" y="10568"/>
                    <a:pt x="4675" y="10336"/>
                  </a:cubicBezTo>
                  <a:cubicBezTo>
                    <a:pt x="3718" y="10105"/>
                    <a:pt x="3034" y="10105"/>
                    <a:pt x="2351" y="10151"/>
                  </a:cubicBezTo>
                  <a:cubicBezTo>
                    <a:pt x="1667" y="10197"/>
                    <a:pt x="984" y="10290"/>
                    <a:pt x="984" y="10383"/>
                  </a:cubicBezTo>
                  <a:cubicBezTo>
                    <a:pt x="984" y="10476"/>
                    <a:pt x="1667" y="10568"/>
                    <a:pt x="3513" y="10568"/>
                  </a:cubicBezTo>
                  <a:cubicBezTo>
                    <a:pt x="5358" y="10568"/>
                    <a:pt x="8366" y="10476"/>
                    <a:pt x="10963" y="9919"/>
                  </a:cubicBezTo>
                  <a:cubicBezTo>
                    <a:pt x="13561" y="9363"/>
                    <a:pt x="15748" y="8343"/>
                    <a:pt x="17389" y="7231"/>
                  </a:cubicBezTo>
                  <a:cubicBezTo>
                    <a:pt x="19029" y="6118"/>
                    <a:pt x="20123" y="4913"/>
                    <a:pt x="20738" y="3847"/>
                  </a:cubicBezTo>
                  <a:cubicBezTo>
                    <a:pt x="21353" y="2781"/>
                    <a:pt x="21490" y="1854"/>
                    <a:pt x="21353" y="1159"/>
                  </a:cubicBezTo>
                  <a:cubicBezTo>
                    <a:pt x="21217" y="464"/>
                    <a:pt x="20806" y="0"/>
                    <a:pt x="20465" y="0"/>
                  </a:cubicBezTo>
                  <a:cubicBezTo>
                    <a:pt x="20123" y="0"/>
                    <a:pt x="19849" y="464"/>
                    <a:pt x="19371" y="2225"/>
                  </a:cubicBezTo>
                  <a:cubicBezTo>
                    <a:pt x="18893" y="3986"/>
                    <a:pt x="18209" y="7045"/>
                    <a:pt x="17799" y="9734"/>
                  </a:cubicBezTo>
                  <a:cubicBezTo>
                    <a:pt x="17389" y="12422"/>
                    <a:pt x="17252" y="14740"/>
                    <a:pt x="17252" y="16501"/>
                  </a:cubicBezTo>
                  <a:cubicBezTo>
                    <a:pt x="17252" y="18263"/>
                    <a:pt x="17389" y="19468"/>
                    <a:pt x="17731" y="20302"/>
                  </a:cubicBezTo>
                  <a:cubicBezTo>
                    <a:pt x="18072" y="21136"/>
                    <a:pt x="18619" y="21600"/>
                    <a:pt x="18893" y="21461"/>
                  </a:cubicBezTo>
                  <a:cubicBezTo>
                    <a:pt x="19166" y="21322"/>
                    <a:pt x="19166" y="20580"/>
                    <a:pt x="19098" y="19978"/>
                  </a:cubicBezTo>
                  <a:cubicBezTo>
                    <a:pt x="19029" y="19375"/>
                    <a:pt x="18893" y="18912"/>
                    <a:pt x="18756" y="18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13417829" y="7583706"/>
              <a:ext cx="2698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62" y="3600"/>
                    <a:pt x="10523" y="7200"/>
                    <a:pt x="14123" y="10800"/>
                  </a:cubicBezTo>
                  <a:cubicBezTo>
                    <a:pt x="17723" y="14400"/>
                    <a:pt x="19662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4434902" y="7334626"/>
              <a:ext cx="425511" cy="30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5" extrusionOk="0">
                  <a:moveTo>
                    <a:pt x="0" y="3484"/>
                  </a:moveTo>
                  <a:cubicBezTo>
                    <a:pt x="878" y="3252"/>
                    <a:pt x="1756" y="3019"/>
                    <a:pt x="2371" y="3484"/>
                  </a:cubicBezTo>
                  <a:cubicBezTo>
                    <a:pt x="2985" y="3948"/>
                    <a:pt x="3337" y="5110"/>
                    <a:pt x="3688" y="8942"/>
                  </a:cubicBezTo>
                  <a:cubicBezTo>
                    <a:pt x="4039" y="12774"/>
                    <a:pt x="4390" y="19277"/>
                    <a:pt x="5093" y="20439"/>
                  </a:cubicBezTo>
                  <a:cubicBezTo>
                    <a:pt x="5795" y="21600"/>
                    <a:pt x="6849" y="17419"/>
                    <a:pt x="9659" y="13123"/>
                  </a:cubicBezTo>
                  <a:cubicBezTo>
                    <a:pt x="12468" y="8826"/>
                    <a:pt x="17034" y="441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14549064" y="7543841"/>
              <a:ext cx="799129" cy="225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789"/>
                  </a:moveTo>
                  <a:cubicBezTo>
                    <a:pt x="374" y="5735"/>
                    <a:pt x="748" y="8680"/>
                    <a:pt x="1543" y="11135"/>
                  </a:cubicBezTo>
                  <a:cubicBezTo>
                    <a:pt x="2338" y="13589"/>
                    <a:pt x="3553" y="15553"/>
                    <a:pt x="4909" y="16044"/>
                  </a:cubicBezTo>
                  <a:cubicBezTo>
                    <a:pt x="6265" y="16535"/>
                    <a:pt x="7761" y="15553"/>
                    <a:pt x="8930" y="13917"/>
                  </a:cubicBezTo>
                  <a:cubicBezTo>
                    <a:pt x="10099" y="12280"/>
                    <a:pt x="10940" y="9989"/>
                    <a:pt x="11408" y="8026"/>
                  </a:cubicBezTo>
                  <a:cubicBezTo>
                    <a:pt x="11875" y="6062"/>
                    <a:pt x="11969" y="4426"/>
                    <a:pt x="11829" y="3117"/>
                  </a:cubicBezTo>
                  <a:cubicBezTo>
                    <a:pt x="11688" y="1808"/>
                    <a:pt x="11314" y="826"/>
                    <a:pt x="10893" y="335"/>
                  </a:cubicBezTo>
                  <a:cubicBezTo>
                    <a:pt x="10473" y="-156"/>
                    <a:pt x="10005" y="-156"/>
                    <a:pt x="9678" y="662"/>
                  </a:cubicBezTo>
                  <a:cubicBezTo>
                    <a:pt x="9351" y="1480"/>
                    <a:pt x="9164" y="3117"/>
                    <a:pt x="9164" y="5571"/>
                  </a:cubicBezTo>
                  <a:cubicBezTo>
                    <a:pt x="9164" y="8026"/>
                    <a:pt x="9351" y="11299"/>
                    <a:pt x="9865" y="13753"/>
                  </a:cubicBezTo>
                  <a:cubicBezTo>
                    <a:pt x="10379" y="16208"/>
                    <a:pt x="11221" y="17844"/>
                    <a:pt x="12156" y="18171"/>
                  </a:cubicBezTo>
                  <a:cubicBezTo>
                    <a:pt x="13091" y="18499"/>
                    <a:pt x="14119" y="17517"/>
                    <a:pt x="14821" y="16371"/>
                  </a:cubicBezTo>
                  <a:cubicBezTo>
                    <a:pt x="15522" y="15226"/>
                    <a:pt x="15896" y="13917"/>
                    <a:pt x="16223" y="12608"/>
                  </a:cubicBezTo>
                  <a:cubicBezTo>
                    <a:pt x="16551" y="11299"/>
                    <a:pt x="16831" y="9989"/>
                    <a:pt x="17018" y="10153"/>
                  </a:cubicBezTo>
                  <a:cubicBezTo>
                    <a:pt x="17205" y="10317"/>
                    <a:pt x="17299" y="11953"/>
                    <a:pt x="17392" y="13589"/>
                  </a:cubicBezTo>
                  <a:cubicBezTo>
                    <a:pt x="17486" y="15226"/>
                    <a:pt x="17579" y="16862"/>
                    <a:pt x="18093" y="18335"/>
                  </a:cubicBezTo>
                  <a:cubicBezTo>
                    <a:pt x="18608" y="19808"/>
                    <a:pt x="19543" y="21117"/>
                    <a:pt x="20197" y="21280"/>
                  </a:cubicBezTo>
                  <a:cubicBezTo>
                    <a:pt x="20852" y="21444"/>
                    <a:pt x="21226" y="20462"/>
                    <a:pt x="21600" y="19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15547009" y="7383903"/>
              <a:ext cx="133290" cy="345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34" extrusionOk="0">
                  <a:moveTo>
                    <a:pt x="18016" y="162"/>
                  </a:moveTo>
                  <a:cubicBezTo>
                    <a:pt x="14693" y="-52"/>
                    <a:pt x="11370" y="-266"/>
                    <a:pt x="7770" y="1017"/>
                  </a:cubicBezTo>
                  <a:cubicBezTo>
                    <a:pt x="4170" y="2300"/>
                    <a:pt x="293" y="5081"/>
                    <a:pt x="16" y="8395"/>
                  </a:cubicBezTo>
                  <a:cubicBezTo>
                    <a:pt x="-261" y="11710"/>
                    <a:pt x="3062" y="15560"/>
                    <a:pt x="7216" y="17805"/>
                  </a:cubicBezTo>
                  <a:cubicBezTo>
                    <a:pt x="11370" y="20051"/>
                    <a:pt x="16354" y="20692"/>
                    <a:pt x="21339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15918997" y="7294894"/>
              <a:ext cx="290594" cy="62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21600" y="1001"/>
                  </a:moveTo>
                  <a:cubicBezTo>
                    <a:pt x="20571" y="647"/>
                    <a:pt x="19543" y="293"/>
                    <a:pt x="18386" y="116"/>
                  </a:cubicBezTo>
                  <a:cubicBezTo>
                    <a:pt x="17229" y="-61"/>
                    <a:pt x="15943" y="-61"/>
                    <a:pt x="15043" y="293"/>
                  </a:cubicBezTo>
                  <a:cubicBezTo>
                    <a:pt x="14143" y="647"/>
                    <a:pt x="13629" y="1355"/>
                    <a:pt x="13757" y="3303"/>
                  </a:cubicBezTo>
                  <a:cubicBezTo>
                    <a:pt x="13886" y="5250"/>
                    <a:pt x="14657" y="8437"/>
                    <a:pt x="15557" y="11506"/>
                  </a:cubicBezTo>
                  <a:cubicBezTo>
                    <a:pt x="16457" y="14575"/>
                    <a:pt x="17486" y="17526"/>
                    <a:pt x="16714" y="19237"/>
                  </a:cubicBezTo>
                  <a:cubicBezTo>
                    <a:pt x="15943" y="20949"/>
                    <a:pt x="13371" y="21421"/>
                    <a:pt x="10929" y="21480"/>
                  </a:cubicBezTo>
                  <a:cubicBezTo>
                    <a:pt x="8486" y="21539"/>
                    <a:pt x="6171" y="21185"/>
                    <a:pt x="4371" y="20654"/>
                  </a:cubicBezTo>
                  <a:cubicBezTo>
                    <a:pt x="2571" y="20123"/>
                    <a:pt x="1286" y="19414"/>
                    <a:pt x="0" y="18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15939754" y="7583706"/>
              <a:ext cx="31135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800"/>
                    <a:pt x="12000" y="9600"/>
                    <a:pt x="15600" y="1320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16396399" y="7428031"/>
              <a:ext cx="182162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600" extrusionOk="0">
                  <a:moveTo>
                    <a:pt x="8247" y="0"/>
                  </a:moveTo>
                  <a:cubicBezTo>
                    <a:pt x="12960" y="2512"/>
                    <a:pt x="17673" y="5023"/>
                    <a:pt x="19636" y="7702"/>
                  </a:cubicBezTo>
                  <a:cubicBezTo>
                    <a:pt x="21600" y="10381"/>
                    <a:pt x="20815" y="13228"/>
                    <a:pt x="17084" y="15572"/>
                  </a:cubicBezTo>
                  <a:cubicBezTo>
                    <a:pt x="13353" y="17916"/>
                    <a:pt x="6676" y="1975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16873801" y="7905433"/>
              <a:ext cx="7264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17618232" y="7104459"/>
              <a:ext cx="1206690" cy="105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22" extrusionOk="0">
                  <a:moveTo>
                    <a:pt x="976" y="6391"/>
                  </a:moveTo>
                  <a:cubicBezTo>
                    <a:pt x="668" y="6602"/>
                    <a:pt x="359" y="6814"/>
                    <a:pt x="174" y="7591"/>
                  </a:cubicBezTo>
                  <a:cubicBezTo>
                    <a:pt x="-11" y="8367"/>
                    <a:pt x="-73" y="9708"/>
                    <a:pt x="112" y="10732"/>
                  </a:cubicBezTo>
                  <a:cubicBezTo>
                    <a:pt x="297" y="11755"/>
                    <a:pt x="729" y="12461"/>
                    <a:pt x="1377" y="12708"/>
                  </a:cubicBezTo>
                  <a:cubicBezTo>
                    <a:pt x="2025" y="12955"/>
                    <a:pt x="2889" y="12743"/>
                    <a:pt x="3692" y="11649"/>
                  </a:cubicBezTo>
                  <a:cubicBezTo>
                    <a:pt x="4494" y="10555"/>
                    <a:pt x="5234" y="8579"/>
                    <a:pt x="5512" y="6602"/>
                  </a:cubicBezTo>
                  <a:cubicBezTo>
                    <a:pt x="5790" y="4626"/>
                    <a:pt x="5605" y="2649"/>
                    <a:pt x="5450" y="1485"/>
                  </a:cubicBezTo>
                  <a:cubicBezTo>
                    <a:pt x="5296" y="320"/>
                    <a:pt x="5173" y="-33"/>
                    <a:pt x="5111" y="2"/>
                  </a:cubicBezTo>
                  <a:cubicBezTo>
                    <a:pt x="5049" y="38"/>
                    <a:pt x="5049" y="461"/>
                    <a:pt x="4957" y="1802"/>
                  </a:cubicBezTo>
                  <a:cubicBezTo>
                    <a:pt x="4864" y="3143"/>
                    <a:pt x="4679" y="5402"/>
                    <a:pt x="4556" y="7026"/>
                  </a:cubicBezTo>
                  <a:cubicBezTo>
                    <a:pt x="4432" y="8649"/>
                    <a:pt x="4370" y="9638"/>
                    <a:pt x="4309" y="10308"/>
                  </a:cubicBezTo>
                  <a:cubicBezTo>
                    <a:pt x="4247" y="10979"/>
                    <a:pt x="4185" y="11332"/>
                    <a:pt x="4370" y="11579"/>
                  </a:cubicBezTo>
                  <a:cubicBezTo>
                    <a:pt x="4556" y="11826"/>
                    <a:pt x="4988" y="11967"/>
                    <a:pt x="5759" y="12214"/>
                  </a:cubicBezTo>
                  <a:cubicBezTo>
                    <a:pt x="6530" y="12461"/>
                    <a:pt x="7641" y="12814"/>
                    <a:pt x="8536" y="12779"/>
                  </a:cubicBezTo>
                  <a:cubicBezTo>
                    <a:pt x="9431" y="12743"/>
                    <a:pt x="10110" y="12320"/>
                    <a:pt x="10542" y="11932"/>
                  </a:cubicBezTo>
                  <a:cubicBezTo>
                    <a:pt x="10974" y="11543"/>
                    <a:pt x="11159" y="11191"/>
                    <a:pt x="11282" y="10838"/>
                  </a:cubicBezTo>
                  <a:cubicBezTo>
                    <a:pt x="11406" y="10485"/>
                    <a:pt x="11468" y="10132"/>
                    <a:pt x="11406" y="9814"/>
                  </a:cubicBezTo>
                  <a:cubicBezTo>
                    <a:pt x="11344" y="9496"/>
                    <a:pt x="11159" y="9214"/>
                    <a:pt x="10912" y="9073"/>
                  </a:cubicBezTo>
                  <a:cubicBezTo>
                    <a:pt x="10665" y="8932"/>
                    <a:pt x="10357" y="8932"/>
                    <a:pt x="10172" y="9108"/>
                  </a:cubicBezTo>
                  <a:cubicBezTo>
                    <a:pt x="9986" y="9285"/>
                    <a:pt x="9925" y="9638"/>
                    <a:pt x="9956" y="10167"/>
                  </a:cubicBezTo>
                  <a:cubicBezTo>
                    <a:pt x="9986" y="10696"/>
                    <a:pt x="10110" y="11402"/>
                    <a:pt x="10295" y="11896"/>
                  </a:cubicBezTo>
                  <a:cubicBezTo>
                    <a:pt x="10480" y="12391"/>
                    <a:pt x="10727" y="12673"/>
                    <a:pt x="11005" y="12849"/>
                  </a:cubicBezTo>
                  <a:cubicBezTo>
                    <a:pt x="11282" y="13026"/>
                    <a:pt x="11591" y="13096"/>
                    <a:pt x="11900" y="13132"/>
                  </a:cubicBezTo>
                  <a:cubicBezTo>
                    <a:pt x="12208" y="13167"/>
                    <a:pt x="12517" y="13167"/>
                    <a:pt x="12918" y="12885"/>
                  </a:cubicBezTo>
                  <a:cubicBezTo>
                    <a:pt x="13319" y="12602"/>
                    <a:pt x="13813" y="12038"/>
                    <a:pt x="14152" y="11543"/>
                  </a:cubicBezTo>
                  <a:cubicBezTo>
                    <a:pt x="14492" y="11049"/>
                    <a:pt x="14677" y="10626"/>
                    <a:pt x="14831" y="10591"/>
                  </a:cubicBezTo>
                  <a:cubicBezTo>
                    <a:pt x="14985" y="10555"/>
                    <a:pt x="15109" y="10908"/>
                    <a:pt x="15263" y="11226"/>
                  </a:cubicBezTo>
                  <a:cubicBezTo>
                    <a:pt x="15417" y="11543"/>
                    <a:pt x="15602" y="11826"/>
                    <a:pt x="15818" y="12073"/>
                  </a:cubicBezTo>
                  <a:cubicBezTo>
                    <a:pt x="16034" y="12320"/>
                    <a:pt x="16281" y="12532"/>
                    <a:pt x="16559" y="12567"/>
                  </a:cubicBezTo>
                  <a:cubicBezTo>
                    <a:pt x="16837" y="12602"/>
                    <a:pt x="17145" y="12461"/>
                    <a:pt x="17330" y="12214"/>
                  </a:cubicBezTo>
                  <a:cubicBezTo>
                    <a:pt x="17516" y="11967"/>
                    <a:pt x="17577" y="11614"/>
                    <a:pt x="17608" y="11155"/>
                  </a:cubicBezTo>
                  <a:cubicBezTo>
                    <a:pt x="17639" y="10696"/>
                    <a:pt x="17639" y="10132"/>
                    <a:pt x="17732" y="10026"/>
                  </a:cubicBezTo>
                  <a:cubicBezTo>
                    <a:pt x="17824" y="9920"/>
                    <a:pt x="18009" y="10273"/>
                    <a:pt x="18194" y="11402"/>
                  </a:cubicBezTo>
                  <a:cubicBezTo>
                    <a:pt x="18380" y="12532"/>
                    <a:pt x="18565" y="14438"/>
                    <a:pt x="18565" y="16167"/>
                  </a:cubicBezTo>
                  <a:cubicBezTo>
                    <a:pt x="18565" y="17896"/>
                    <a:pt x="18380" y="19449"/>
                    <a:pt x="18164" y="20332"/>
                  </a:cubicBezTo>
                  <a:cubicBezTo>
                    <a:pt x="17948" y="21214"/>
                    <a:pt x="17701" y="21426"/>
                    <a:pt x="17423" y="21496"/>
                  </a:cubicBezTo>
                  <a:cubicBezTo>
                    <a:pt x="17145" y="21567"/>
                    <a:pt x="16837" y="21496"/>
                    <a:pt x="16621" y="21249"/>
                  </a:cubicBezTo>
                  <a:cubicBezTo>
                    <a:pt x="16405" y="21002"/>
                    <a:pt x="16281" y="20579"/>
                    <a:pt x="16374" y="19943"/>
                  </a:cubicBezTo>
                  <a:cubicBezTo>
                    <a:pt x="16466" y="19308"/>
                    <a:pt x="16775" y="18461"/>
                    <a:pt x="17639" y="17579"/>
                  </a:cubicBezTo>
                  <a:cubicBezTo>
                    <a:pt x="18503" y="16696"/>
                    <a:pt x="19922" y="15779"/>
                    <a:pt x="20663" y="15285"/>
                  </a:cubicBezTo>
                  <a:cubicBezTo>
                    <a:pt x="21404" y="14791"/>
                    <a:pt x="21465" y="14720"/>
                    <a:pt x="21527" y="14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17475741" y="7568435"/>
              <a:ext cx="26983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877" y="1118"/>
                    <a:pt x="7754" y="-1582"/>
                    <a:pt x="11354" y="1118"/>
                  </a:cubicBezTo>
                  <a:cubicBezTo>
                    <a:pt x="14954" y="3818"/>
                    <a:pt x="18277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9496822" y="7510176"/>
              <a:ext cx="1030137" cy="28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04" extrusionOk="0">
                  <a:moveTo>
                    <a:pt x="3741" y="6389"/>
                  </a:moveTo>
                  <a:cubicBezTo>
                    <a:pt x="2946" y="5336"/>
                    <a:pt x="2151" y="4282"/>
                    <a:pt x="1537" y="4019"/>
                  </a:cubicBezTo>
                  <a:cubicBezTo>
                    <a:pt x="923" y="3755"/>
                    <a:pt x="490" y="4282"/>
                    <a:pt x="237" y="5336"/>
                  </a:cubicBezTo>
                  <a:cubicBezTo>
                    <a:pt x="-16" y="6389"/>
                    <a:pt x="-88" y="7970"/>
                    <a:pt x="129" y="9814"/>
                  </a:cubicBezTo>
                  <a:cubicBezTo>
                    <a:pt x="345" y="11658"/>
                    <a:pt x="851" y="13765"/>
                    <a:pt x="1465" y="14819"/>
                  </a:cubicBezTo>
                  <a:cubicBezTo>
                    <a:pt x="2079" y="15872"/>
                    <a:pt x="2802" y="15872"/>
                    <a:pt x="3307" y="14555"/>
                  </a:cubicBezTo>
                  <a:cubicBezTo>
                    <a:pt x="3813" y="13238"/>
                    <a:pt x="4102" y="10604"/>
                    <a:pt x="4246" y="8628"/>
                  </a:cubicBezTo>
                  <a:cubicBezTo>
                    <a:pt x="4391" y="6653"/>
                    <a:pt x="4391" y="5336"/>
                    <a:pt x="4246" y="4150"/>
                  </a:cubicBezTo>
                  <a:cubicBezTo>
                    <a:pt x="4102" y="2965"/>
                    <a:pt x="3813" y="1911"/>
                    <a:pt x="3705" y="2043"/>
                  </a:cubicBezTo>
                  <a:cubicBezTo>
                    <a:pt x="3596" y="2175"/>
                    <a:pt x="3669" y="3492"/>
                    <a:pt x="3885" y="5467"/>
                  </a:cubicBezTo>
                  <a:cubicBezTo>
                    <a:pt x="4102" y="7443"/>
                    <a:pt x="4463" y="10077"/>
                    <a:pt x="5005" y="12053"/>
                  </a:cubicBezTo>
                  <a:cubicBezTo>
                    <a:pt x="5547" y="14028"/>
                    <a:pt x="6269" y="15345"/>
                    <a:pt x="6883" y="14819"/>
                  </a:cubicBezTo>
                  <a:cubicBezTo>
                    <a:pt x="7497" y="14292"/>
                    <a:pt x="8003" y="11921"/>
                    <a:pt x="8400" y="10077"/>
                  </a:cubicBezTo>
                  <a:cubicBezTo>
                    <a:pt x="8798" y="8233"/>
                    <a:pt x="9087" y="6916"/>
                    <a:pt x="9412" y="6521"/>
                  </a:cubicBezTo>
                  <a:cubicBezTo>
                    <a:pt x="9737" y="6126"/>
                    <a:pt x="10098" y="6653"/>
                    <a:pt x="10279" y="7575"/>
                  </a:cubicBezTo>
                  <a:cubicBezTo>
                    <a:pt x="10459" y="8497"/>
                    <a:pt x="10459" y="9814"/>
                    <a:pt x="10712" y="11526"/>
                  </a:cubicBezTo>
                  <a:cubicBezTo>
                    <a:pt x="10965" y="13238"/>
                    <a:pt x="11471" y="15345"/>
                    <a:pt x="12265" y="16399"/>
                  </a:cubicBezTo>
                  <a:cubicBezTo>
                    <a:pt x="13060" y="17453"/>
                    <a:pt x="14143" y="17453"/>
                    <a:pt x="15155" y="16267"/>
                  </a:cubicBezTo>
                  <a:cubicBezTo>
                    <a:pt x="16166" y="15082"/>
                    <a:pt x="17105" y="12711"/>
                    <a:pt x="17647" y="10867"/>
                  </a:cubicBezTo>
                  <a:cubicBezTo>
                    <a:pt x="18189" y="9024"/>
                    <a:pt x="18333" y="7706"/>
                    <a:pt x="18442" y="6389"/>
                  </a:cubicBezTo>
                  <a:cubicBezTo>
                    <a:pt x="18550" y="5072"/>
                    <a:pt x="18622" y="3755"/>
                    <a:pt x="18514" y="2570"/>
                  </a:cubicBezTo>
                  <a:cubicBezTo>
                    <a:pt x="18406" y="1385"/>
                    <a:pt x="18117" y="331"/>
                    <a:pt x="17792" y="67"/>
                  </a:cubicBezTo>
                  <a:cubicBezTo>
                    <a:pt x="17467" y="-196"/>
                    <a:pt x="17105" y="331"/>
                    <a:pt x="16925" y="1384"/>
                  </a:cubicBezTo>
                  <a:cubicBezTo>
                    <a:pt x="16744" y="2438"/>
                    <a:pt x="16744" y="4019"/>
                    <a:pt x="16961" y="6521"/>
                  </a:cubicBezTo>
                  <a:cubicBezTo>
                    <a:pt x="17178" y="9024"/>
                    <a:pt x="17611" y="12448"/>
                    <a:pt x="18406" y="15082"/>
                  </a:cubicBezTo>
                  <a:cubicBezTo>
                    <a:pt x="19200" y="17716"/>
                    <a:pt x="20356" y="19560"/>
                    <a:pt x="21512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527994" y="8657272"/>
              <a:ext cx="467024" cy="455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extrusionOk="0">
                  <a:moveTo>
                    <a:pt x="0" y="1227"/>
                  </a:moveTo>
                  <a:cubicBezTo>
                    <a:pt x="0" y="427"/>
                    <a:pt x="0" y="-373"/>
                    <a:pt x="0" y="187"/>
                  </a:cubicBezTo>
                  <a:cubicBezTo>
                    <a:pt x="0" y="747"/>
                    <a:pt x="0" y="2667"/>
                    <a:pt x="80" y="5467"/>
                  </a:cubicBezTo>
                  <a:cubicBezTo>
                    <a:pt x="160" y="8267"/>
                    <a:pt x="320" y="11947"/>
                    <a:pt x="800" y="14587"/>
                  </a:cubicBezTo>
                  <a:cubicBezTo>
                    <a:pt x="1280" y="17227"/>
                    <a:pt x="2080" y="18827"/>
                    <a:pt x="3680" y="19627"/>
                  </a:cubicBezTo>
                  <a:cubicBezTo>
                    <a:pt x="5280" y="20427"/>
                    <a:pt x="7680" y="20427"/>
                    <a:pt x="9200" y="20187"/>
                  </a:cubicBezTo>
                  <a:cubicBezTo>
                    <a:pt x="10720" y="19947"/>
                    <a:pt x="11360" y="19467"/>
                    <a:pt x="11920" y="18907"/>
                  </a:cubicBezTo>
                  <a:cubicBezTo>
                    <a:pt x="12480" y="18347"/>
                    <a:pt x="12960" y="17707"/>
                    <a:pt x="13120" y="16907"/>
                  </a:cubicBezTo>
                  <a:cubicBezTo>
                    <a:pt x="13280" y="16107"/>
                    <a:pt x="13120" y="15147"/>
                    <a:pt x="13040" y="15067"/>
                  </a:cubicBezTo>
                  <a:cubicBezTo>
                    <a:pt x="12960" y="14987"/>
                    <a:pt x="12960" y="15787"/>
                    <a:pt x="13040" y="16587"/>
                  </a:cubicBezTo>
                  <a:cubicBezTo>
                    <a:pt x="13120" y="17387"/>
                    <a:pt x="13280" y="18187"/>
                    <a:pt x="14080" y="18987"/>
                  </a:cubicBezTo>
                  <a:cubicBezTo>
                    <a:pt x="14880" y="19787"/>
                    <a:pt x="16320" y="20587"/>
                    <a:pt x="17440" y="20907"/>
                  </a:cubicBezTo>
                  <a:cubicBezTo>
                    <a:pt x="18560" y="21227"/>
                    <a:pt x="19360" y="21067"/>
                    <a:pt x="20000" y="20347"/>
                  </a:cubicBezTo>
                  <a:cubicBezTo>
                    <a:pt x="20640" y="19627"/>
                    <a:pt x="21120" y="18347"/>
                    <a:pt x="21600" y="17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763850" y="8844965"/>
              <a:ext cx="547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0018" extrusionOk="0">
                  <a:moveTo>
                    <a:pt x="8669" y="20018"/>
                  </a:moveTo>
                  <a:cubicBezTo>
                    <a:pt x="3586" y="11918"/>
                    <a:pt x="-1496" y="3818"/>
                    <a:pt x="410" y="1118"/>
                  </a:cubicBezTo>
                  <a:cubicBezTo>
                    <a:pt x="2316" y="-1582"/>
                    <a:pt x="11210" y="1118"/>
                    <a:pt x="20104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1005395" y="8880992"/>
              <a:ext cx="664212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75" y="2700"/>
                    <a:pt x="1350" y="5400"/>
                    <a:pt x="1856" y="7500"/>
                  </a:cubicBezTo>
                  <a:cubicBezTo>
                    <a:pt x="2363" y="9600"/>
                    <a:pt x="2700" y="11100"/>
                    <a:pt x="3038" y="11250"/>
                  </a:cubicBezTo>
                  <a:cubicBezTo>
                    <a:pt x="3375" y="11400"/>
                    <a:pt x="3713" y="10200"/>
                    <a:pt x="4050" y="8850"/>
                  </a:cubicBezTo>
                  <a:cubicBezTo>
                    <a:pt x="4388" y="7500"/>
                    <a:pt x="4725" y="6000"/>
                    <a:pt x="5119" y="5700"/>
                  </a:cubicBezTo>
                  <a:cubicBezTo>
                    <a:pt x="5512" y="5400"/>
                    <a:pt x="5962" y="6300"/>
                    <a:pt x="6469" y="8250"/>
                  </a:cubicBezTo>
                  <a:cubicBezTo>
                    <a:pt x="6975" y="10200"/>
                    <a:pt x="7538" y="13200"/>
                    <a:pt x="8381" y="15300"/>
                  </a:cubicBezTo>
                  <a:cubicBezTo>
                    <a:pt x="9225" y="17400"/>
                    <a:pt x="10350" y="18600"/>
                    <a:pt x="11475" y="18750"/>
                  </a:cubicBezTo>
                  <a:cubicBezTo>
                    <a:pt x="12600" y="18900"/>
                    <a:pt x="13725" y="18000"/>
                    <a:pt x="14681" y="16500"/>
                  </a:cubicBezTo>
                  <a:cubicBezTo>
                    <a:pt x="15637" y="15000"/>
                    <a:pt x="16425" y="12900"/>
                    <a:pt x="16931" y="11100"/>
                  </a:cubicBezTo>
                  <a:cubicBezTo>
                    <a:pt x="17437" y="9300"/>
                    <a:pt x="17662" y="7800"/>
                    <a:pt x="17606" y="6300"/>
                  </a:cubicBezTo>
                  <a:cubicBezTo>
                    <a:pt x="17550" y="4800"/>
                    <a:pt x="17212" y="3300"/>
                    <a:pt x="16762" y="2850"/>
                  </a:cubicBezTo>
                  <a:cubicBezTo>
                    <a:pt x="16312" y="2400"/>
                    <a:pt x="15750" y="3000"/>
                    <a:pt x="15356" y="4050"/>
                  </a:cubicBezTo>
                  <a:cubicBezTo>
                    <a:pt x="14962" y="5100"/>
                    <a:pt x="14737" y="6600"/>
                    <a:pt x="14625" y="8100"/>
                  </a:cubicBezTo>
                  <a:cubicBezTo>
                    <a:pt x="14513" y="9600"/>
                    <a:pt x="14513" y="11100"/>
                    <a:pt x="15694" y="13350"/>
                  </a:cubicBezTo>
                  <a:cubicBezTo>
                    <a:pt x="16875" y="15600"/>
                    <a:pt x="19237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1817638" y="8988234"/>
              <a:ext cx="578450" cy="12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83" extrusionOk="0">
                  <a:moveTo>
                    <a:pt x="4117" y="1137"/>
                  </a:moveTo>
                  <a:cubicBezTo>
                    <a:pt x="3478" y="568"/>
                    <a:pt x="2838" y="0"/>
                    <a:pt x="2199" y="0"/>
                  </a:cubicBezTo>
                  <a:cubicBezTo>
                    <a:pt x="1560" y="0"/>
                    <a:pt x="921" y="568"/>
                    <a:pt x="474" y="2558"/>
                  </a:cubicBezTo>
                  <a:cubicBezTo>
                    <a:pt x="27" y="4547"/>
                    <a:pt x="-229" y="7958"/>
                    <a:pt x="282" y="10516"/>
                  </a:cubicBezTo>
                  <a:cubicBezTo>
                    <a:pt x="793" y="13074"/>
                    <a:pt x="2072" y="14779"/>
                    <a:pt x="3030" y="15347"/>
                  </a:cubicBezTo>
                  <a:cubicBezTo>
                    <a:pt x="3989" y="15916"/>
                    <a:pt x="4628" y="15347"/>
                    <a:pt x="5011" y="13642"/>
                  </a:cubicBezTo>
                  <a:cubicBezTo>
                    <a:pt x="5395" y="11937"/>
                    <a:pt x="5522" y="9095"/>
                    <a:pt x="5778" y="8811"/>
                  </a:cubicBezTo>
                  <a:cubicBezTo>
                    <a:pt x="6034" y="8526"/>
                    <a:pt x="6417" y="10800"/>
                    <a:pt x="6864" y="12789"/>
                  </a:cubicBezTo>
                  <a:cubicBezTo>
                    <a:pt x="7312" y="14779"/>
                    <a:pt x="7823" y="16484"/>
                    <a:pt x="8718" y="17053"/>
                  </a:cubicBezTo>
                  <a:cubicBezTo>
                    <a:pt x="9612" y="17621"/>
                    <a:pt x="10891" y="17053"/>
                    <a:pt x="11721" y="15063"/>
                  </a:cubicBezTo>
                  <a:cubicBezTo>
                    <a:pt x="12552" y="13074"/>
                    <a:pt x="12935" y="9663"/>
                    <a:pt x="13447" y="6537"/>
                  </a:cubicBezTo>
                  <a:cubicBezTo>
                    <a:pt x="13958" y="3411"/>
                    <a:pt x="14597" y="569"/>
                    <a:pt x="15108" y="284"/>
                  </a:cubicBezTo>
                  <a:cubicBezTo>
                    <a:pt x="15620" y="0"/>
                    <a:pt x="16003" y="2274"/>
                    <a:pt x="16259" y="4832"/>
                  </a:cubicBezTo>
                  <a:cubicBezTo>
                    <a:pt x="16514" y="7390"/>
                    <a:pt x="16642" y="10232"/>
                    <a:pt x="16834" y="13074"/>
                  </a:cubicBezTo>
                  <a:cubicBezTo>
                    <a:pt x="17025" y="15916"/>
                    <a:pt x="17281" y="18758"/>
                    <a:pt x="17728" y="20179"/>
                  </a:cubicBezTo>
                  <a:cubicBezTo>
                    <a:pt x="18176" y="21600"/>
                    <a:pt x="18815" y="21600"/>
                    <a:pt x="19454" y="20463"/>
                  </a:cubicBezTo>
                  <a:cubicBezTo>
                    <a:pt x="20093" y="19326"/>
                    <a:pt x="20732" y="17053"/>
                    <a:pt x="21371" y="14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2494220" y="8598929"/>
              <a:ext cx="412252" cy="898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84" extrusionOk="0">
                  <a:moveTo>
                    <a:pt x="294" y="789"/>
                  </a:moveTo>
                  <a:cubicBezTo>
                    <a:pt x="114" y="375"/>
                    <a:pt x="-66" y="-39"/>
                    <a:pt x="24" y="2"/>
                  </a:cubicBezTo>
                  <a:cubicBezTo>
                    <a:pt x="114" y="44"/>
                    <a:pt x="474" y="540"/>
                    <a:pt x="1014" y="1989"/>
                  </a:cubicBezTo>
                  <a:cubicBezTo>
                    <a:pt x="1554" y="3437"/>
                    <a:pt x="2274" y="5837"/>
                    <a:pt x="2814" y="7533"/>
                  </a:cubicBezTo>
                  <a:cubicBezTo>
                    <a:pt x="3354" y="9230"/>
                    <a:pt x="3714" y="10223"/>
                    <a:pt x="4254" y="10844"/>
                  </a:cubicBezTo>
                  <a:cubicBezTo>
                    <a:pt x="4794" y="11464"/>
                    <a:pt x="5514" y="11713"/>
                    <a:pt x="6144" y="11630"/>
                  </a:cubicBezTo>
                  <a:cubicBezTo>
                    <a:pt x="6774" y="11547"/>
                    <a:pt x="7314" y="11133"/>
                    <a:pt x="7854" y="10678"/>
                  </a:cubicBezTo>
                  <a:cubicBezTo>
                    <a:pt x="8394" y="10223"/>
                    <a:pt x="8934" y="9727"/>
                    <a:pt x="9384" y="9685"/>
                  </a:cubicBezTo>
                  <a:cubicBezTo>
                    <a:pt x="9834" y="9644"/>
                    <a:pt x="10194" y="10058"/>
                    <a:pt x="10734" y="10389"/>
                  </a:cubicBezTo>
                  <a:cubicBezTo>
                    <a:pt x="11274" y="10720"/>
                    <a:pt x="11994" y="10968"/>
                    <a:pt x="12804" y="11092"/>
                  </a:cubicBezTo>
                  <a:cubicBezTo>
                    <a:pt x="13614" y="11216"/>
                    <a:pt x="14514" y="11216"/>
                    <a:pt x="15414" y="11175"/>
                  </a:cubicBezTo>
                  <a:cubicBezTo>
                    <a:pt x="16314" y="11133"/>
                    <a:pt x="17214" y="11051"/>
                    <a:pt x="17934" y="10844"/>
                  </a:cubicBezTo>
                  <a:cubicBezTo>
                    <a:pt x="18654" y="10637"/>
                    <a:pt x="19194" y="10306"/>
                    <a:pt x="19284" y="9809"/>
                  </a:cubicBezTo>
                  <a:cubicBezTo>
                    <a:pt x="19374" y="9313"/>
                    <a:pt x="19014" y="8651"/>
                    <a:pt x="18924" y="8527"/>
                  </a:cubicBezTo>
                  <a:cubicBezTo>
                    <a:pt x="18834" y="8402"/>
                    <a:pt x="19014" y="8816"/>
                    <a:pt x="19644" y="10306"/>
                  </a:cubicBezTo>
                  <a:cubicBezTo>
                    <a:pt x="20274" y="11795"/>
                    <a:pt x="21354" y="14361"/>
                    <a:pt x="21444" y="16389"/>
                  </a:cubicBezTo>
                  <a:cubicBezTo>
                    <a:pt x="21534" y="18416"/>
                    <a:pt x="20634" y="19906"/>
                    <a:pt x="19374" y="20692"/>
                  </a:cubicBezTo>
                  <a:cubicBezTo>
                    <a:pt x="18114" y="21478"/>
                    <a:pt x="16494" y="21561"/>
                    <a:pt x="15324" y="21437"/>
                  </a:cubicBezTo>
                  <a:cubicBezTo>
                    <a:pt x="14154" y="21313"/>
                    <a:pt x="13434" y="20982"/>
                    <a:pt x="12984" y="20278"/>
                  </a:cubicBezTo>
                  <a:cubicBezTo>
                    <a:pt x="12534" y="19575"/>
                    <a:pt x="12354" y="18499"/>
                    <a:pt x="13704" y="17754"/>
                  </a:cubicBezTo>
                  <a:cubicBezTo>
                    <a:pt x="15054" y="17009"/>
                    <a:pt x="17934" y="16595"/>
                    <a:pt x="20814" y="16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3703751" y="8946456"/>
              <a:ext cx="539672" cy="21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2" extrusionOk="0">
                  <a:moveTo>
                    <a:pt x="0" y="1713"/>
                  </a:moveTo>
                  <a:cubicBezTo>
                    <a:pt x="277" y="5088"/>
                    <a:pt x="554" y="8463"/>
                    <a:pt x="1038" y="11501"/>
                  </a:cubicBezTo>
                  <a:cubicBezTo>
                    <a:pt x="1523" y="14538"/>
                    <a:pt x="2215" y="17238"/>
                    <a:pt x="2977" y="18925"/>
                  </a:cubicBezTo>
                  <a:cubicBezTo>
                    <a:pt x="3738" y="20613"/>
                    <a:pt x="4569" y="21288"/>
                    <a:pt x="5123" y="20613"/>
                  </a:cubicBezTo>
                  <a:cubicBezTo>
                    <a:pt x="5677" y="19938"/>
                    <a:pt x="5954" y="17913"/>
                    <a:pt x="6300" y="15044"/>
                  </a:cubicBezTo>
                  <a:cubicBezTo>
                    <a:pt x="6646" y="12175"/>
                    <a:pt x="7062" y="8463"/>
                    <a:pt x="7408" y="5763"/>
                  </a:cubicBezTo>
                  <a:cubicBezTo>
                    <a:pt x="7754" y="3063"/>
                    <a:pt x="8031" y="1375"/>
                    <a:pt x="8515" y="532"/>
                  </a:cubicBezTo>
                  <a:cubicBezTo>
                    <a:pt x="9000" y="-312"/>
                    <a:pt x="9692" y="-312"/>
                    <a:pt x="10385" y="1713"/>
                  </a:cubicBezTo>
                  <a:cubicBezTo>
                    <a:pt x="11077" y="3738"/>
                    <a:pt x="11769" y="7788"/>
                    <a:pt x="12254" y="10826"/>
                  </a:cubicBezTo>
                  <a:cubicBezTo>
                    <a:pt x="12738" y="13863"/>
                    <a:pt x="13015" y="15888"/>
                    <a:pt x="13154" y="15888"/>
                  </a:cubicBezTo>
                  <a:cubicBezTo>
                    <a:pt x="13292" y="15888"/>
                    <a:pt x="13292" y="13863"/>
                    <a:pt x="13362" y="12007"/>
                  </a:cubicBezTo>
                  <a:cubicBezTo>
                    <a:pt x="13431" y="10151"/>
                    <a:pt x="13569" y="8463"/>
                    <a:pt x="14192" y="6607"/>
                  </a:cubicBezTo>
                  <a:cubicBezTo>
                    <a:pt x="14815" y="4751"/>
                    <a:pt x="15923" y="2726"/>
                    <a:pt x="16754" y="2557"/>
                  </a:cubicBezTo>
                  <a:cubicBezTo>
                    <a:pt x="17585" y="2388"/>
                    <a:pt x="18138" y="4076"/>
                    <a:pt x="18692" y="6776"/>
                  </a:cubicBezTo>
                  <a:cubicBezTo>
                    <a:pt x="19246" y="9476"/>
                    <a:pt x="19800" y="13188"/>
                    <a:pt x="20285" y="15719"/>
                  </a:cubicBezTo>
                  <a:cubicBezTo>
                    <a:pt x="20769" y="18251"/>
                    <a:pt x="21185" y="19601"/>
                    <a:pt x="21392" y="19601"/>
                  </a:cubicBezTo>
                  <a:cubicBezTo>
                    <a:pt x="21600" y="19601"/>
                    <a:pt x="21600" y="18251"/>
                    <a:pt x="21600" y="16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3672616" y="8725317"/>
              <a:ext cx="518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4431776" y="8557419"/>
              <a:ext cx="641910" cy="551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37" extrusionOk="0">
                  <a:moveTo>
                    <a:pt x="5174" y="18297"/>
                  </a:moveTo>
                  <a:cubicBezTo>
                    <a:pt x="5522" y="17757"/>
                    <a:pt x="5871" y="17217"/>
                    <a:pt x="5754" y="16880"/>
                  </a:cubicBezTo>
                  <a:cubicBezTo>
                    <a:pt x="5638" y="16542"/>
                    <a:pt x="5058" y="16407"/>
                    <a:pt x="4129" y="16677"/>
                  </a:cubicBezTo>
                  <a:cubicBezTo>
                    <a:pt x="3200" y="16947"/>
                    <a:pt x="1922" y="17622"/>
                    <a:pt x="1109" y="18230"/>
                  </a:cubicBezTo>
                  <a:cubicBezTo>
                    <a:pt x="296" y="18837"/>
                    <a:pt x="-52" y="19377"/>
                    <a:pt x="6" y="19850"/>
                  </a:cubicBezTo>
                  <a:cubicBezTo>
                    <a:pt x="64" y="20322"/>
                    <a:pt x="529" y="20727"/>
                    <a:pt x="1458" y="20929"/>
                  </a:cubicBezTo>
                  <a:cubicBezTo>
                    <a:pt x="2387" y="21132"/>
                    <a:pt x="3780" y="21132"/>
                    <a:pt x="4942" y="20794"/>
                  </a:cubicBezTo>
                  <a:cubicBezTo>
                    <a:pt x="6103" y="20457"/>
                    <a:pt x="7032" y="19782"/>
                    <a:pt x="7729" y="17959"/>
                  </a:cubicBezTo>
                  <a:cubicBezTo>
                    <a:pt x="8425" y="16137"/>
                    <a:pt x="8890" y="13167"/>
                    <a:pt x="9180" y="10264"/>
                  </a:cubicBezTo>
                  <a:cubicBezTo>
                    <a:pt x="9471" y="7362"/>
                    <a:pt x="9587" y="4527"/>
                    <a:pt x="9529" y="2704"/>
                  </a:cubicBezTo>
                  <a:cubicBezTo>
                    <a:pt x="9471" y="882"/>
                    <a:pt x="9238" y="72"/>
                    <a:pt x="9064" y="4"/>
                  </a:cubicBezTo>
                  <a:cubicBezTo>
                    <a:pt x="8890" y="-63"/>
                    <a:pt x="8774" y="612"/>
                    <a:pt x="8658" y="2705"/>
                  </a:cubicBezTo>
                  <a:cubicBezTo>
                    <a:pt x="8542" y="4797"/>
                    <a:pt x="8425" y="8307"/>
                    <a:pt x="8483" y="11142"/>
                  </a:cubicBezTo>
                  <a:cubicBezTo>
                    <a:pt x="8542" y="13977"/>
                    <a:pt x="8774" y="16137"/>
                    <a:pt x="9296" y="17690"/>
                  </a:cubicBezTo>
                  <a:cubicBezTo>
                    <a:pt x="9819" y="19242"/>
                    <a:pt x="10632" y="20187"/>
                    <a:pt x="11793" y="20457"/>
                  </a:cubicBezTo>
                  <a:cubicBezTo>
                    <a:pt x="12954" y="20727"/>
                    <a:pt x="14464" y="20322"/>
                    <a:pt x="15451" y="19917"/>
                  </a:cubicBezTo>
                  <a:cubicBezTo>
                    <a:pt x="16438" y="19512"/>
                    <a:pt x="16903" y="19107"/>
                    <a:pt x="17309" y="18567"/>
                  </a:cubicBezTo>
                  <a:cubicBezTo>
                    <a:pt x="17716" y="18027"/>
                    <a:pt x="18064" y="17352"/>
                    <a:pt x="18064" y="16744"/>
                  </a:cubicBezTo>
                  <a:cubicBezTo>
                    <a:pt x="18064" y="16137"/>
                    <a:pt x="17716" y="15597"/>
                    <a:pt x="17135" y="15394"/>
                  </a:cubicBezTo>
                  <a:cubicBezTo>
                    <a:pt x="16554" y="15192"/>
                    <a:pt x="15742" y="15327"/>
                    <a:pt x="15335" y="15732"/>
                  </a:cubicBezTo>
                  <a:cubicBezTo>
                    <a:pt x="14929" y="16137"/>
                    <a:pt x="14929" y="16812"/>
                    <a:pt x="15625" y="17690"/>
                  </a:cubicBezTo>
                  <a:cubicBezTo>
                    <a:pt x="16322" y="18567"/>
                    <a:pt x="17716" y="19647"/>
                    <a:pt x="18819" y="20322"/>
                  </a:cubicBezTo>
                  <a:cubicBezTo>
                    <a:pt x="19922" y="20997"/>
                    <a:pt x="20735" y="21267"/>
                    <a:pt x="21548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5187847" y="8887142"/>
              <a:ext cx="840642" cy="60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881"/>
                  </a:moveTo>
                  <a:cubicBezTo>
                    <a:pt x="711" y="4176"/>
                    <a:pt x="1422" y="7471"/>
                    <a:pt x="1911" y="10583"/>
                  </a:cubicBezTo>
                  <a:cubicBezTo>
                    <a:pt x="2400" y="13695"/>
                    <a:pt x="2667" y="16624"/>
                    <a:pt x="2800" y="18515"/>
                  </a:cubicBezTo>
                  <a:cubicBezTo>
                    <a:pt x="2933" y="20407"/>
                    <a:pt x="2933" y="21261"/>
                    <a:pt x="2889" y="21383"/>
                  </a:cubicBezTo>
                  <a:cubicBezTo>
                    <a:pt x="2844" y="21505"/>
                    <a:pt x="2756" y="20895"/>
                    <a:pt x="2533" y="18759"/>
                  </a:cubicBezTo>
                  <a:cubicBezTo>
                    <a:pt x="2311" y="16624"/>
                    <a:pt x="1956" y="12963"/>
                    <a:pt x="2044" y="9790"/>
                  </a:cubicBezTo>
                  <a:cubicBezTo>
                    <a:pt x="2133" y="6617"/>
                    <a:pt x="2667" y="3932"/>
                    <a:pt x="3111" y="2407"/>
                  </a:cubicBezTo>
                  <a:cubicBezTo>
                    <a:pt x="3556" y="881"/>
                    <a:pt x="3911" y="515"/>
                    <a:pt x="4311" y="271"/>
                  </a:cubicBezTo>
                  <a:cubicBezTo>
                    <a:pt x="4711" y="27"/>
                    <a:pt x="5156" y="-95"/>
                    <a:pt x="5511" y="88"/>
                  </a:cubicBezTo>
                  <a:cubicBezTo>
                    <a:pt x="5867" y="271"/>
                    <a:pt x="6133" y="759"/>
                    <a:pt x="6311" y="1613"/>
                  </a:cubicBezTo>
                  <a:cubicBezTo>
                    <a:pt x="6489" y="2468"/>
                    <a:pt x="6578" y="3688"/>
                    <a:pt x="6178" y="4786"/>
                  </a:cubicBezTo>
                  <a:cubicBezTo>
                    <a:pt x="5778" y="5885"/>
                    <a:pt x="4889" y="6861"/>
                    <a:pt x="4222" y="7410"/>
                  </a:cubicBezTo>
                  <a:cubicBezTo>
                    <a:pt x="3556" y="7959"/>
                    <a:pt x="3111" y="8081"/>
                    <a:pt x="2578" y="8142"/>
                  </a:cubicBezTo>
                  <a:cubicBezTo>
                    <a:pt x="2044" y="8203"/>
                    <a:pt x="1422" y="8203"/>
                    <a:pt x="1333" y="8142"/>
                  </a:cubicBezTo>
                  <a:cubicBezTo>
                    <a:pt x="1244" y="8081"/>
                    <a:pt x="1689" y="7959"/>
                    <a:pt x="3067" y="7532"/>
                  </a:cubicBezTo>
                  <a:cubicBezTo>
                    <a:pt x="4444" y="7105"/>
                    <a:pt x="6756" y="6373"/>
                    <a:pt x="8356" y="5702"/>
                  </a:cubicBezTo>
                  <a:cubicBezTo>
                    <a:pt x="9956" y="5030"/>
                    <a:pt x="10844" y="4420"/>
                    <a:pt x="11378" y="3810"/>
                  </a:cubicBezTo>
                  <a:cubicBezTo>
                    <a:pt x="11911" y="3200"/>
                    <a:pt x="12089" y="2590"/>
                    <a:pt x="11867" y="2163"/>
                  </a:cubicBezTo>
                  <a:cubicBezTo>
                    <a:pt x="11644" y="1736"/>
                    <a:pt x="11022" y="1491"/>
                    <a:pt x="10489" y="1369"/>
                  </a:cubicBezTo>
                  <a:cubicBezTo>
                    <a:pt x="9956" y="1247"/>
                    <a:pt x="9511" y="1247"/>
                    <a:pt x="9200" y="1552"/>
                  </a:cubicBezTo>
                  <a:cubicBezTo>
                    <a:pt x="8889" y="1858"/>
                    <a:pt x="8711" y="2468"/>
                    <a:pt x="8711" y="3078"/>
                  </a:cubicBezTo>
                  <a:cubicBezTo>
                    <a:pt x="8711" y="3688"/>
                    <a:pt x="8889" y="4298"/>
                    <a:pt x="9467" y="5030"/>
                  </a:cubicBezTo>
                  <a:cubicBezTo>
                    <a:pt x="10044" y="5763"/>
                    <a:pt x="11022" y="6617"/>
                    <a:pt x="11733" y="7044"/>
                  </a:cubicBezTo>
                  <a:cubicBezTo>
                    <a:pt x="12444" y="7471"/>
                    <a:pt x="12889" y="7471"/>
                    <a:pt x="13244" y="7227"/>
                  </a:cubicBezTo>
                  <a:cubicBezTo>
                    <a:pt x="13600" y="6983"/>
                    <a:pt x="13867" y="6495"/>
                    <a:pt x="14089" y="5946"/>
                  </a:cubicBezTo>
                  <a:cubicBezTo>
                    <a:pt x="14311" y="5397"/>
                    <a:pt x="14489" y="4786"/>
                    <a:pt x="14711" y="4237"/>
                  </a:cubicBezTo>
                  <a:cubicBezTo>
                    <a:pt x="14933" y="3688"/>
                    <a:pt x="15200" y="3200"/>
                    <a:pt x="15467" y="3200"/>
                  </a:cubicBezTo>
                  <a:cubicBezTo>
                    <a:pt x="15733" y="3200"/>
                    <a:pt x="16000" y="3688"/>
                    <a:pt x="16178" y="4237"/>
                  </a:cubicBezTo>
                  <a:cubicBezTo>
                    <a:pt x="16356" y="4786"/>
                    <a:pt x="16444" y="5397"/>
                    <a:pt x="16533" y="6129"/>
                  </a:cubicBezTo>
                  <a:cubicBezTo>
                    <a:pt x="16622" y="6861"/>
                    <a:pt x="16711" y="7715"/>
                    <a:pt x="16711" y="7837"/>
                  </a:cubicBezTo>
                  <a:cubicBezTo>
                    <a:pt x="16711" y="7959"/>
                    <a:pt x="16622" y="7349"/>
                    <a:pt x="16667" y="6739"/>
                  </a:cubicBezTo>
                  <a:cubicBezTo>
                    <a:pt x="16711" y="6129"/>
                    <a:pt x="16889" y="5519"/>
                    <a:pt x="17156" y="4969"/>
                  </a:cubicBezTo>
                  <a:cubicBezTo>
                    <a:pt x="17422" y="4420"/>
                    <a:pt x="17778" y="3932"/>
                    <a:pt x="18178" y="3749"/>
                  </a:cubicBezTo>
                  <a:cubicBezTo>
                    <a:pt x="18578" y="3566"/>
                    <a:pt x="19022" y="3688"/>
                    <a:pt x="19600" y="4542"/>
                  </a:cubicBezTo>
                  <a:cubicBezTo>
                    <a:pt x="20178" y="5397"/>
                    <a:pt x="20889" y="6983"/>
                    <a:pt x="21600" y="8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6173810" y="8597319"/>
              <a:ext cx="1079317" cy="57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690" y="16916"/>
                  </a:moveTo>
                  <a:cubicBezTo>
                    <a:pt x="2414" y="16525"/>
                    <a:pt x="2138" y="16135"/>
                    <a:pt x="1828" y="15940"/>
                  </a:cubicBezTo>
                  <a:cubicBezTo>
                    <a:pt x="1517" y="15745"/>
                    <a:pt x="1172" y="15745"/>
                    <a:pt x="827" y="15875"/>
                  </a:cubicBezTo>
                  <a:cubicBezTo>
                    <a:pt x="482" y="16005"/>
                    <a:pt x="137" y="16265"/>
                    <a:pt x="34" y="16720"/>
                  </a:cubicBezTo>
                  <a:cubicBezTo>
                    <a:pt x="-70" y="17176"/>
                    <a:pt x="68" y="17826"/>
                    <a:pt x="379" y="18282"/>
                  </a:cubicBezTo>
                  <a:cubicBezTo>
                    <a:pt x="689" y="18737"/>
                    <a:pt x="1172" y="18998"/>
                    <a:pt x="1897" y="18477"/>
                  </a:cubicBezTo>
                  <a:cubicBezTo>
                    <a:pt x="2621" y="17957"/>
                    <a:pt x="3588" y="16655"/>
                    <a:pt x="4105" y="13988"/>
                  </a:cubicBezTo>
                  <a:cubicBezTo>
                    <a:pt x="4623" y="11320"/>
                    <a:pt x="4692" y="7287"/>
                    <a:pt x="4726" y="4945"/>
                  </a:cubicBezTo>
                  <a:cubicBezTo>
                    <a:pt x="4761" y="2602"/>
                    <a:pt x="4761" y="1952"/>
                    <a:pt x="4726" y="1301"/>
                  </a:cubicBezTo>
                  <a:cubicBezTo>
                    <a:pt x="4692" y="651"/>
                    <a:pt x="4623" y="0"/>
                    <a:pt x="4554" y="0"/>
                  </a:cubicBezTo>
                  <a:cubicBezTo>
                    <a:pt x="4485" y="0"/>
                    <a:pt x="4416" y="651"/>
                    <a:pt x="4381" y="3188"/>
                  </a:cubicBezTo>
                  <a:cubicBezTo>
                    <a:pt x="4347" y="5725"/>
                    <a:pt x="4347" y="10149"/>
                    <a:pt x="4554" y="13337"/>
                  </a:cubicBezTo>
                  <a:cubicBezTo>
                    <a:pt x="4761" y="16525"/>
                    <a:pt x="5175" y="18477"/>
                    <a:pt x="5727" y="19518"/>
                  </a:cubicBezTo>
                  <a:cubicBezTo>
                    <a:pt x="6279" y="20559"/>
                    <a:pt x="6969" y="20689"/>
                    <a:pt x="7901" y="20039"/>
                  </a:cubicBezTo>
                  <a:cubicBezTo>
                    <a:pt x="8832" y="19388"/>
                    <a:pt x="10005" y="17957"/>
                    <a:pt x="10730" y="17046"/>
                  </a:cubicBezTo>
                  <a:cubicBezTo>
                    <a:pt x="11455" y="16135"/>
                    <a:pt x="11731" y="15745"/>
                    <a:pt x="11869" y="15224"/>
                  </a:cubicBezTo>
                  <a:cubicBezTo>
                    <a:pt x="12007" y="14704"/>
                    <a:pt x="12007" y="14053"/>
                    <a:pt x="11834" y="13663"/>
                  </a:cubicBezTo>
                  <a:cubicBezTo>
                    <a:pt x="11662" y="13272"/>
                    <a:pt x="11317" y="13142"/>
                    <a:pt x="10937" y="13077"/>
                  </a:cubicBezTo>
                  <a:cubicBezTo>
                    <a:pt x="10557" y="13012"/>
                    <a:pt x="10143" y="13012"/>
                    <a:pt x="9902" y="13337"/>
                  </a:cubicBezTo>
                  <a:cubicBezTo>
                    <a:pt x="9660" y="13663"/>
                    <a:pt x="9591" y="14313"/>
                    <a:pt x="9591" y="14964"/>
                  </a:cubicBezTo>
                  <a:cubicBezTo>
                    <a:pt x="9591" y="15614"/>
                    <a:pt x="9660" y="16265"/>
                    <a:pt x="10281" y="17176"/>
                  </a:cubicBezTo>
                  <a:cubicBezTo>
                    <a:pt x="10903" y="18087"/>
                    <a:pt x="12076" y="19258"/>
                    <a:pt x="13180" y="19453"/>
                  </a:cubicBezTo>
                  <a:cubicBezTo>
                    <a:pt x="14284" y="19648"/>
                    <a:pt x="15319" y="18867"/>
                    <a:pt x="15975" y="18217"/>
                  </a:cubicBezTo>
                  <a:cubicBezTo>
                    <a:pt x="16630" y="17566"/>
                    <a:pt x="16906" y="17046"/>
                    <a:pt x="17113" y="16460"/>
                  </a:cubicBezTo>
                  <a:cubicBezTo>
                    <a:pt x="17320" y="15875"/>
                    <a:pt x="17458" y="15224"/>
                    <a:pt x="17562" y="15224"/>
                  </a:cubicBezTo>
                  <a:cubicBezTo>
                    <a:pt x="17665" y="15224"/>
                    <a:pt x="17734" y="15875"/>
                    <a:pt x="17769" y="16525"/>
                  </a:cubicBezTo>
                  <a:cubicBezTo>
                    <a:pt x="17803" y="17176"/>
                    <a:pt x="17803" y="17826"/>
                    <a:pt x="17838" y="18672"/>
                  </a:cubicBezTo>
                  <a:cubicBezTo>
                    <a:pt x="17872" y="19518"/>
                    <a:pt x="17941" y="20559"/>
                    <a:pt x="18045" y="20689"/>
                  </a:cubicBezTo>
                  <a:cubicBezTo>
                    <a:pt x="18149" y="20819"/>
                    <a:pt x="18287" y="20039"/>
                    <a:pt x="18459" y="19258"/>
                  </a:cubicBezTo>
                  <a:cubicBezTo>
                    <a:pt x="18632" y="18477"/>
                    <a:pt x="18839" y="17696"/>
                    <a:pt x="19115" y="17176"/>
                  </a:cubicBezTo>
                  <a:cubicBezTo>
                    <a:pt x="19391" y="16655"/>
                    <a:pt x="19736" y="16395"/>
                    <a:pt x="20150" y="17176"/>
                  </a:cubicBezTo>
                  <a:cubicBezTo>
                    <a:pt x="20564" y="17957"/>
                    <a:pt x="21047" y="19778"/>
                    <a:pt x="215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7491827" y="8725317"/>
              <a:ext cx="217945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cubicBezTo>
                    <a:pt x="686" y="5073"/>
                    <a:pt x="343" y="10145"/>
                    <a:pt x="171" y="13173"/>
                  </a:cubicBezTo>
                  <a:cubicBezTo>
                    <a:pt x="0" y="16200"/>
                    <a:pt x="0" y="17182"/>
                    <a:pt x="0" y="18082"/>
                  </a:cubicBezTo>
                  <a:cubicBezTo>
                    <a:pt x="0" y="18982"/>
                    <a:pt x="0" y="19800"/>
                    <a:pt x="686" y="20455"/>
                  </a:cubicBezTo>
                  <a:cubicBezTo>
                    <a:pt x="1371" y="21109"/>
                    <a:pt x="2743" y="21600"/>
                    <a:pt x="5829" y="21600"/>
                  </a:cubicBezTo>
                  <a:cubicBezTo>
                    <a:pt x="8914" y="21600"/>
                    <a:pt x="13714" y="21109"/>
                    <a:pt x="16629" y="20455"/>
                  </a:cubicBezTo>
                  <a:cubicBezTo>
                    <a:pt x="19543" y="19800"/>
                    <a:pt x="20571" y="18982"/>
                    <a:pt x="21600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7429557" y="8943261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7200"/>
                    <a:pt x="12150" y="14400"/>
                    <a:pt x="15750" y="18000"/>
                  </a:cubicBezTo>
                  <a:cubicBezTo>
                    <a:pt x="19350" y="21600"/>
                    <a:pt x="2047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8093768" y="9233854"/>
              <a:ext cx="320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582"/>
                    <a:pt x="21600" y="9164"/>
                    <a:pt x="19440" y="12764"/>
                  </a:cubicBezTo>
                  <a:cubicBezTo>
                    <a:pt x="17280" y="16364"/>
                    <a:pt x="8640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8770279" y="8932978"/>
              <a:ext cx="714180" cy="20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022" extrusionOk="0">
                  <a:moveTo>
                    <a:pt x="4303" y="4239"/>
                  </a:moveTo>
                  <a:cubicBezTo>
                    <a:pt x="4096" y="2469"/>
                    <a:pt x="3888" y="698"/>
                    <a:pt x="3317" y="167"/>
                  </a:cubicBezTo>
                  <a:cubicBezTo>
                    <a:pt x="2746" y="-364"/>
                    <a:pt x="1811" y="344"/>
                    <a:pt x="1084" y="2646"/>
                  </a:cubicBezTo>
                  <a:cubicBezTo>
                    <a:pt x="357" y="4947"/>
                    <a:pt x="-162" y="8843"/>
                    <a:pt x="46" y="11852"/>
                  </a:cubicBezTo>
                  <a:cubicBezTo>
                    <a:pt x="253" y="14862"/>
                    <a:pt x="1188" y="16987"/>
                    <a:pt x="2175" y="17518"/>
                  </a:cubicBezTo>
                  <a:cubicBezTo>
                    <a:pt x="3161" y="18049"/>
                    <a:pt x="4200" y="16987"/>
                    <a:pt x="4875" y="14685"/>
                  </a:cubicBezTo>
                  <a:cubicBezTo>
                    <a:pt x="5550" y="12383"/>
                    <a:pt x="5861" y="8842"/>
                    <a:pt x="5913" y="6187"/>
                  </a:cubicBezTo>
                  <a:cubicBezTo>
                    <a:pt x="5965" y="3531"/>
                    <a:pt x="5757" y="1761"/>
                    <a:pt x="5601" y="1761"/>
                  </a:cubicBezTo>
                  <a:cubicBezTo>
                    <a:pt x="5446" y="1761"/>
                    <a:pt x="5342" y="3531"/>
                    <a:pt x="5498" y="6010"/>
                  </a:cubicBezTo>
                  <a:cubicBezTo>
                    <a:pt x="5653" y="8488"/>
                    <a:pt x="6069" y="11675"/>
                    <a:pt x="6432" y="13977"/>
                  </a:cubicBezTo>
                  <a:cubicBezTo>
                    <a:pt x="6796" y="16279"/>
                    <a:pt x="7107" y="17695"/>
                    <a:pt x="7782" y="18049"/>
                  </a:cubicBezTo>
                  <a:cubicBezTo>
                    <a:pt x="8457" y="18403"/>
                    <a:pt x="9496" y="17695"/>
                    <a:pt x="10275" y="15570"/>
                  </a:cubicBezTo>
                  <a:cubicBezTo>
                    <a:pt x="11053" y="13446"/>
                    <a:pt x="11573" y="9905"/>
                    <a:pt x="11884" y="7249"/>
                  </a:cubicBezTo>
                  <a:cubicBezTo>
                    <a:pt x="12196" y="4593"/>
                    <a:pt x="12300" y="2823"/>
                    <a:pt x="12507" y="2646"/>
                  </a:cubicBezTo>
                  <a:cubicBezTo>
                    <a:pt x="12715" y="2469"/>
                    <a:pt x="13026" y="3885"/>
                    <a:pt x="13286" y="5479"/>
                  </a:cubicBezTo>
                  <a:cubicBezTo>
                    <a:pt x="13546" y="7072"/>
                    <a:pt x="13753" y="8842"/>
                    <a:pt x="13909" y="10613"/>
                  </a:cubicBezTo>
                  <a:cubicBezTo>
                    <a:pt x="14065" y="12383"/>
                    <a:pt x="14169" y="14154"/>
                    <a:pt x="14376" y="13977"/>
                  </a:cubicBezTo>
                  <a:cubicBezTo>
                    <a:pt x="14584" y="13800"/>
                    <a:pt x="14896" y="11675"/>
                    <a:pt x="15207" y="9728"/>
                  </a:cubicBezTo>
                  <a:cubicBezTo>
                    <a:pt x="15519" y="7780"/>
                    <a:pt x="15830" y="6010"/>
                    <a:pt x="16246" y="4770"/>
                  </a:cubicBezTo>
                  <a:cubicBezTo>
                    <a:pt x="16661" y="3531"/>
                    <a:pt x="17180" y="2823"/>
                    <a:pt x="17544" y="3708"/>
                  </a:cubicBezTo>
                  <a:cubicBezTo>
                    <a:pt x="17907" y="4593"/>
                    <a:pt x="18115" y="7072"/>
                    <a:pt x="18219" y="9197"/>
                  </a:cubicBezTo>
                  <a:cubicBezTo>
                    <a:pt x="18323" y="11321"/>
                    <a:pt x="18323" y="13092"/>
                    <a:pt x="18375" y="15039"/>
                  </a:cubicBezTo>
                  <a:cubicBezTo>
                    <a:pt x="18426" y="16987"/>
                    <a:pt x="18530" y="19111"/>
                    <a:pt x="18842" y="20174"/>
                  </a:cubicBezTo>
                  <a:cubicBezTo>
                    <a:pt x="19153" y="21236"/>
                    <a:pt x="19673" y="21236"/>
                    <a:pt x="20140" y="20528"/>
                  </a:cubicBezTo>
                  <a:cubicBezTo>
                    <a:pt x="20607" y="19820"/>
                    <a:pt x="21023" y="18403"/>
                    <a:pt x="21438" y="16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9575821" y="8685465"/>
              <a:ext cx="313392" cy="49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400" extrusionOk="0">
                  <a:moveTo>
                    <a:pt x="10704" y="16240"/>
                  </a:moveTo>
                  <a:cubicBezTo>
                    <a:pt x="9999" y="15636"/>
                    <a:pt x="9295" y="15032"/>
                    <a:pt x="8239" y="14654"/>
                  </a:cubicBezTo>
                  <a:cubicBezTo>
                    <a:pt x="7182" y="14277"/>
                    <a:pt x="5773" y="14126"/>
                    <a:pt x="4365" y="14126"/>
                  </a:cubicBezTo>
                  <a:cubicBezTo>
                    <a:pt x="2956" y="14126"/>
                    <a:pt x="1547" y="14277"/>
                    <a:pt x="726" y="14730"/>
                  </a:cubicBezTo>
                  <a:cubicBezTo>
                    <a:pt x="-96" y="15183"/>
                    <a:pt x="-331" y="15938"/>
                    <a:pt x="608" y="16769"/>
                  </a:cubicBezTo>
                  <a:cubicBezTo>
                    <a:pt x="1547" y="17600"/>
                    <a:pt x="3660" y="18506"/>
                    <a:pt x="5773" y="18582"/>
                  </a:cubicBezTo>
                  <a:cubicBezTo>
                    <a:pt x="7886" y="18657"/>
                    <a:pt x="9999" y="17902"/>
                    <a:pt x="11408" y="15561"/>
                  </a:cubicBezTo>
                  <a:cubicBezTo>
                    <a:pt x="12817" y="13219"/>
                    <a:pt x="13521" y="9292"/>
                    <a:pt x="13873" y="6875"/>
                  </a:cubicBezTo>
                  <a:cubicBezTo>
                    <a:pt x="14226" y="4458"/>
                    <a:pt x="14226" y="3552"/>
                    <a:pt x="13991" y="2419"/>
                  </a:cubicBezTo>
                  <a:cubicBezTo>
                    <a:pt x="13756" y="1286"/>
                    <a:pt x="13286" y="-73"/>
                    <a:pt x="13052" y="3"/>
                  </a:cubicBezTo>
                  <a:cubicBezTo>
                    <a:pt x="12817" y="78"/>
                    <a:pt x="12817" y="1589"/>
                    <a:pt x="13169" y="4383"/>
                  </a:cubicBezTo>
                  <a:cubicBezTo>
                    <a:pt x="13521" y="7177"/>
                    <a:pt x="14226" y="11256"/>
                    <a:pt x="14812" y="13975"/>
                  </a:cubicBezTo>
                  <a:cubicBezTo>
                    <a:pt x="15399" y="16693"/>
                    <a:pt x="15869" y="18053"/>
                    <a:pt x="16339" y="19110"/>
                  </a:cubicBezTo>
                  <a:cubicBezTo>
                    <a:pt x="16808" y="20168"/>
                    <a:pt x="17278" y="20923"/>
                    <a:pt x="18099" y="21225"/>
                  </a:cubicBezTo>
                  <a:cubicBezTo>
                    <a:pt x="18921" y="21527"/>
                    <a:pt x="20095" y="21376"/>
                    <a:pt x="21269" y="21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0462710" y="8860236"/>
              <a:ext cx="532215" cy="23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63" extrusionOk="0">
                  <a:moveTo>
                    <a:pt x="3237" y="0"/>
                  </a:moveTo>
                  <a:cubicBezTo>
                    <a:pt x="5048" y="3546"/>
                    <a:pt x="6860" y="7093"/>
                    <a:pt x="7975" y="9672"/>
                  </a:cubicBezTo>
                  <a:cubicBezTo>
                    <a:pt x="9089" y="12251"/>
                    <a:pt x="9507" y="13863"/>
                    <a:pt x="9786" y="15475"/>
                  </a:cubicBezTo>
                  <a:cubicBezTo>
                    <a:pt x="10065" y="17087"/>
                    <a:pt x="10204" y="18699"/>
                    <a:pt x="8811" y="19827"/>
                  </a:cubicBezTo>
                  <a:cubicBezTo>
                    <a:pt x="7417" y="20955"/>
                    <a:pt x="4491" y="21600"/>
                    <a:pt x="2749" y="21439"/>
                  </a:cubicBezTo>
                  <a:cubicBezTo>
                    <a:pt x="1007" y="21278"/>
                    <a:pt x="449" y="20310"/>
                    <a:pt x="171" y="19021"/>
                  </a:cubicBezTo>
                  <a:cubicBezTo>
                    <a:pt x="-108" y="17731"/>
                    <a:pt x="-108" y="16119"/>
                    <a:pt x="658" y="14830"/>
                  </a:cubicBezTo>
                  <a:cubicBezTo>
                    <a:pt x="1425" y="13540"/>
                    <a:pt x="2958" y="12573"/>
                    <a:pt x="4909" y="12412"/>
                  </a:cubicBezTo>
                  <a:cubicBezTo>
                    <a:pt x="6860" y="12251"/>
                    <a:pt x="9229" y="12896"/>
                    <a:pt x="11667" y="13701"/>
                  </a:cubicBezTo>
                  <a:cubicBezTo>
                    <a:pt x="14106" y="14507"/>
                    <a:pt x="16615" y="15475"/>
                    <a:pt x="18217" y="15636"/>
                  </a:cubicBezTo>
                  <a:cubicBezTo>
                    <a:pt x="19820" y="15797"/>
                    <a:pt x="20517" y="15152"/>
                    <a:pt x="20935" y="14024"/>
                  </a:cubicBezTo>
                  <a:cubicBezTo>
                    <a:pt x="21353" y="12896"/>
                    <a:pt x="21492" y="11284"/>
                    <a:pt x="21422" y="9672"/>
                  </a:cubicBezTo>
                  <a:cubicBezTo>
                    <a:pt x="21353" y="8060"/>
                    <a:pt x="21074" y="6448"/>
                    <a:pt x="19959" y="5158"/>
                  </a:cubicBezTo>
                  <a:cubicBezTo>
                    <a:pt x="18844" y="3869"/>
                    <a:pt x="16893" y="2901"/>
                    <a:pt x="15221" y="3869"/>
                  </a:cubicBezTo>
                  <a:cubicBezTo>
                    <a:pt x="13549" y="4836"/>
                    <a:pt x="12155" y="7737"/>
                    <a:pt x="10762" y="10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5177468" y="10126387"/>
              <a:ext cx="14529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000"/>
                    <a:pt x="21600" y="4000"/>
                    <a:pt x="18000" y="7600"/>
                  </a:cubicBezTo>
                  <a:cubicBezTo>
                    <a:pt x="14400" y="11200"/>
                    <a:pt x="7200" y="16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5187847" y="10004584"/>
              <a:ext cx="332105" cy="27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8" extrusionOk="0">
                  <a:moveTo>
                    <a:pt x="0" y="4425"/>
                  </a:moveTo>
                  <a:cubicBezTo>
                    <a:pt x="225" y="3139"/>
                    <a:pt x="450" y="1853"/>
                    <a:pt x="1237" y="953"/>
                  </a:cubicBezTo>
                  <a:cubicBezTo>
                    <a:pt x="2025" y="53"/>
                    <a:pt x="3375" y="-461"/>
                    <a:pt x="4837" y="568"/>
                  </a:cubicBezTo>
                  <a:cubicBezTo>
                    <a:pt x="6300" y="1596"/>
                    <a:pt x="7875" y="4168"/>
                    <a:pt x="9450" y="7768"/>
                  </a:cubicBezTo>
                  <a:cubicBezTo>
                    <a:pt x="11025" y="11368"/>
                    <a:pt x="12600" y="15996"/>
                    <a:pt x="14175" y="18439"/>
                  </a:cubicBezTo>
                  <a:cubicBezTo>
                    <a:pt x="15750" y="20882"/>
                    <a:pt x="17325" y="21139"/>
                    <a:pt x="18563" y="20496"/>
                  </a:cubicBezTo>
                  <a:cubicBezTo>
                    <a:pt x="19800" y="19853"/>
                    <a:pt x="20700" y="18310"/>
                    <a:pt x="2160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5623735" y="10230170"/>
              <a:ext cx="5189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5935083" y="10105630"/>
              <a:ext cx="33970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6327" y="21600"/>
                    <a:pt x="12655" y="21600"/>
                    <a:pt x="16364" y="18000"/>
                  </a:cubicBezTo>
                  <a:cubicBezTo>
                    <a:pt x="20073" y="14400"/>
                    <a:pt x="21164" y="7200"/>
                    <a:pt x="21382" y="3600"/>
                  </a:cubicBezTo>
                  <a:cubicBezTo>
                    <a:pt x="21600" y="0"/>
                    <a:pt x="20945" y="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6028488" y="10219791"/>
              <a:ext cx="25945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6703077" y="10136765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6972912" y="1011600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7128587" y="1014714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7657880" y="10095252"/>
              <a:ext cx="3113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7720149" y="10167900"/>
              <a:ext cx="23870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22" y="2400"/>
                    <a:pt x="10643" y="4800"/>
                    <a:pt x="14243" y="8400"/>
                  </a:cubicBezTo>
                  <a:cubicBezTo>
                    <a:pt x="17843" y="12000"/>
                    <a:pt x="1972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8363603" y="10074496"/>
              <a:ext cx="16605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4168"/>
                    <a:pt x="18000" y="8337"/>
                    <a:pt x="14400" y="11937"/>
                  </a:cubicBezTo>
                  <a:cubicBezTo>
                    <a:pt x="10800" y="15537"/>
                    <a:pt x="5400" y="185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8384360" y="9914708"/>
              <a:ext cx="280214" cy="388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3095"/>
                  </a:moveTo>
                  <a:cubicBezTo>
                    <a:pt x="1333" y="2139"/>
                    <a:pt x="2667" y="1183"/>
                    <a:pt x="4000" y="610"/>
                  </a:cubicBezTo>
                  <a:cubicBezTo>
                    <a:pt x="5333" y="36"/>
                    <a:pt x="6667" y="-155"/>
                    <a:pt x="7733" y="132"/>
                  </a:cubicBezTo>
                  <a:cubicBezTo>
                    <a:pt x="8800" y="418"/>
                    <a:pt x="9600" y="1183"/>
                    <a:pt x="10933" y="3859"/>
                  </a:cubicBezTo>
                  <a:cubicBezTo>
                    <a:pt x="12267" y="6535"/>
                    <a:pt x="14133" y="11123"/>
                    <a:pt x="15333" y="14277"/>
                  </a:cubicBezTo>
                  <a:cubicBezTo>
                    <a:pt x="16533" y="17431"/>
                    <a:pt x="17067" y="19151"/>
                    <a:pt x="18000" y="20107"/>
                  </a:cubicBezTo>
                  <a:cubicBezTo>
                    <a:pt x="18933" y="21063"/>
                    <a:pt x="20267" y="21254"/>
                    <a:pt x="21600" y="21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8799492" y="10205715"/>
              <a:ext cx="207566" cy="18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7" extrusionOk="0">
                  <a:moveTo>
                    <a:pt x="0" y="3815"/>
                  </a:moveTo>
                  <a:cubicBezTo>
                    <a:pt x="2160" y="6847"/>
                    <a:pt x="4320" y="9879"/>
                    <a:pt x="5760" y="13100"/>
                  </a:cubicBezTo>
                  <a:cubicBezTo>
                    <a:pt x="7200" y="16321"/>
                    <a:pt x="7920" y="19731"/>
                    <a:pt x="7920" y="20489"/>
                  </a:cubicBezTo>
                  <a:cubicBezTo>
                    <a:pt x="7920" y="21247"/>
                    <a:pt x="7200" y="19352"/>
                    <a:pt x="7020" y="16510"/>
                  </a:cubicBezTo>
                  <a:cubicBezTo>
                    <a:pt x="6840" y="13668"/>
                    <a:pt x="7200" y="9879"/>
                    <a:pt x="8820" y="6847"/>
                  </a:cubicBezTo>
                  <a:cubicBezTo>
                    <a:pt x="10440" y="3815"/>
                    <a:pt x="13320" y="1542"/>
                    <a:pt x="15660" y="594"/>
                  </a:cubicBezTo>
                  <a:cubicBezTo>
                    <a:pt x="18000" y="-353"/>
                    <a:pt x="19800" y="26"/>
                    <a:pt x="21600" y="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9256137" y="10036441"/>
              <a:ext cx="24907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9276893" y="10157521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9949352" y="9998753"/>
              <a:ext cx="269966" cy="26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6" h="20916" extrusionOk="0">
                  <a:moveTo>
                    <a:pt x="12806" y="245"/>
                  </a:moveTo>
                  <a:cubicBezTo>
                    <a:pt x="10172" y="-29"/>
                    <a:pt x="7537" y="-302"/>
                    <a:pt x="5298" y="792"/>
                  </a:cubicBezTo>
                  <a:cubicBezTo>
                    <a:pt x="3059" y="1885"/>
                    <a:pt x="1215" y="4346"/>
                    <a:pt x="425" y="6944"/>
                  </a:cubicBezTo>
                  <a:cubicBezTo>
                    <a:pt x="-365" y="9541"/>
                    <a:pt x="-102" y="12275"/>
                    <a:pt x="1611" y="14736"/>
                  </a:cubicBezTo>
                  <a:cubicBezTo>
                    <a:pt x="3323" y="17197"/>
                    <a:pt x="6484" y="19384"/>
                    <a:pt x="9381" y="20341"/>
                  </a:cubicBezTo>
                  <a:cubicBezTo>
                    <a:pt x="12279" y="21298"/>
                    <a:pt x="14913" y="21025"/>
                    <a:pt x="17152" y="19794"/>
                  </a:cubicBezTo>
                  <a:cubicBezTo>
                    <a:pt x="19391" y="18564"/>
                    <a:pt x="21235" y="16376"/>
                    <a:pt x="20313" y="13506"/>
                  </a:cubicBezTo>
                  <a:cubicBezTo>
                    <a:pt x="19391" y="10635"/>
                    <a:pt x="15703" y="7080"/>
                    <a:pt x="13069" y="5030"/>
                  </a:cubicBezTo>
                  <a:cubicBezTo>
                    <a:pt x="10435" y="2979"/>
                    <a:pt x="8855" y="2432"/>
                    <a:pt x="7274" y="1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10636449" y="1027168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527994" y="10967028"/>
              <a:ext cx="47740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87" y="14400"/>
                    <a:pt x="6574" y="7200"/>
                    <a:pt x="10174" y="3600"/>
                  </a:cubicBezTo>
                  <a:cubicBezTo>
                    <a:pt x="13774" y="0"/>
                    <a:pt x="1768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496859" y="11050055"/>
              <a:ext cx="479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0" y="21600"/>
                  </a:moveTo>
                  <a:cubicBezTo>
                    <a:pt x="4868" y="19200"/>
                    <a:pt x="9735" y="16800"/>
                    <a:pt x="13462" y="15600"/>
                  </a:cubicBezTo>
                  <a:cubicBezTo>
                    <a:pt x="17189" y="14400"/>
                    <a:pt x="19775" y="14400"/>
                    <a:pt x="20687" y="12000"/>
                  </a:cubicBezTo>
                  <a:cubicBezTo>
                    <a:pt x="21600" y="9600"/>
                    <a:pt x="20839" y="4800"/>
                    <a:pt x="200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766695" y="10790598"/>
              <a:ext cx="277522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0"/>
                  </a:moveTo>
                  <a:cubicBezTo>
                    <a:pt x="3200" y="1096"/>
                    <a:pt x="6400" y="2191"/>
                    <a:pt x="9467" y="3522"/>
                  </a:cubicBezTo>
                  <a:cubicBezTo>
                    <a:pt x="12533" y="4852"/>
                    <a:pt x="15467" y="6417"/>
                    <a:pt x="17467" y="7435"/>
                  </a:cubicBezTo>
                  <a:cubicBezTo>
                    <a:pt x="19467" y="8452"/>
                    <a:pt x="20533" y="8922"/>
                    <a:pt x="21067" y="9548"/>
                  </a:cubicBezTo>
                  <a:cubicBezTo>
                    <a:pt x="21600" y="10174"/>
                    <a:pt x="21600" y="10957"/>
                    <a:pt x="20133" y="12287"/>
                  </a:cubicBezTo>
                  <a:cubicBezTo>
                    <a:pt x="18667" y="13617"/>
                    <a:pt x="15733" y="15496"/>
                    <a:pt x="12933" y="17139"/>
                  </a:cubicBezTo>
                  <a:cubicBezTo>
                    <a:pt x="10133" y="18783"/>
                    <a:pt x="7467" y="20191"/>
                    <a:pt x="4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1607336" y="10829622"/>
              <a:ext cx="331313" cy="39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162" extrusionOk="0">
                  <a:moveTo>
                    <a:pt x="0" y="2878"/>
                  </a:moveTo>
                  <a:cubicBezTo>
                    <a:pt x="0" y="1963"/>
                    <a:pt x="0" y="1047"/>
                    <a:pt x="557" y="498"/>
                  </a:cubicBezTo>
                  <a:cubicBezTo>
                    <a:pt x="1113" y="-51"/>
                    <a:pt x="2227" y="-234"/>
                    <a:pt x="5122" y="407"/>
                  </a:cubicBezTo>
                  <a:cubicBezTo>
                    <a:pt x="8016" y="1047"/>
                    <a:pt x="12693" y="2512"/>
                    <a:pt x="15922" y="3427"/>
                  </a:cubicBezTo>
                  <a:cubicBezTo>
                    <a:pt x="19151" y="4342"/>
                    <a:pt x="20932" y="4708"/>
                    <a:pt x="21266" y="4617"/>
                  </a:cubicBezTo>
                  <a:cubicBezTo>
                    <a:pt x="21600" y="4525"/>
                    <a:pt x="20487" y="3976"/>
                    <a:pt x="19373" y="3702"/>
                  </a:cubicBezTo>
                  <a:cubicBezTo>
                    <a:pt x="18260" y="3427"/>
                    <a:pt x="17146" y="3427"/>
                    <a:pt x="16144" y="3702"/>
                  </a:cubicBezTo>
                  <a:cubicBezTo>
                    <a:pt x="15142" y="3976"/>
                    <a:pt x="14252" y="4525"/>
                    <a:pt x="13695" y="5258"/>
                  </a:cubicBezTo>
                  <a:cubicBezTo>
                    <a:pt x="13138" y="5990"/>
                    <a:pt x="12915" y="6905"/>
                    <a:pt x="13472" y="9010"/>
                  </a:cubicBezTo>
                  <a:cubicBezTo>
                    <a:pt x="14029" y="11115"/>
                    <a:pt x="15365" y="14410"/>
                    <a:pt x="16033" y="16607"/>
                  </a:cubicBezTo>
                  <a:cubicBezTo>
                    <a:pt x="16701" y="18803"/>
                    <a:pt x="16701" y="19902"/>
                    <a:pt x="15699" y="20542"/>
                  </a:cubicBezTo>
                  <a:cubicBezTo>
                    <a:pt x="14697" y="21183"/>
                    <a:pt x="12693" y="21366"/>
                    <a:pt x="10689" y="20908"/>
                  </a:cubicBezTo>
                  <a:cubicBezTo>
                    <a:pt x="8685" y="20451"/>
                    <a:pt x="6680" y="19352"/>
                    <a:pt x="5567" y="18254"/>
                  </a:cubicBezTo>
                  <a:cubicBezTo>
                    <a:pt x="4454" y="17156"/>
                    <a:pt x="4231" y="16058"/>
                    <a:pt x="4008" y="14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2095116" y="10583032"/>
              <a:ext cx="767995" cy="64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876" y="1379"/>
                  </a:moveTo>
                  <a:cubicBezTo>
                    <a:pt x="584" y="689"/>
                    <a:pt x="292" y="0"/>
                    <a:pt x="146" y="0"/>
                  </a:cubicBezTo>
                  <a:cubicBezTo>
                    <a:pt x="0" y="0"/>
                    <a:pt x="0" y="689"/>
                    <a:pt x="0" y="3562"/>
                  </a:cubicBezTo>
                  <a:cubicBezTo>
                    <a:pt x="0" y="6434"/>
                    <a:pt x="0" y="11489"/>
                    <a:pt x="0" y="14419"/>
                  </a:cubicBezTo>
                  <a:cubicBezTo>
                    <a:pt x="0" y="17349"/>
                    <a:pt x="0" y="18153"/>
                    <a:pt x="0" y="18153"/>
                  </a:cubicBezTo>
                  <a:cubicBezTo>
                    <a:pt x="0" y="18153"/>
                    <a:pt x="0" y="17349"/>
                    <a:pt x="97" y="16660"/>
                  </a:cubicBezTo>
                  <a:cubicBezTo>
                    <a:pt x="195" y="15970"/>
                    <a:pt x="389" y="15396"/>
                    <a:pt x="681" y="14879"/>
                  </a:cubicBezTo>
                  <a:cubicBezTo>
                    <a:pt x="973" y="14362"/>
                    <a:pt x="1362" y="13902"/>
                    <a:pt x="1751" y="13845"/>
                  </a:cubicBezTo>
                  <a:cubicBezTo>
                    <a:pt x="2141" y="13787"/>
                    <a:pt x="2530" y="14132"/>
                    <a:pt x="3259" y="15281"/>
                  </a:cubicBezTo>
                  <a:cubicBezTo>
                    <a:pt x="3989" y="16430"/>
                    <a:pt x="5059" y="18383"/>
                    <a:pt x="6227" y="19589"/>
                  </a:cubicBezTo>
                  <a:cubicBezTo>
                    <a:pt x="7395" y="20796"/>
                    <a:pt x="8659" y="21255"/>
                    <a:pt x="9730" y="21255"/>
                  </a:cubicBezTo>
                  <a:cubicBezTo>
                    <a:pt x="10800" y="21255"/>
                    <a:pt x="11676" y="20796"/>
                    <a:pt x="12405" y="20106"/>
                  </a:cubicBezTo>
                  <a:cubicBezTo>
                    <a:pt x="13135" y="19417"/>
                    <a:pt x="13719" y="18498"/>
                    <a:pt x="13914" y="17636"/>
                  </a:cubicBezTo>
                  <a:cubicBezTo>
                    <a:pt x="14108" y="16774"/>
                    <a:pt x="13914" y="15970"/>
                    <a:pt x="13573" y="15568"/>
                  </a:cubicBezTo>
                  <a:cubicBezTo>
                    <a:pt x="13232" y="15166"/>
                    <a:pt x="12746" y="15166"/>
                    <a:pt x="12503" y="15626"/>
                  </a:cubicBezTo>
                  <a:cubicBezTo>
                    <a:pt x="12259" y="16085"/>
                    <a:pt x="12259" y="17004"/>
                    <a:pt x="12892" y="18096"/>
                  </a:cubicBezTo>
                  <a:cubicBezTo>
                    <a:pt x="13524" y="19187"/>
                    <a:pt x="14789" y="20451"/>
                    <a:pt x="16346" y="21026"/>
                  </a:cubicBezTo>
                  <a:cubicBezTo>
                    <a:pt x="17903" y="21600"/>
                    <a:pt x="19751" y="21485"/>
                    <a:pt x="21600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3350889" y="10988806"/>
              <a:ext cx="300972" cy="17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0" y="15774"/>
                  </a:moveTo>
                  <a:cubicBezTo>
                    <a:pt x="2234" y="13737"/>
                    <a:pt x="4469" y="11699"/>
                    <a:pt x="6207" y="10069"/>
                  </a:cubicBezTo>
                  <a:cubicBezTo>
                    <a:pt x="7945" y="8438"/>
                    <a:pt x="9186" y="7216"/>
                    <a:pt x="10179" y="5789"/>
                  </a:cubicBezTo>
                  <a:cubicBezTo>
                    <a:pt x="11172" y="4363"/>
                    <a:pt x="11917" y="2733"/>
                    <a:pt x="11545" y="1714"/>
                  </a:cubicBezTo>
                  <a:cubicBezTo>
                    <a:pt x="11172" y="695"/>
                    <a:pt x="9683" y="288"/>
                    <a:pt x="8193" y="84"/>
                  </a:cubicBezTo>
                  <a:cubicBezTo>
                    <a:pt x="6703" y="-120"/>
                    <a:pt x="5214" y="-120"/>
                    <a:pt x="3724" y="2122"/>
                  </a:cubicBezTo>
                  <a:cubicBezTo>
                    <a:pt x="2234" y="4363"/>
                    <a:pt x="745" y="8846"/>
                    <a:pt x="993" y="12514"/>
                  </a:cubicBezTo>
                  <a:cubicBezTo>
                    <a:pt x="1241" y="16182"/>
                    <a:pt x="3228" y="19035"/>
                    <a:pt x="6952" y="20257"/>
                  </a:cubicBezTo>
                  <a:cubicBezTo>
                    <a:pt x="10676" y="21480"/>
                    <a:pt x="16138" y="21072"/>
                    <a:pt x="21600" y="20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3674164" y="11029298"/>
              <a:ext cx="223316" cy="56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38" extrusionOk="0">
                  <a:moveTo>
                    <a:pt x="13808" y="0"/>
                  </a:moveTo>
                  <a:cubicBezTo>
                    <a:pt x="10153" y="0"/>
                    <a:pt x="6497" y="0"/>
                    <a:pt x="4005" y="663"/>
                  </a:cubicBezTo>
                  <a:cubicBezTo>
                    <a:pt x="1513" y="1325"/>
                    <a:pt x="183" y="2650"/>
                    <a:pt x="17" y="3578"/>
                  </a:cubicBezTo>
                  <a:cubicBezTo>
                    <a:pt x="-149" y="4506"/>
                    <a:pt x="848" y="5036"/>
                    <a:pt x="4005" y="5301"/>
                  </a:cubicBezTo>
                  <a:cubicBezTo>
                    <a:pt x="7162" y="5566"/>
                    <a:pt x="12479" y="5566"/>
                    <a:pt x="15636" y="5301"/>
                  </a:cubicBezTo>
                  <a:cubicBezTo>
                    <a:pt x="18793" y="5036"/>
                    <a:pt x="19789" y="4506"/>
                    <a:pt x="20122" y="3909"/>
                  </a:cubicBezTo>
                  <a:cubicBezTo>
                    <a:pt x="20454" y="3313"/>
                    <a:pt x="20122" y="2650"/>
                    <a:pt x="19457" y="2054"/>
                  </a:cubicBezTo>
                  <a:cubicBezTo>
                    <a:pt x="18793" y="1458"/>
                    <a:pt x="17796" y="928"/>
                    <a:pt x="17297" y="994"/>
                  </a:cubicBezTo>
                  <a:cubicBezTo>
                    <a:pt x="16799" y="1060"/>
                    <a:pt x="16799" y="1723"/>
                    <a:pt x="17463" y="4240"/>
                  </a:cubicBezTo>
                  <a:cubicBezTo>
                    <a:pt x="18128" y="6758"/>
                    <a:pt x="19457" y="11131"/>
                    <a:pt x="20288" y="14047"/>
                  </a:cubicBezTo>
                  <a:cubicBezTo>
                    <a:pt x="21119" y="16962"/>
                    <a:pt x="21451" y="18420"/>
                    <a:pt x="21451" y="19546"/>
                  </a:cubicBezTo>
                  <a:cubicBezTo>
                    <a:pt x="21451" y="20672"/>
                    <a:pt x="21119" y="21467"/>
                    <a:pt x="20786" y="21534"/>
                  </a:cubicBezTo>
                  <a:cubicBezTo>
                    <a:pt x="20454" y="21600"/>
                    <a:pt x="20122" y="20937"/>
                    <a:pt x="19789" y="20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4046235" y="11070811"/>
              <a:ext cx="31135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271"/>
                    <a:pt x="2400" y="2541"/>
                    <a:pt x="3720" y="5294"/>
                  </a:cubicBezTo>
                  <a:cubicBezTo>
                    <a:pt x="5040" y="8047"/>
                    <a:pt x="6480" y="12282"/>
                    <a:pt x="7920" y="14400"/>
                  </a:cubicBezTo>
                  <a:cubicBezTo>
                    <a:pt x="9360" y="16518"/>
                    <a:pt x="10800" y="16518"/>
                    <a:pt x="11760" y="15459"/>
                  </a:cubicBezTo>
                  <a:cubicBezTo>
                    <a:pt x="12720" y="14400"/>
                    <a:pt x="13200" y="12282"/>
                    <a:pt x="13320" y="10165"/>
                  </a:cubicBezTo>
                  <a:cubicBezTo>
                    <a:pt x="13440" y="8047"/>
                    <a:pt x="13200" y="5929"/>
                    <a:pt x="12720" y="4024"/>
                  </a:cubicBezTo>
                  <a:cubicBezTo>
                    <a:pt x="12240" y="2118"/>
                    <a:pt x="11520" y="424"/>
                    <a:pt x="11280" y="847"/>
                  </a:cubicBezTo>
                  <a:cubicBezTo>
                    <a:pt x="11040" y="1271"/>
                    <a:pt x="11280" y="3812"/>
                    <a:pt x="12480" y="7200"/>
                  </a:cubicBezTo>
                  <a:cubicBezTo>
                    <a:pt x="13680" y="10588"/>
                    <a:pt x="15840" y="14824"/>
                    <a:pt x="17520" y="17365"/>
                  </a:cubicBezTo>
                  <a:cubicBezTo>
                    <a:pt x="19200" y="19906"/>
                    <a:pt x="2040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4465196" y="10758526"/>
              <a:ext cx="743408" cy="48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63" extrusionOk="0">
                  <a:moveTo>
                    <a:pt x="3489" y="16808"/>
                  </a:moveTo>
                  <a:cubicBezTo>
                    <a:pt x="2989" y="16505"/>
                    <a:pt x="2489" y="16203"/>
                    <a:pt x="1989" y="15977"/>
                  </a:cubicBezTo>
                  <a:cubicBezTo>
                    <a:pt x="1489" y="15750"/>
                    <a:pt x="989" y="15599"/>
                    <a:pt x="589" y="15826"/>
                  </a:cubicBezTo>
                  <a:cubicBezTo>
                    <a:pt x="189" y="16052"/>
                    <a:pt x="-111" y="16656"/>
                    <a:pt x="39" y="17487"/>
                  </a:cubicBezTo>
                  <a:cubicBezTo>
                    <a:pt x="189" y="18318"/>
                    <a:pt x="789" y="19375"/>
                    <a:pt x="1339" y="19980"/>
                  </a:cubicBezTo>
                  <a:cubicBezTo>
                    <a:pt x="1889" y="20584"/>
                    <a:pt x="2389" y="20735"/>
                    <a:pt x="2739" y="20433"/>
                  </a:cubicBezTo>
                  <a:cubicBezTo>
                    <a:pt x="3089" y="20131"/>
                    <a:pt x="3289" y="19375"/>
                    <a:pt x="3639" y="19073"/>
                  </a:cubicBezTo>
                  <a:cubicBezTo>
                    <a:pt x="3989" y="18771"/>
                    <a:pt x="4489" y="18922"/>
                    <a:pt x="4939" y="19375"/>
                  </a:cubicBezTo>
                  <a:cubicBezTo>
                    <a:pt x="5389" y="19829"/>
                    <a:pt x="5789" y="20584"/>
                    <a:pt x="6439" y="20961"/>
                  </a:cubicBezTo>
                  <a:cubicBezTo>
                    <a:pt x="7089" y="21339"/>
                    <a:pt x="7989" y="21339"/>
                    <a:pt x="8939" y="19980"/>
                  </a:cubicBezTo>
                  <a:cubicBezTo>
                    <a:pt x="9889" y="18620"/>
                    <a:pt x="10889" y="15901"/>
                    <a:pt x="11389" y="12880"/>
                  </a:cubicBezTo>
                  <a:cubicBezTo>
                    <a:pt x="11889" y="9859"/>
                    <a:pt x="11889" y="6536"/>
                    <a:pt x="11739" y="4497"/>
                  </a:cubicBezTo>
                  <a:cubicBezTo>
                    <a:pt x="11589" y="2458"/>
                    <a:pt x="11289" y="1703"/>
                    <a:pt x="10939" y="1023"/>
                  </a:cubicBezTo>
                  <a:cubicBezTo>
                    <a:pt x="10589" y="343"/>
                    <a:pt x="10189" y="-261"/>
                    <a:pt x="9989" y="117"/>
                  </a:cubicBezTo>
                  <a:cubicBezTo>
                    <a:pt x="9789" y="494"/>
                    <a:pt x="9789" y="1854"/>
                    <a:pt x="9889" y="4119"/>
                  </a:cubicBezTo>
                  <a:cubicBezTo>
                    <a:pt x="9989" y="6385"/>
                    <a:pt x="10189" y="9557"/>
                    <a:pt x="10589" y="12276"/>
                  </a:cubicBezTo>
                  <a:cubicBezTo>
                    <a:pt x="10989" y="14995"/>
                    <a:pt x="11589" y="17261"/>
                    <a:pt x="12039" y="18696"/>
                  </a:cubicBezTo>
                  <a:cubicBezTo>
                    <a:pt x="12489" y="20131"/>
                    <a:pt x="12789" y="20735"/>
                    <a:pt x="13189" y="21037"/>
                  </a:cubicBezTo>
                  <a:cubicBezTo>
                    <a:pt x="13589" y="21339"/>
                    <a:pt x="14089" y="21339"/>
                    <a:pt x="14539" y="21037"/>
                  </a:cubicBezTo>
                  <a:cubicBezTo>
                    <a:pt x="14989" y="20735"/>
                    <a:pt x="15389" y="20131"/>
                    <a:pt x="15739" y="19451"/>
                  </a:cubicBezTo>
                  <a:cubicBezTo>
                    <a:pt x="16089" y="18771"/>
                    <a:pt x="16389" y="18016"/>
                    <a:pt x="16689" y="17940"/>
                  </a:cubicBezTo>
                  <a:cubicBezTo>
                    <a:pt x="16989" y="17865"/>
                    <a:pt x="17289" y="18469"/>
                    <a:pt x="17689" y="18847"/>
                  </a:cubicBezTo>
                  <a:cubicBezTo>
                    <a:pt x="18089" y="19224"/>
                    <a:pt x="18589" y="19375"/>
                    <a:pt x="19239" y="19224"/>
                  </a:cubicBezTo>
                  <a:cubicBezTo>
                    <a:pt x="19889" y="19073"/>
                    <a:pt x="20689" y="18620"/>
                    <a:pt x="21489" y="18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5084063" y="10915136"/>
              <a:ext cx="726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4762336" y="10998163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5217132" y="11070777"/>
              <a:ext cx="676439" cy="20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249" extrusionOk="0">
                  <a:moveTo>
                    <a:pt x="1051" y="1065"/>
                  </a:moveTo>
                  <a:cubicBezTo>
                    <a:pt x="941" y="2836"/>
                    <a:pt x="831" y="4606"/>
                    <a:pt x="996" y="6200"/>
                  </a:cubicBezTo>
                  <a:cubicBezTo>
                    <a:pt x="1161" y="7793"/>
                    <a:pt x="1602" y="9210"/>
                    <a:pt x="2429" y="10272"/>
                  </a:cubicBezTo>
                  <a:cubicBezTo>
                    <a:pt x="3255" y="11334"/>
                    <a:pt x="4467" y="12042"/>
                    <a:pt x="5294" y="11688"/>
                  </a:cubicBezTo>
                  <a:cubicBezTo>
                    <a:pt x="6120" y="11334"/>
                    <a:pt x="6561" y="9918"/>
                    <a:pt x="6671" y="8324"/>
                  </a:cubicBezTo>
                  <a:cubicBezTo>
                    <a:pt x="6782" y="6731"/>
                    <a:pt x="6561" y="4960"/>
                    <a:pt x="5625" y="3544"/>
                  </a:cubicBezTo>
                  <a:cubicBezTo>
                    <a:pt x="4688" y="2128"/>
                    <a:pt x="3035" y="1065"/>
                    <a:pt x="1878" y="711"/>
                  </a:cubicBezTo>
                  <a:cubicBezTo>
                    <a:pt x="720" y="357"/>
                    <a:pt x="59" y="711"/>
                    <a:pt x="4" y="1419"/>
                  </a:cubicBezTo>
                  <a:cubicBezTo>
                    <a:pt x="-51" y="2128"/>
                    <a:pt x="500" y="3190"/>
                    <a:pt x="1327" y="3898"/>
                  </a:cubicBezTo>
                  <a:cubicBezTo>
                    <a:pt x="2153" y="4606"/>
                    <a:pt x="3255" y="4960"/>
                    <a:pt x="4633" y="4429"/>
                  </a:cubicBezTo>
                  <a:cubicBezTo>
                    <a:pt x="6010" y="3898"/>
                    <a:pt x="7663" y="2482"/>
                    <a:pt x="8820" y="1419"/>
                  </a:cubicBezTo>
                  <a:cubicBezTo>
                    <a:pt x="9978" y="357"/>
                    <a:pt x="10639" y="-351"/>
                    <a:pt x="11025" y="180"/>
                  </a:cubicBezTo>
                  <a:cubicBezTo>
                    <a:pt x="11410" y="711"/>
                    <a:pt x="11520" y="2482"/>
                    <a:pt x="11576" y="4252"/>
                  </a:cubicBezTo>
                  <a:cubicBezTo>
                    <a:pt x="11631" y="6023"/>
                    <a:pt x="11631" y="7793"/>
                    <a:pt x="11631" y="9564"/>
                  </a:cubicBezTo>
                  <a:cubicBezTo>
                    <a:pt x="11631" y="11334"/>
                    <a:pt x="11631" y="13105"/>
                    <a:pt x="11796" y="13105"/>
                  </a:cubicBezTo>
                  <a:cubicBezTo>
                    <a:pt x="11961" y="13105"/>
                    <a:pt x="12292" y="11334"/>
                    <a:pt x="12622" y="9741"/>
                  </a:cubicBezTo>
                  <a:cubicBezTo>
                    <a:pt x="12953" y="8147"/>
                    <a:pt x="13284" y="6731"/>
                    <a:pt x="13614" y="5138"/>
                  </a:cubicBezTo>
                  <a:cubicBezTo>
                    <a:pt x="13945" y="3544"/>
                    <a:pt x="14276" y="1774"/>
                    <a:pt x="14716" y="1242"/>
                  </a:cubicBezTo>
                  <a:cubicBezTo>
                    <a:pt x="15157" y="711"/>
                    <a:pt x="15708" y="1419"/>
                    <a:pt x="16314" y="4075"/>
                  </a:cubicBezTo>
                  <a:cubicBezTo>
                    <a:pt x="16920" y="6731"/>
                    <a:pt x="17582" y="11334"/>
                    <a:pt x="18463" y="14521"/>
                  </a:cubicBezTo>
                  <a:cubicBezTo>
                    <a:pt x="19345" y="17708"/>
                    <a:pt x="20447" y="19479"/>
                    <a:pt x="21549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6640807" y="11026683"/>
              <a:ext cx="322648" cy="14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800" extrusionOk="0">
                  <a:moveTo>
                    <a:pt x="0" y="363"/>
                  </a:moveTo>
                  <a:cubicBezTo>
                    <a:pt x="1149" y="-117"/>
                    <a:pt x="2298" y="-597"/>
                    <a:pt x="5515" y="2283"/>
                  </a:cubicBezTo>
                  <a:cubicBezTo>
                    <a:pt x="8732" y="5163"/>
                    <a:pt x="14017" y="11403"/>
                    <a:pt x="17119" y="15243"/>
                  </a:cubicBezTo>
                  <a:cubicBezTo>
                    <a:pt x="20221" y="19083"/>
                    <a:pt x="21140" y="20523"/>
                    <a:pt x="21370" y="20763"/>
                  </a:cubicBezTo>
                  <a:cubicBezTo>
                    <a:pt x="21600" y="21003"/>
                    <a:pt x="21140" y="20043"/>
                    <a:pt x="20681" y="190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6682320" y="11029298"/>
              <a:ext cx="30097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83" y="4431"/>
                    <a:pt x="12166" y="8862"/>
                    <a:pt x="8566" y="12462"/>
                  </a:cubicBezTo>
                  <a:cubicBezTo>
                    <a:pt x="4966" y="16062"/>
                    <a:pt x="2483" y="188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6775725" y="10977406"/>
              <a:ext cx="11416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7118208" y="10967028"/>
              <a:ext cx="16049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1" h="21600" extrusionOk="0">
                  <a:moveTo>
                    <a:pt x="0" y="0"/>
                  </a:moveTo>
                  <a:cubicBezTo>
                    <a:pt x="5731" y="1326"/>
                    <a:pt x="11461" y="2653"/>
                    <a:pt x="15429" y="5021"/>
                  </a:cubicBezTo>
                  <a:cubicBezTo>
                    <a:pt x="19396" y="7389"/>
                    <a:pt x="21600" y="10800"/>
                    <a:pt x="19837" y="13737"/>
                  </a:cubicBezTo>
                  <a:cubicBezTo>
                    <a:pt x="18073" y="16674"/>
                    <a:pt x="12343" y="19137"/>
                    <a:pt x="661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6548223" y="10956650"/>
              <a:ext cx="17561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7378" y="0"/>
                  </a:moveTo>
                  <a:cubicBezTo>
                    <a:pt x="4055" y="1946"/>
                    <a:pt x="732" y="3892"/>
                    <a:pt x="109" y="6714"/>
                  </a:cubicBezTo>
                  <a:cubicBezTo>
                    <a:pt x="-514" y="9535"/>
                    <a:pt x="1563" y="13232"/>
                    <a:pt x="5509" y="15859"/>
                  </a:cubicBezTo>
                  <a:cubicBezTo>
                    <a:pt x="9455" y="18486"/>
                    <a:pt x="15271" y="20043"/>
                    <a:pt x="2108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7886795" y="10794473"/>
              <a:ext cx="290000" cy="44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0627" extrusionOk="0">
                  <a:moveTo>
                    <a:pt x="1499" y="781"/>
                  </a:moveTo>
                  <a:cubicBezTo>
                    <a:pt x="1499" y="-19"/>
                    <a:pt x="1499" y="-819"/>
                    <a:pt x="1242" y="1741"/>
                  </a:cubicBezTo>
                  <a:cubicBezTo>
                    <a:pt x="985" y="4301"/>
                    <a:pt x="470" y="10221"/>
                    <a:pt x="213" y="13661"/>
                  </a:cubicBezTo>
                  <a:cubicBezTo>
                    <a:pt x="-44" y="17101"/>
                    <a:pt x="-44" y="18061"/>
                    <a:pt x="85" y="18141"/>
                  </a:cubicBezTo>
                  <a:cubicBezTo>
                    <a:pt x="213" y="18221"/>
                    <a:pt x="470" y="17421"/>
                    <a:pt x="856" y="16621"/>
                  </a:cubicBezTo>
                  <a:cubicBezTo>
                    <a:pt x="1242" y="15821"/>
                    <a:pt x="1756" y="15021"/>
                    <a:pt x="2527" y="14061"/>
                  </a:cubicBezTo>
                  <a:cubicBezTo>
                    <a:pt x="3299" y="13101"/>
                    <a:pt x="4327" y="11981"/>
                    <a:pt x="5356" y="11821"/>
                  </a:cubicBezTo>
                  <a:cubicBezTo>
                    <a:pt x="6385" y="11661"/>
                    <a:pt x="7413" y="12461"/>
                    <a:pt x="8185" y="13741"/>
                  </a:cubicBezTo>
                  <a:cubicBezTo>
                    <a:pt x="8956" y="15021"/>
                    <a:pt x="9470" y="16781"/>
                    <a:pt x="9985" y="18061"/>
                  </a:cubicBezTo>
                  <a:cubicBezTo>
                    <a:pt x="10499" y="19341"/>
                    <a:pt x="11013" y="20141"/>
                    <a:pt x="11913" y="20461"/>
                  </a:cubicBezTo>
                  <a:cubicBezTo>
                    <a:pt x="12813" y="20781"/>
                    <a:pt x="14099" y="20621"/>
                    <a:pt x="15770" y="20141"/>
                  </a:cubicBezTo>
                  <a:cubicBezTo>
                    <a:pt x="17442" y="19661"/>
                    <a:pt x="19499" y="18861"/>
                    <a:pt x="21556" y="18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8169223" y="11066126"/>
              <a:ext cx="581904" cy="227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190" extrusionOk="0">
                  <a:moveTo>
                    <a:pt x="4852" y="2371"/>
                  </a:moveTo>
                  <a:cubicBezTo>
                    <a:pt x="4344" y="1404"/>
                    <a:pt x="3836" y="437"/>
                    <a:pt x="3264" y="114"/>
                  </a:cubicBezTo>
                  <a:cubicBezTo>
                    <a:pt x="2692" y="-208"/>
                    <a:pt x="2057" y="114"/>
                    <a:pt x="1422" y="1565"/>
                  </a:cubicBezTo>
                  <a:cubicBezTo>
                    <a:pt x="786" y="3016"/>
                    <a:pt x="151" y="5595"/>
                    <a:pt x="24" y="7529"/>
                  </a:cubicBezTo>
                  <a:cubicBezTo>
                    <a:pt x="-103" y="9464"/>
                    <a:pt x="278" y="10753"/>
                    <a:pt x="1104" y="11559"/>
                  </a:cubicBezTo>
                  <a:cubicBezTo>
                    <a:pt x="1930" y="12365"/>
                    <a:pt x="3201" y="12688"/>
                    <a:pt x="4217" y="11559"/>
                  </a:cubicBezTo>
                  <a:cubicBezTo>
                    <a:pt x="5233" y="10431"/>
                    <a:pt x="5996" y="7852"/>
                    <a:pt x="6186" y="5756"/>
                  </a:cubicBezTo>
                  <a:cubicBezTo>
                    <a:pt x="6377" y="3661"/>
                    <a:pt x="5996" y="2049"/>
                    <a:pt x="5742" y="2049"/>
                  </a:cubicBezTo>
                  <a:cubicBezTo>
                    <a:pt x="5488" y="2049"/>
                    <a:pt x="5361" y="3661"/>
                    <a:pt x="5297" y="5273"/>
                  </a:cubicBezTo>
                  <a:cubicBezTo>
                    <a:pt x="5233" y="6885"/>
                    <a:pt x="5233" y="8497"/>
                    <a:pt x="5805" y="10431"/>
                  </a:cubicBezTo>
                  <a:cubicBezTo>
                    <a:pt x="6377" y="12365"/>
                    <a:pt x="7521" y="14622"/>
                    <a:pt x="8728" y="15428"/>
                  </a:cubicBezTo>
                  <a:cubicBezTo>
                    <a:pt x="9935" y="16234"/>
                    <a:pt x="11205" y="15589"/>
                    <a:pt x="12222" y="13655"/>
                  </a:cubicBezTo>
                  <a:cubicBezTo>
                    <a:pt x="13238" y="11720"/>
                    <a:pt x="14001" y="8497"/>
                    <a:pt x="14636" y="6401"/>
                  </a:cubicBezTo>
                  <a:cubicBezTo>
                    <a:pt x="15271" y="4305"/>
                    <a:pt x="15779" y="3338"/>
                    <a:pt x="16478" y="3016"/>
                  </a:cubicBezTo>
                  <a:cubicBezTo>
                    <a:pt x="17177" y="2693"/>
                    <a:pt x="18066" y="3016"/>
                    <a:pt x="18892" y="4789"/>
                  </a:cubicBezTo>
                  <a:cubicBezTo>
                    <a:pt x="19718" y="6562"/>
                    <a:pt x="20481" y="9786"/>
                    <a:pt x="20925" y="12365"/>
                  </a:cubicBezTo>
                  <a:cubicBezTo>
                    <a:pt x="21370" y="14944"/>
                    <a:pt x="21497" y="16879"/>
                    <a:pt x="21243" y="18329"/>
                  </a:cubicBezTo>
                  <a:cubicBezTo>
                    <a:pt x="20989" y="19780"/>
                    <a:pt x="20353" y="20747"/>
                    <a:pt x="19337" y="21070"/>
                  </a:cubicBezTo>
                  <a:cubicBezTo>
                    <a:pt x="18321" y="21392"/>
                    <a:pt x="16923" y="21070"/>
                    <a:pt x="15843" y="20102"/>
                  </a:cubicBezTo>
                  <a:cubicBezTo>
                    <a:pt x="14763" y="19135"/>
                    <a:pt x="14001" y="17523"/>
                    <a:pt x="13238" y="15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9337315" y="10695344"/>
              <a:ext cx="1231819" cy="100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532" extrusionOk="0">
                  <a:moveTo>
                    <a:pt x="1122" y="10470"/>
                  </a:moveTo>
                  <a:cubicBezTo>
                    <a:pt x="1364" y="10914"/>
                    <a:pt x="1606" y="11358"/>
                    <a:pt x="2211" y="11617"/>
                  </a:cubicBezTo>
                  <a:cubicBezTo>
                    <a:pt x="2816" y="11876"/>
                    <a:pt x="3784" y="11950"/>
                    <a:pt x="4359" y="11839"/>
                  </a:cubicBezTo>
                  <a:cubicBezTo>
                    <a:pt x="4933" y="11728"/>
                    <a:pt x="5115" y="11432"/>
                    <a:pt x="5115" y="11136"/>
                  </a:cubicBezTo>
                  <a:cubicBezTo>
                    <a:pt x="5115" y="10840"/>
                    <a:pt x="4933" y="10544"/>
                    <a:pt x="4177" y="10322"/>
                  </a:cubicBezTo>
                  <a:cubicBezTo>
                    <a:pt x="3421" y="10100"/>
                    <a:pt x="2090" y="9952"/>
                    <a:pt x="1243" y="9915"/>
                  </a:cubicBezTo>
                  <a:cubicBezTo>
                    <a:pt x="396" y="9878"/>
                    <a:pt x="33" y="9952"/>
                    <a:pt x="2" y="10063"/>
                  </a:cubicBezTo>
                  <a:cubicBezTo>
                    <a:pt x="-28" y="10174"/>
                    <a:pt x="275" y="10322"/>
                    <a:pt x="1122" y="10396"/>
                  </a:cubicBezTo>
                  <a:cubicBezTo>
                    <a:pt x="1969" y="10470"/>
                    <a:pt x="3360" y="10470"/>
                    <a:pt x="4359" y="10322"/>
                  </a:cubicBezTo>
                  <a:cubicBezTo>
                    <a:pt x="5357" y="10174"/>
                    <a:pt x="5962" y="9878"/>
                    <a:pt x="6506" y="9545"/>
                  </a:cubicBezTo>
                  <a:cubicBezTo>
                    <a:pt x="7051" y="9213"/>
                    <a:pt x="7535" y="8843"/>
                    <a:pt x="7807" y="8843"/>
                  </a:cubicBezTo>
                  <a:cubicBezTo>
                    <a:pt x="8080" y="8843"/>
                    <a:pt x="8140" y="9213"/>
                    <a:pt x="8170" y="9582"/>
                  </a:cubicBezTo>
                  <a:cubicBezTo>
                    <a:pt x="8201" y="9952"/>
                    <a:pt x="8201" y="10322"/>
                    <a:pt x="8201" y="10692"/>
                  </a:cubicBezTo>
                  <a:cubicBezTo>
                    <a:pt x="8201" y="11062"/>
                    <a:pt x="8201" y="11432"/>
                    <a:pt x="8291" y="11432"/>
                  </a:cubicBezTo>
                  <a:cubicBezTo>
                    <a:pt x="8382" y="11432"/>
                    <a:pt x="8564" y="11062"/>
                    <a:pt x="8745" y="10729"/>
                  </a:cubicBezTo>
                  <a:cubicBezTo>
                    <a:pt x="8927" y="10396"/>
                    <a:pt x="9108" y="10100"/>
                    <a:pt x="9320" y="10063"/>
                  </a:cubicBezTo>
                  <a:cubicBezTo>
                    <a:pt x="9532" y="10026"/>
                    <a:pt x="9774" y="10248"/>
                    <a:pt x="9955" y="10655"/>
                  </a:cubicBezTo>
                  <a:cubicBezTo>
                    <a:pt x="10137" y="11062"/>
                    <a:pt x="10258" y="11654"/>
                    <a:pt x="10409" y="12098"/>
                  </a:cubicBezTo>
                  <a:cubicBezTo>
                    <a:pt x="10560" y="12541"/>
                    <a:pt x="10742" y="12837"/>
                    <a:pt x="10984" y="13022"/>
                  </a:cubicBezTo>
                  <a:cubicBezTo>
                    <a:pt x="11226" y="13207"/>
                    <a:pt x="11528" y="13281"/>
                    <a:pt x="11801" y="13170"/>
                  </a:cubicBezTo>
                  <a:cubicBezTo>
                    <a:pt x="12073" y="13059"/>
                    <a:pt x="12315" y="12763"/>
                    <a:pt x="12738" y="11839"/>
                  </a:cubicBezTo>
                  <a:cubicBezTo>
                    <a:pt x="13162" y="10914"/>
                    <a:pt x="13767" y="9361"/>
                    <a:pt x="14130" y="7585"/>
                  </a:cubicBezTo>
                  <a:cubicBezTo>
                    <a:pt x="14493" y="5810"/>
                    <a:pt x="14614" y="3813"/>
                    <a:pt x="14614" y="2629"/>
                  </a:cubicBezTo>
                  <a:cubicBezTo>
                    <a:pt x="14614" y="1445"/>
                    <a:pt x="14493" y="1076"/>
                    <a:pt x="14311" y="706"/>
                  </a:cubicBezTo>
                  <a:cubicBezTo>
                    <a:pt x="14130" y="336"/>
                    <a:pt x="13888" y="-34"/>
                    <a:pt x="13767" y="3"/>
                  </a:cubicBezTo>
                  <a:cubicBezTo>
                    <a:pt x="13646" y="40"/>
                    <a:pt x="13646" y="484"/>
                    <a:pt x="13646" y="2074"/>
                  </a:cubicBezTo>
                  <a:cubicBezTo>
                    <a:pt x="13646" y="3665"/>
                    <a:pt x="13646" y="6402"/>
                    <a:pt x="13676" y="8251"/>
                  </a:cubicBezTo>
                  <a:cubicBezTo>
                    <a:pt x="13706" y="10100"/>
                    <a:pt x="13767" y="11062"/>
                    <a:pt x="13888" y="11765"/>
                  </a:cubicBezTo>
                  <a:cubicBezTo>
                    <a:pt x="14009" y="12467"/>
                    <a:pt x="14190" y="12911"/>
                    <a:pt x="14463" y="13170"/>
                  </a:cubicBezTo>
                  <a:cubicBezTo>
                    <a:pt x="14735" y="13429"/>
                    <a:pt x="15098" y="13503"/>
                    <a:pt x="15552" y="13244"/>
                  </a:cubicBezTo>
                  <a:cubicBezTo>
                    <a:pt x="16006" y="12985"/>
                    <a:pt x="16550" y="12393"/>
                    <a:pt x="16913" y="11913"/>
                  </a:cubicBezTo>
                  <a:cubicBezTo>
                    <a:pt x="17276" y="11432"/>
                    <a:pt x="17458" y="11062"/>
                    <a:pt x="17639" y="10729"/>
                  </a:cubicBezTo>
                  <a:cubicBezTo>
                    <a:pt x="17821" y="10396"/>
                    <a:pt x="18002" y="10100"/>
                    <a:pt x="18063" y="10174"/>
                  </a:cubicBezTo>
                  <a:cubicBezTo>
                    <a:pt x="18123" y="10248"/>
                    <a:pt x="18063" y="10692"/>
                    <a:pt x="18123" y="11062"/>
                  </a:cubicBezTo>
                  <a:cubicBezTo>
                    <a:pt x="18184" y="11432"/>
                    <a:pt x="18365" y="11728"/>
                    <a:pt x="18607" y="11876"/>
                  </a:cubicBezTo>
                  <a:cubicBezTo>
                    <a:pt x="18849" y="12024"/>
                    <a:pt x="19152" y="12024"/>
                    <a:pt x="19424" y="11913"/>
                  </a:cubicBezTo>
                  <a:cubicBezTo>
                    <a:pt x="19696" y="11802"/>
                    <a:pt x="19938" y="11580"/>
                    <a:pt x="20120" y="11173"/>
                  </a:cubicBezTo>
                  <a:cubicBezTo>
                    <a:pt x="20301" y="10766"/>
                    <a:pt x="20422" y="10174"/>
                    <a:pt x="20543" y="10100"/>
                  </a:cubicBezTo>
                  <a:cubicBezTo>
                    <a:pt x="20664" y="10026"/>
                    <a:pt x="20785" y="10470"/>
                    <a:pt x="20997" y="11839"/>
                  </a:cubicBezTo>
                  <a:cubicBezTo>
                    <a:pt x="21209" y="13207"/>
                    <a:pt x="21511" y="15500"/>
                    <a:pt x="21542" y="17202"/>
                  </a:cubicBezTo>
                  <a:cubicBezTo>
                    <a:pt x="21572" y="18903"/>
                    <a:pt x="21330" y="20013"/>
                    <a:pt x="20755" y="20678"/>
                  </a:cubicBezTo>
                  <a:cubicBezTo>
                    <a:pt x="20180" y="21344"/>
                    <a:pt x="19273" y="21566"/>
                    <a:pt x="18638" y="21529"/>
                  </a:cubicBezTo>
                  <a:cubicBezTo>
                    <a:pt x="18002" y="21492"/>
                    <a:pt x="17639" y="21196"/>
                    <a:pt x="17427" y="20789"/>
                  </a:cubicBezTo>
                  <a:cubicBezTo>
                    <a:pt x="17216" y="20382"/>
                    <a:pt x="17155" y="19865"/>
                    <a:pt x="17367" y="19384"/>
                  </a:cubicBezTo>
                  <a:cubicBezTo>
                    <a:pt x="17579" y="18903"/>
                    <a:pt x="18063" y="18459"/>
                    <a:pt x="18789" y="17941"/>
                  </a:cubicBezTo>
                  <a:cubicBezTo>
                    <a:pt x="19515" y="17424"/>
                    <a:pt x="20483" y="16832"/>
                    <a:pt x="21451" y="16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11214173" y="10915136"/>
              <a:ext cx="605401" cy="40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522" extrusionOk="0">
                  <a:moveTo>
                    <a:pt x="1595" y="0"/>
                  </a:moveTo>
                  <a:cubicBezTo>
                    <a:pt x="982" y="549"/>
                    <a:pt x="368" y="1098"/>
                    <a:pt x="122" y="3570"/>
                  </a:cubicBezTo>
                  <a:cubicBezTo>
                    <a:pt x="-123" y="6041"/>
                    <a:pt x="0" y="10434"/>
                    <a:pt x="491" y="13454"/>
                  </a:cubicBezTo>
                  <a:cubicBezTo>
                    <a:pt x="982" y="16475"/>
                    <a:pt x="1841" y="18122"/>
                    <a:pt x="2884" y="18854"/>
                  </a:cubicBezTo>
                  <a:cubicBezTo>
                    <a:pt x="3927" y="19586"/>
                    <a:pt x="5154" y="19403"/>
                    <a:pt x="6197" y="18214"/>
                  </a:cubicBezTo>
                  <a:cubicBezTo>
                    <a:pt x="7241" y="17024"/>
                    <a:pt x="8100" y="14827"/>
                    <a:pt x="8591" y="13271"/>
                  </a:cubicBezTo>
                  <a:cubicBezTo>
                    <a:pt x="9082" y="11715"/>
                    <a:pt x="9204" y="10800"/>
                    <a:pt x="9388" y="10800"/>
                  </a:cubicBezTo>
                  <a:cubicBezTo>
                    <a:pt x="9572" y="10800"/>
                    <a:pt x="9818" y="11715"/>
                    <a:pt x="10186" y="13180"/>
                  </a:cubicBezTo>
                  <a:cubicBezTo>
                    <a:pt x="10554" y="14644"/>
                    <a:pt x="11045" y="16658"/>
                    <a:pt x="11475" y="18031"/>
                  </a:cubicBezTo>
                  <a:cubicBezTo>
                    <a:pt x="11904" y="19403"/>
                    <a:pt x="12272" y="20136"/>
                    <a:pt x="12763" y="20685"/>
                  </a:cubicBezTo>
                  <a:cubicBezTo>
                    <a:pt x="13254" y="21234"/>
                    <a:pt x="13868" y="21600"/>
                    <a:pt x="14420" y="21508"/>
                  </a:cubicBezTo>
                  <a:cubicBezTo>
                    <a:pt x="14972" y="21417"/>
                    <a:pt x="15463" y="20868"/>
                    <a:pt x="15832" y="19953"/>
                  </a:cubicBezTo>
                  <a:cubicBezTo>
                    <a:pt x="16200" y="19037"/>
                    <a:pt x="16445" y="17756"/>
                    <a:pt x="16629" y="16475"/>
                  </a:cubicBezTo>
                  <a:cubicBezTo>
                    <a:pt x="16813" y="15193"/>
                    <a:pt x="16936" y="13912"/>
                    <a:pt x="17243" y="13729"/>
                  </a:cubicBezTo>
                  <a:cubicBezTo>
                    <a:pt x="17550" y="13546"/>
                    <a:pt x="18041" y="14461"/>
                    <a:pt x="18470" y="15285"/>
                  </a:cubicBezTo>
                  <a:cubicBezTo>
                    <a:pt x="18900" y="16108"/>
                    <a:pt x="19268" y="16841"/>
                    <a:pt x="19759" y="17298"/>
                  </a:cubicBezTo>
                  <a:cubicBezTo>
                    <a:pt x="20250" y="17756"/>
                    <a:pt x="20863" y="17939"/>
                    <a:pt x="21477" y="18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11726169" y="10987785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11051580" y="11091568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11985626" y="11070811"/>
              <a:ext cx="280215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3"/>
                  </a:moveTo>
                  <a:cubicBezTo>
                    <a:pt x="2933" y="6873"/>
                    <a:pt x="5867" y="12273"/>
                    <a:pt x="8133" y="15955"/>
                  </a:cubicBezTo>
                  <a:cubicBezTo>
                    <a:pt x="10400" y="19636"/>
                    <a:pt x="12000" y="21600"/>
                    <a:pt x="13200" y="21600"/>
                  </a:cubicBezTo>
                  <a:cubicBezTo>
                    <a:pt x="14400" y="21600"/>
                    <a:pt x="15200" y="19636"/>
                    <a:pt x="16533" y="15709"/>
                  </a:cubicBezTo>
                  <a:cubicBezTo>
                    <a:pt x="17867" y="11782"/>
                    <a:pt x="19733" y="589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2348867" y="11216107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2307353" y="10925515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2528444" y="10620673"/>
              <a:ext cx="578039" cy="69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06" extrusionOk="0">
                  <a:moveTo>
                    <a:pt x="4126" y="16079"/>
                  </a:moveTo>
                  <a:cubicBezTo>
                    <a:pt x="3483" y="15867"/>
                    <a:pt x="2840" y="15654"/>
                    <a:pt x="2133" y="15707"/>
                  </a:cubicBezTo>
                  <a:cubicBezTo>
                    <a:pt x="1426" y="15760"/>
                    <a:pt x="654" y="16079"/>
                    <a:pt x="269" y="16558"/>
                  </a:cubicBezTo>
                  <a:cubicBezTo>
                    <a:pt x="-117" y="17037"/>
                    <a:pt x="-117" y="17675"/>
                    <a:pt x="462" y="18207"/>
                  </a:cubicBezTo>
                  <a:cubicBezTo>
                    <a:pt x="1040" y="18739"/>
                    <a:pt x="2197" y="19165"/>
                    <a:pt x="3354" y="19112"/>
                  </a:cubicBezTo>
                  <a:cubicBezTo>
                    <a:pt x="4512" y="19059"/>
                    <a:pt x="5669" y="18527"/>
                    <a:pt x="6247" y="17995"/>
                  </a:cubicBezTo>
                  <a:cubicBezTo>
                    <a:pt x="6826" y="17463"/>
                    <a:pt x="6826" y="16931"/>
                    <a:pt x="6633" y="16931"/>
                  </a:cubicBezTo>
                  <a:cubicBezTo>
                    <a:pt x="6440" y="16931"/>
                    <a:pt x="6054" y="17463"/>
                    <a:pt x="5990" y="18101"/>
                  </a:cubicBezTo>
                  <a:cubicBezTo>
                    <a:pt x="5926" y="18739"/>
                    <a:pt x="6183" y="19484"/>
                    <a:pt x="7019" y="20176"/>
                  </a:cubicBezTo>
                  <a:cubicBezTo>
                    <a:pt x="7854" y="20868"/>
                    <a:pt x="9269" y="21506"/>
                    <a:pt x="10619" y="21506"/>
                  </a:cubicBezTo>
                  <a:cubicBezTo>
                    <a:pt x="11969" y="21506"/>
                    <a:pt x="13254" y="20868"/>
                    <a:pt x="14733" y="18846"/>
                  </a:cubicBezTo>
                  <a:cubicBezTo>
                    <a:pt x="16212" y="16824"/>
                    <a:pt x="17883" y="13419"/>
                    <a:pt x="18719" y="10493"/>
                  </a:cubicBezTo>
                  <a:cubicBezTo>
                    <a:pt x="19554" y="7567"/>
                    <a:pt x="19554" y="5120"/>
                    <a:pt x="19362" y="3630"/>
                  </a:cubicBezTo>
                  <a:cubicBezTo>
                    <a:pt x="19169" y="2140"/>
                    <a:pt x="18783" y="1608"/>
                    <a:pt x="18333" y="1130"/>
                  </a:cubicBezTo>
                  <a:cubicBezTo>
                    <a:pt x="17883" y="651"/>
                    <a:pt x="17369" y="225"/>
                    <a:pt x="16790" y="66"/>
                  </a:cubicBezTo>
                  <a:cubicBezTo>
                    <a:pt x="16212" y="-94"/>
                    <a:pt x="15569" y="12"/>
                    <a:pt x="15054" y="651"/>
                  </a:cubicBezTo>
                  <a:cubicBezTo>
                    <a:pt x="14540" y="1289"/>
                    <a:pt x="14154" y="2460"/>
                    <a:pt x="14154" y="4747"/>
                  </a:cubicBezTo>
                  <a:cubicBezTo>
                    <a:pt x="14154" y="7035"/>
                    <a:pt x="14540" y="10440"/>
                    <a:pt x="15504" y="12994"/>
                  </a:cubicBezTo>
                  <a:cubicBezTo>
                    <a:pt x="16469" y="15547"/>
                    <a:pt x="18012" y="17250"/>
                    <a:pt x="19104" y="18154"/>
                  </a:cubicBezTo>
                  <a:cubicBezTo>
                    <a:pt x="20197" y="19059"/>
                    <a:pt x="20840" y="19165"/>
                    <a:pt x="21483" y="19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3835751" y="10977406"/>
              <a:ext cx="50293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2527" y="0"/>
                  </a:moveTo>
                  <a:cubicBezTo>
                    <a:pt x="2527" y="1333"/>
                    <a:pt x="2527" y="2667"/>
                    <a:pt x="3555" y="5200"/>
                  </a:cubicBezTo>
                  <a:cubicBezTo>
                    <a:pt x="4584" y="7733"/>
                    <a:pt x="6641" y="11467"/>
                    <a:pt x="7817" y="14000"/>
                  </a:cubicBezTo>
                  <a:cubicBezTo>
                    <a:pt x="8992" y="16533"/>
                    <a:pt x="9286" y="17867"/>
                    <a:pt x="9139" y="18933"/>
                  </a:cubicBezTo>
                  <a:cubicBezTo>
                    <a:pt x="8992" y="20000"/>
                    <a:pt x="8404" y="20800"/>
                    <a:pt x="7302" y="21200"/>
                  </a:cubicBezTo>
                  <a:cubicBezTo>
                    <a:pt x="6200" y="21600"/>
                    <a:pt x="4584" y="21600"/>
                    <a:pt x="3409" y="21600"/>
                  </a:cubicBezTo>
                  <a:cubicBezTo>
                    <a:pt x="2233" y="21600"/>
                    <a:pt x="1498" y="21600"/>
                    <a:pt x="911" y="21067"/>
                  </a:cubicBezTo>
                  <a:cubicBezTo>
                    <a:pt x="323" y="20533"/>
                    <a:pt x="-118" y="19467"/>
                    <a:pt x="29" y="18800"/>
                  </a:cubicBezTo>
                  <a:cubicBezTo>
                    <a:pt x="176" y="18133"/>
                    <a:pt x="911" y="17867"/>
                    <a:pt x="3629" y="17467"/>
                  </a:cubicBezTo>
                  <a:cubicBezTo>
                    <a:pt x="6347" y="17067"/>
                    <a:pt x="11049" y="16533"/>
                    <a:pt x="14209" y="16133"/>
                  </a:cubicBezTo>
                  <a:cubicBezTo>
                    <a:pt x="17368" y="15733"/>
                    <a:pt x="18984" y="15467"/>
                    <a:pt x="20013" y="14800"/>
                  </a:cubicBezTo>
                  <a:cubicBezTo>
                    <a:pt x="21041" y="14133"/>
                    <a:pt x="21482" y="13067"/>
                    <a:pt x="21335" y="12267"/>
                  </a:cubicBezTo>
                  <a:cubicBezTo>
                    <a:pt x="21188" y="11467"/>
                    <a:pt x="20453" y="10933"/>
                    <a:pt x="19131" y="10400"/>
                  </a:cubicBezTo>
                  <a:cubicBezTo>
                    <a:pt x="17809" y="9867"/>
                    <a:pt x="15898" y="9333"/>
                    <a:pt x="14502" y="9200"/>
                  </a:cubicBezTo>
                  <a:cubicBezTo>
                    <a:pt x="13107" y="9067"/>
                    <a:pt x="12225" y="9333"/>
                    <a:pt x="11711" y="10133"/>
                  </a:cubicBezTo>
                  <a:cubicBezTo>
                    <a:pt x="11196" y="10933"/>
                    <a:pt x="11049" y="12267"/>
                    <a:pt x="11858" y="14000"/>
                  </a:cubicBezTo>
                  <a:cubicBezTo>
                    <a:pt x="12666" y="15733"/>
                    <a:pt x="14429" y="17867"/>
                    <a:pt x="16192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4458034" y="10655679"/>
              <a:ext cx="890160" cy="63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49" extrusionOk="0">
                  <a:moveTo>
                    <a:pt x="948" y="0"/>
                  </a:moveTo>
                  <a:cubicBezTo>
                    <a:pt x="613" y="3895"/>
                    <a:pt x="278" y="7790"/>
                    <a:pt x="110" y="10741"/>
                  </a:cubicBezTo>
                  <a:cubicBezTo>
                    <a:pt x="-57" y="13692"/>
                    <a:pt x="-57" y="15698"/>
                    <a:pt x="278" y="17056"/>
                  </a:cubicBezTo>
                  <a:cubicBezTo>
                    <a:pt x="613" y="18413"/>
                    <a:pt x="1283" y="19121"/>
                    <a:pt x="1827" y="19357"/>
                  </a:cubicBezTo>
                  <a:cubicBezTo>
                    <a:pt x="2371" y="19593"/>
                    <a:pt x="2790" y="19357"/>
                    <a:pt x="3124" y="19003"/>
                  </a:cubicBezTo>
                  <a:cubicBezTo>
                    <a:pt x="3459" y="18649"/>
                    <a:pt x="3710" y="18177"/>
                    <a:pt x="3962" y="17410"/>
                  </a:cubicBezTo>
                  <a:cubicBezTo>
                    <a:pt x="4213" y="16643"/>
                    <a:pt x="4464" y="15580"/>
                    <a:pt x="4548" y="15344"/>
                  </a:cubicBezTo>
                  <a:cubicBezTo>
                    <a:pt x="4631" y="15108"/>
                    <a:pt x="4548" y="15698"/>
                    <a:pt x="4506" y="16289"/>
                  </a:cubicBezTo>
                  <a:cubicBezTo>
                    <a:pt x="4464" y="16879"/>
                    <a:pt x="4464" y="17469"/>
                    <a:pt x="4841" y="18059"/>
                  </a:cubicBezTo>
                  <a:cubicBezTo>
                    <a:pt x="5217" y="18649"/>
                    <a:pt x="5971" y="19239"/>
                    <a:pt x="6557" y="19357"/>
                  </a:cubicBezTo>
                  <a:cubicBezTo>
                    <a:pt x="7143" y="19475"/>
                    <a:pt x="7562" y="19121"/>
                    <a:pt x="7771" y="18708"/>
                  </a:cubicBezTo>
                  <a:cubicBezTo>
                    <a:pt x="7980" y="18295"/>
                    <a:pt x="7980" y="17823"/>
                    <a:pt x="7980" y="17882"/>
                  </a:cubicBezTo>
                  <a:cubicBezTo>
                    <a:pt x="7980" y="17941"/>
                    <a:pt x="7980" y="18531"/>
                    <a:pt x="8106" y="19062"/>
                  </a:cubicBezTo>
                  <a:cubicBezTo>
                    <a:pt x="8231" y="19593"/>
                    <a:pt x="8483" y="20066"/>
                    <a:pt x="8901" y="20420"/>
                  </a:cubicBezTo>
                  <a:cubicBezTo>
                    <a:pt x="9320" y="20774"/>
                    <a:pt x="9906" y="21010"/>
                    <a:pt x="10534" y="20715"/>
                  </a:cubicBezTo>
                  <a:cubicBezTo>
                    <a:pt x="11162" y="20420"/>
                    <a:pt x="11831" y="19593"/>
                    <a:pt x="12543" y="17764"/>
                  </a:cubicBezTo>
                  <a:cubicBezTo>
                    <a:pt x="13255" y="15934"/>
                    <a:pt x="14008" y="13102"/>
                    <a:pt x="14385" y="10682"/>
                  </a:cubicBezTo>
                  <a:cubicBezTo>
                    <a:pt x="14762" y="8262"/>
                    <a:pt x="14762" y="6256"/>
                    <a:pt x="14762" y="4721"/>
                  </a:cubicBezTo>
                  <a:cubicBezTo>
                    <a:pt x="14762" y="3187"/>
                    <a:pt x="14762" y="2125"/>
                    <a:pt x="14678" y="2125"/>
                  </a:cubicBezTo>
                  <a:cubicBezTo>
                    <a:pt x="14594" y="2125"/>
                    <a:pt x="14427" y="3187"/>
                    <a:pt x="14259" y="5489"/>
                  </a:cubicBezTo>
                  <a:cubicBezTo>
                    <a:pt x="14092" y="7790"/>
                    <a:pt x="13924" y="11331"/>
                    <a:pt x="13924" y="14046"/>
                  </a:cubicBezTo>
                  <a:cubicBezTo>
                    <a:pt x="13924" y="16761"/>
                    <a:pt x="14092" y="18649"/>
                    <a:pt x="14343" y="19770"/>
                  </a:cubicBezTo>
                  <a:cubicBezTo>
                    <a:pt x="14594" y="20892"/>
                    <a:pt x="14929" y="21246"/>
                    <a:pt x="15306" y="21423"/>
                  </a:cubicBezTo>
                  <a:cubicBezTo>
                    <a:pt x="15683" y="21600"/>
                    <a:pt x="16101" y="21600"/>
                    <a:pt x="16478" y="21364"/>
                  </a:cubicBezTo>
                  <a:cubicBezTo>
                    <a:pt x="16855" y="21128"/>
                    <a:pt x="17190" y="20656"/>
                    <a:pt x="17399" y="20125"/>
                  </a:cubicBezTo>
                  <a:cubicBezTo>
                    <a:pt x="17608" y="19593"/>
                    <a:pt x="17692" y="19003"/>
                    <a:pt x="17901" y="18885"/>
                  </a:cubicBezTo>
                  <a:cubicBezTo>
                    <a:pt x="18110" y="18767"/>
                    <a:pt x="18445" y="19121"/>
                    <a:pt x="18780" y="19534"/>
                  </a:cubicBezTo>
                  <a:cubicBezTo>
                    <a:pt x="19115" y="19948"/>
                    <a:pt x="19450" y="20420"/>
                    <a:pt x="19910" y="20597"/>
                  </a:cubicBezTo>
                  <a:cubicBezTo>
                    <a:pt x="20371" y="20774"/>
                    <a:pt x="20957" y="20656"/>
                    <a:pt x="21543" y="2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5254787" y="10956650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4953816" y="11008542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5472732" y="11101889"/>
              <a:ext cx="550049" cy="16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3895"/>
                  </a:moveTo>
                  <a:cubicBezTo>
                    <a:pt x="136" y="6055"/>
                    <a:pt x="272" y="8215"/>
                    <a:pt x="815" y="9943"/>
                  </a:cubicBezTo>
                  <a:cubicBezTo>
                    <a:pt x="1358" y="11671"/>
                    <a:pt x="2309" y="12967"/>
                    <a:pt x="3192" y="13399"/>
                  </a:cubicBezTo>
                  <a:cubicBezTo>
                    <a:pt x="4075" y="13831"/>
                    <a:pt x="4891" y="13399"/>
                    <a:pt x="5366" y="12103"/>
                  </a:cubicBezTo>
                  <a:cubicBezTo>
                    <a:pt x="5841" y="10807"/>
                    <a:pt x="5977" y="8647"/>
                    <a:pt x="5366" y="6703"/>
                  </a:cubicBezTo>
                  <a:cubicBezTo>
                    <a:pt x="4755" y="4759"/>
                    <a:pt x="3396" y="3031"/>
                    <a:pt x="2377" y="1951"/>
                  </a:cubicBezTo>
                  <a:cubicBezTo>
                    <a:pt x="1358" y="871"/>
                    <a:pt x="679" y="439"/>
                    <a:pt x="611" y="871"/>
                  </a:cubicBezTo>
                  <a:cubicBezTo>
                    <a:pt x="543" y="1303"/>
                    <a:pt x="1087" y="2599"/>
                    <a:pt x="2106" y="3463"/>
                  </a:cubicBezTo>
                  <a:cubicBezTo>
                    <a:pt x="3125" y="4327"/>
                    <a:pt x="4619" y="4759"/>
                    <a:pt x="6045" y="4327"/>
                  </a:cubicBezTo>
                  <a:cubicBezTo>
                    <a:pt x="7472" y="3895"/>
                    <a:pt x="8830" y="2599"/>
                    <a:pt x="9849" y="1519"/>
                  </a:cubicBezTo>
                  <a:cubicBezTo>
                    <a:pt x="10868" y="439"/>
                    <a:pt x="11547" y="-425"/>
                    <a:pt x="11887" y="223"/>
                  </a:cubicBezTo>
                  <a:cubicBezTo>
                    <a:pt x="12226" y="871"/>
                    <a:pt x="12226" y="3031"/>
                    <a:pt x="12226" y="5191"/>
                  </a:cubicBezTo>
                  <a:cubicBezTo>
                    <a:pt x="12226" y="7351"/>
                    <a:pt x="12226" y="9511"/>
                    <a:pt x="12159" y="11671"/>
                  </a:cubicBezTo>
                  <a:cubicBezTo>
                    <a:pt x="12091" y="13831"/>
                    <a:pt x="11955" y="15991"/>
                    <a:pt x="12159" y="16423"/>
                  </a:cubicBezTo>
                  <a:cubicBezTo>
                    <a:pt x="12362" y="16855"/>
                    <a:pt x="12906" y="15559"/>
                    <a:pt x="13449" y="13831"/>
                  </a:cubicBezTo>
                  <a:cubicBezTo>
                    <a:pt x="13992" y="12103"/>
                    <a:pt x="14536" y="9943"/>
                    <a:pt x="15147" y="8215"/>
                  </a:cubicBezTo>
                  <a:cubicBezTo>
                    <a:pt x="15759" y="6487"/>
                    <a:pt x="16438" y="5191"/>
                    <a:pt x="16777" y="5839"/>
                  </a:cubicBezTo>
                  <a:cubicBezTo>
                    <a:pt x="17117" y="6487"/>
                    <a:pt x="17117" y="9079"/>
                    <a:pt x="17185" y="11455"/>
                  </a:cubicBezTo>
                  <a:cubicBezTo>
                    <a:pt x="17253" y="13831"/>
                    <a:pt x="17389" y="15991"/>
                    <a:pt x="17796" y="17719"/>
                  </a:cubicBezTo>
                  <a:cubicBezTo>
                    <a:pt x="18204" y="19447"/>
                    <a:pt x="18883" y="20743"/>
                    <a:pt x="19562" y="20959"/>
                  </a:cubicBezTo>
                  <a:cubicBezTo>
                    <a:pt x="20242" y="21175"/>
                    <a:pt x="20921" y="20311"/>
                    <a:pt x="21600" y="19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6250469" y="1134064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Drawing"/>
          <p:cNvGrpSpPr/>
          <p:nvPr/>
        </p:nvGrpSpPr>
        <p:grpSpPr>
          <a:xfrm>
            <a:off x="1293292" y="695345"/>
            <a:ext cx="22338074" cy="12592128"/>
            <a:chOff x="0" y="0"/>
            <a:chExt cx="22338074" cy="12592127"/>
          </a:xfrm>
        </p:grpSpPr>
        <p:sp>
          <p:nvSpPr>
            <p:cNvPr id="2182" name="Line"/>
            <p:cNvSpPr/>
            <p:nvPr/>
          </p:nvSpPr>
          <p:spPr>
            <a:xfrm>
              <a:off x="-1" y="509304"/>
              <a:ext cx="180427" cy="237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530" extrusionOk="0">
                  <a:moveTo>
                    <a:pt x="471" y="5565"/>
                  </a:moveTo>
                  <a:cubicBezTo>
                    <a:pt x="64" y="4000"/>
                    <a:pt x="-344" y="2434"/>
                    <a:pt x="471" y="1495"/>
                  </a:cubicBezTo>
                  <a:cubicBezTo>
                    <a:pt x="1286" y="556"/>
                    <a:pt x="3324" y="243"/>
                    <a:pt x="5769" y="87"/>
                  </a:cubicBezTo>
                  <a:cubicBezTo>
                    <a:pt x="8214" y="-70"/>
                    <a:pt x="11067" y="-70"/>
                    <a:pt x="13105" y="556"/>
                  </a:cubicBezTo>
                  <a:cubicBezTo>
                    <a:pt x="15143" y="1182"/>
                    <a:pt x="16365" y="2434"/>
                    <a:pt x="16365" y="4469"/>
                  </a:cubicBezTo>
                  <a:cubicBezTo>
                    <a:pt x="16365" y="6504"/>
                    <a:pt x="15143" y="9321"/>
                    <a:pt x="12086" y="12139"/>
                  </a:cubicBezTo>
                  <a:cubicBezTo>
                    <a:pt x="9030" y="14956"/>
                    <a:pt x="4139" y="17773"/>
                    <a:pt x="3528" y="19339"/>
                  </a:cubicBezTo>
                  <a:cubicBezTo>
                    <a:pt x="2916" y="20904"/>
                    <a:pt x="6584" y="21217"/>
                    <a:pt x="10252" y="21373"/>
                  </a:cubicBezTo>
                  <a:cubicBezTo>
                    <a:pt x="13920" y="21530"/>
                    <a:pt x="17588" y="21530"/>
                    <a:pt x="21256" y="21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315343" y="363240"/>
              <a:ext cx="187747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600" extrusionOk="0">
                  <a:moveTo>
                    <a:pt x="0" y="0"/>
                  </a:moveTo>
                  <a:cubicBezTo>
                    <a:pt x="4243" y="613"/>
                    <a:pt x="8486" y="1226"/>
                    <a:pt x="12343" y="3523"/>
                  </a:cubicBezTo>
                  <a:cubicBezTo>
                    <a:pt x="16200" y="5821"/>
                    <a:pt x="19671" y="9804"/>
                    <a:pt x="20636" y="12868"/>
                  </a:cubicBezTo>
                  <a:cubicBezTo>
                    <a:pt x="21600" y="15932"/>
                    <a:pt x="20057" y="18077"/>
                    <a:pt x="18321" y="19379"/>
                  </a:cubicBezTo>
                  <a:cubicBezTo>
                    <a:pt x="16586" y="20681"/>
                    <a:pt x="14657" y="21140"/>
                    <a:pt x="127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479251" y="327348"/>
              <a:ext cx="338705" cy="42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08" extrusionOk="0">
                  <a:moveTo>
                    <a:pt x="20194" y="2852"/>
                  </a:moveTo>
                  <a:cubicBezTo>
                    <a:pt x="19539" y="1981"/>
                    <a:pt x="18885" y="1110"/>
                    <a:pt x="17467" y="588"/>
                  </a:cubicBezTo>
                  <a:cubicBezTo>
                    <a:pt x="16048" y="65"/>
                    <a:pt x="13867" y="-109"/>
                    <a:pt x="12339" y="65"/>
                  </a:cubicBezTo>
                  <a:cubicBezTo>
                    <a:pt x="10812" y="239"/>
                    <a:pt x="9939" y="762"/>
                    <a:pt x="9285" y="1807"/>
                  </a:cubicBezTo>
                  <a:cubicBezTo>
                    <a:pt x="8630" y="2852"/>
                    <a:pt x="8194" y="4420"/>
                    <a:pt x="9067" y="5639"/>
                  </a:cubicBezTo>
                  <a:cubicBezTo>
                    <a:pt x="9939" y="6859"/>
                    <a:pt x="12121" y="7730"/>
                    <a:pt x="14412" y="9472"/>
                  </a:cubicBezTo>
                  <a:cubicBezTo>
                    <a:pt x="16703" y="11214"/>
                    <a:pt x="19103" y="13826"/>
                    <a:pt x="20303" y="15568"/>
                  </a:cubicBezTo>
                  <a:cubicBezTo>
                    <a:pt x="21503" y="17310"/>
                    <a:pt x="21503" y="18181"/>
                    <a:pt x="21176" y="18965"/>
                  </a:cubicBezTo>
                  <a:cubicBezTo>
                    <a:pt x="20848" y="19749"/>
                    <a:pt x="20194" y="20446"/>
                    <a:pt x="18667" y="20881"/>
                  </a:cubicBezTo>
                  <a:cubicBezTo>
                    <a:pt x="17139" y="21317"/>
                    <a:pt x="14739" y="21491"/>
                    <a:pt x="11794" y="21056"/>
                  </a:cubicBezTo>
                  <a:cubicBezTo>
                    <a:pt x="8848" y="20620"/>
                    <a:pt x="5358" y="19575"/>
                    <a:pt x="3176" y="18704"/>
                  </a:cubicBezTo>
                  <a:cubicBezTo>
                    <a:pt x="994" y="17833"/>
                    <a:pt x="121" y="17136"/>
                    <a:pt x="12" y="16439"/>
                  </a:cubicBezTo>
                  <a:cubicBezTo>
                    <a:pt x="-97" y="15743"/>
                    <a:pt x="558" y="15046"/>
                    <a:pt x="1212" y="14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934356" y="498157"/>
              <a:ext cx="211735" cy="4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79" extrusionOk="0">
                  <a:moveTo>
                    <a:pt x="0" y="0"/>
                  </a:moveTo>
                  <a:cubicBezTo>
                    <a:pt x="2090" y="4998"/>
                    <a:pt x="4181" y="9997"/>
                    <a:pt x="5400" y="13031"/>
                  </a:cubicBezTo>
                  <a:cubicBezTo>
                    <a:pt x="6619" y="16066"/>
                    <a:pt x="6968" y="17137"/>
                    <a:pt x="7316" y="18387"/>
                  </a:cubicBezTo>
                  <a:cubicBezTo>
                    <a:pt x="7665" y="19636"/>
                    <a:pt x="8013" y="21064"/>
                    <a:pt x="7665" y="21332"/>
                  </a:cubicBezTo>
                  <a:cubicBezTo>
                    <a:pt x="7316" y="21600"/>
                    <a:pt x="6271" y="20707"/>
                    <a:pt x="5400" y="18655"/>
                  </a:cubicBezTo>
                  <a:cubicBezTo>
                    <a:pt x="4529" y="16602"/>
                    <a:pt x="3832" y="13388"/>
                    <a:pt x="4006" y="10889"/>
                  </a:cubicBezTo>
                  <a:cubicBezTo>
                    <a:pt x="4181" y="8390"/>
                    <a:pt x="5226" y="6605"/>
                    <a:pt x="6619" y="5355"/>
                  </a:cubicBezTo>
                  <a:cubicBezTo>
                    <a:pt x="8013" y="4106"/>
                    <a:pt x="9755" y="3392"/>
                    <a:pt x="11497" y="3035"/>
                  </a:cubicBezTo>
                  <a:cubicBezTo>
                    <a:pt x="13239" y="2678"/>
                    <a:pt x="14981" y="2678"/>
                    <a:pt x="16548" y="3035"/>
                  </a:cubicBezTo>
                  <a:cubicBezTo>
                    <a:pt x="18116" y="3392"/>
                    <a:pt x="19510" y="4106"/>
                    <a:pt x="20381" y="4909"/>
                  </a:cubicBezTo>
                  <a:cubicBezTo>
                    <a:pt x="21252" y="5712"/>
                    <a:pt x="21600" y="6605"/>
                    <a:pt x="21077" y="7319"/>
                  </a:cubicBezTo>
                  <a:cubicBezTo>
                    <a:pt x="20555" y="8033"/>
                    <a:pt x="19161" y="8569"/>
                    <a:pt x="16548" y="8836"/>
                  </a:cubicBezTo>
                  <a:cubicBezTo>
                    <a:pt x="13936" y="9104"/>
                    <a:pt x="10103" y="9104"/>
                    <a:pt x="6271" y="9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2263002" y="570805"/>
              <a:ext cx="56388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8" y="0"/>
                  </a:moveTo>
                  <a:cubicBezTo>
                    <a:pt x="1855" y="0"/>
                    <a:pt x="1193" y="0"/>
                    <a:pt x="729" y="1059"/>
                  </a:cubicBezTo>
                  <a:cubicBezTo>
                    <a:pt x="265" y="2118"/>
                    <a:pt x="0" y="4235"/>
                    <a:pt x="0" y="6353"/>
                  </a:cubicBezTo>
                  <a:cubicBezTo>
                    <a:pt x="0" y="8471"/>
                    <a:pt x="265" y="10588"/>
                    <a:pt x="663" y="12282"/>
                  </a:cubicBezTo>
                  <a:cubicBezTo>
                    <a:pt x="1060" y="13976"/>
                    <a:pt x="1590" y="15247"/>
                    <a:pt x="2187" y="16094"/>
                  </a:cubicBezTo>
                  <a:cubicBezTo>
                    <a:pt x="2783" y="16941"/>
                    <a:pt x="3445" y="17365"/>
                    <a:pt x="3909" y="15459"/>
                  </a:cubicBezTo>
                  <a:cubicBezTo>
                    <a:pt x="4373" y="13553"/>
                    <a:pt x="4638" y="9318"/>
                    <a:pt x="4638" y="6141"/>
                  </a:cubicBezTo>
                  <a:cubicBezTo>
                    <a:pt x="4638" y="2965"/>
                    <a:pt x="4373" y="847"/>
                    <a:pt x="4307" y="847"/>
                  </a:cubicBezTo>
                  <a:cubicBezTo>
                    <a:pt x="4240" y="847"/>
                    <a:pt x="4373" y="2965"/>
                    <a:pt x="4704" y="4871"/>
                  </a:cubicBezTo>
                  <a:cubicBezTo>
                    <a:pt x="5036" y="6776"/>
                    <a:pt x="5566" y="8471"/>
                    <a:pt x="6029" y="10376"/>
                  </a:cubicBezTo>
                  <a:cubicBezTo>
                    <a:pt x="6493" y="12282"/>
                    <a:pt x="6891" y="14400"/>
                    <a:pt x="7421" y="15671"/>
                  </a:cubicBezTo>
                  <a:cubicBezTo>
                    <a:pt x="7951" y="16941"/>
                    <a:pt x="8613" y="17365"/>
                    <a:pt x="9276" y="15671"/>
                  </a:cubicBezTo>
                  <a:cubicBezTo>
                    <a:pt x="9939" y="13976"/>
                    <a:pt x="10601" y="10165"/>
                    <a:pt x="11131" y="7412"/>
                  </a:cubicBezTo>
                  <a:cubicBezTo>
                    <a:pt x="11661" y="4659"/>
                    <a:pt x="12059" y="2965"/>
                    <a:pt x="12456" y="2965"/>
                  </a:cubicBezTo>
                  <a:cubicBezTo>
                    <a:pt x="12854" y="2965"/>
                    <a:pt x="13252" y="4659"/>
                    <a:pt x="13583" y="6565"/>
                  </a:cubicBezTo>
                  <a:cubicBezTo>
                    <a:pt x="13914" y="8471"/>
                    <a:pt x="14179" y="10588"/>
                    <a:pt x="14444" y="12706"/>
                  </a:cubicBezTo>
                  <a:cubicBezTo>
                    <a:pt x="14709" y="14824"/>
                    <a:pt x="14974" y="16941"/>
                    <a:pt x="15173" y="16941"/>
                  </a:cubicBezTo>
                  <a:cubicBezTo>
                    <a:pt x="15372" y="16941"/>
                    <a:pt x="15504" y="14824"/>
                    <a:pt x="15769" y="12706"/>
                  </a:cubicBezTo>
                  <a:cubicBezTo>
                    <a:pt x="16034" y="10588"/>
                    <a:pt x="16432" y="8471"/>
                    <a:pt x="16962" y="6988"/>
                  </a:cubicBezTo>
                  <a:cubicBezTo>
                    <a:pt x="17492" y="5506"/>
                    <a:pt x="18155" y="4659"/>
                    <a:pt x="18685" y="5294"/>
                  </a:cubicBezTo>
                  <a:cubicBezTo>
                    <a:pt x="19215" y="5929"/>
                    <a:pt x="19612" y="8047"/>
                    <a:pt x="20076" y="11012"/>
                  </a:cubicBezTo>
                  <a:cubicBezTo>
                    <a:pt x="20540" y="13976"/>
                    <a:pt x="2107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3238849" y="173169"/>
              <a:ext cx="252251" cy="6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08" extrusionOk="0">
                  <a:moveTo>
                    <a:pt x="4646" y="112"/>
                  </a:moveTo>
                  <a:cubicBezTo>
                    <a:pt x="2895" y="-6"/>
                    <a:pt x="1143" y="-125"/>
                    <a:pt x="414" y="290"/>
                  </a:cubicBezTo>
                  <a:cubicBezTo>
                    <a:pt x="-316" y="706"/>
                    <a:pt x="-24" y="1655"/>
                    <a:pt x="852" y="3376"/>
                  </a:cubicBezTo>
                  <a:cubicBezTo>
                    <a:pt x="1727" y="5097"/>
                    <a:pt x="3187" y="7589"/>
                    <a:pt x="3625" y="9132"/>
                  </a:cubicBezTo>
                  <a:cubicBezTo>
                    <a:pt x="4062" y="10675"/>
                    <a:pt x="3479" y="11268"/>
                    <a:pt x="2603" y="11802"/>
                  </a:cubicBezTo>
                  <a:cubicBezTo>
                    <a:pt x="1727" y="12337"/>
                    <a:pt x="560" y="12811"/>
                    <a:pt x="414" y="12811"/>
                  </a:cubicBezTo>
                  <a:cubicBezTo>
                    <a:pt x="268" y="12811"/>
                    <a:pt x="1143" y="12337"/>
                    <a:pt x="2749" y="12159"/>
                  </a:cubicBezTo>
                  <a:cubicBezTo>
                    <a:pt x="4354" y="11980"/>
                    <a:pt x="6689" y="12099"/>
                    <a:pt x="8149" y="12455"/>
                  </a:cubicBezTo>
                  <a:cubicBezTo>
                    <a:pt x="9608" y="12811"/>
                    <a:pt x="10192" y="13405"/>
                    <a:pt x="10484" y="14651"/>
                  </a:cubicBezTo>
                  <a:cubicBezTo>
                    <a:pt x="10776" y="15897"/>
                    <a:pt x="10776" y="17796"/>
                    <a:pt x="10776" y="19042"/>
                  </a:cubicBezTo>
                  <a:cubicBezTo>
                    <a:pt x="10776" y="20288"/>
                    <a:pt x="10776" y="20882"/>
                    <a:pt x="11652" y="21178"/>
                  </a:cubicBezTo>
                  <a:cubicBezTo>
                    <a:pt x="12527" y="21475"/>
                    <a:pt x="14279" y="21475"/>
                    <a:pt x="16030" y="21238"/>
                  </a:cubicBezTo>
                  <a:cubicBezTo>
                    <a:pt x="17781" y="21000"/>
                    <a:pt x="19533" y="20526"/>
                    <a:pt x="21284" y="20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3926988" y="249078"/>
              <a:ext cx="195644" cy="37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05" extrusionOk="0">
                  <a:moveTo>
                    <a:pt x="0" y="0"/>
                  </a:moveTo>
                  <a:cubicBezTo>
                    <a:pt x="758" y="5600"/>
                    <a:pt x="1516" y="11200"/>
                    <a:pt x="1895" y="14100"/>
                  </a:cubicBezTo>
                  <a:cubicBezTo>
                    <a:pt x="2274" y="17000"/>
                    <a:pt x="2274" y="17200"/>
                    <a:pt x="3600" y="16500"/>
                  </a:cubicBezTo>
                  <a:cubicBezTo>
                    <a:pt x="4926" y="15800"/>
                    <a:pt x="7579" y="14200"/>
                    <a:pt x="10232" y="13200"/>
                  </a:cubicBezTo>
                  <a:cubicBezTo>
                    <a:pt x="12884" y="12200"/>
                    <a:pt x="15537" y="11800"/>
                    <a:pt x="17621" y="11900"/>
                  </a:cubicBezTo>
                  <a:cubicBezTo>
                    <a:pt x="19705" y="12000"/>
                    <a:pt x="21221" y="12600"/>
                    <a:pt x="21411" y="14000"/>
                  </a:cubicBezTo>
                  <a:cubicBezTo>
                    <a:pt x="21600" y="15400"/>
                    <a:pt x="20463" y="17600"/>
                    <a:pt x="18000" y="19000"/>
                  </a:cubicBezTo>
                  <a:cubicBezTo>
                    <a:pt x="15537" y="20400"/>
                    <a:pt x="11747" y="21000"/>
                    <a:pt x="8905" y="21300"/>
                  </a:cubicBezTo>
                  <a:cubicBezTo>
                    <a:pt x="6063" y="21600"/>
                    <a:pt x="4168" y="21600"/>
                    <a:pt x="3032" y="21100"/>
                  </a:cubicBezTo>
                  <a:cubicBezTo>
                    <a:pt x="1895" y="20600"/>
                    <a:pt x="1516" y="19600"/>
                    <a:pt x="1137" y="18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4248715" y="591562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4445902" y="674588"/>
              <a:ext cx="3205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320"/>
                    <a:pt x="21600" y="8640"/>
                    <a:pt x="19440" y="12240"/>
                  </a:cubicBezTo>
                  <a:cubicBezTo>
                    <a:pt x="17280" y="15840"/>
                    <a:pt x="864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4778007" y="456644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4985574" y="435888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5130870" y="43588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5307301" y="591562"/>
              <a:ext cx="2075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5774323" y="207565"/>
              <a:ext cx="216348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extrusionOk="0">
                  <a:moveTo>
                    <a:pt x="0" y="0"/>
                  </a:moveTo>
                  <a:cubicBezTo>
                    <a:pt x="1371" y="6480"/>
                    <a:pt x="2743" y="12960"/>
                    <a:pt x="3429" y="16740"/>
                  </a:cubicBezTo>
                  <a:cubicBezTo>
                    <a:pt x="4114" y="20520"/>
                    <a:pt x="4114" y="21600"/>
                    <a:pt x="3943" y="21600"/>
                  </a:cubicBezTo>
                  <a:cubicBezTo>
                    <a:pt x="3771" y="21600"/>
                    <a:pt x="3429" y="20520"/>
                    <a:pt x="3257" y="19440"/>
                  </a:cubicBezTo>
                  <a:cubicBezTo>
                    <a:pt x="3086" y="18360"/>
                    <a:pt x="3086" y="17280"/>
                    <a:pt x="4800" y="15984"/>
                  </a:cubicBezTo>
                  <a:cubicBezTo>
                    <a:pt x="6514" y="14688"/>
                    <a:pt x="9943" y="13176"/>
                    <a:pt x="12686" y="12420"/>
                  </a:cubicBezTo>
                  <a:cubicBezTo>
                    <a:pt x="15429" y="11664"/>
                    <a:pt x="17486" y="11664"/>
                    <a:pt x="18857" y="12204"/>
                  </a:cubicBezTo>
                  <a:cubicBezTo>
                    <a:pt x="20229" y="12744"/>
                    <a:pt x="20914" y="13824"/>
                    <a:pt x="21257" y="14904"/>
                  </a:cubicBezTo>
                  <a:cubicBezTo>
                    <a:pt x="21600" y="15984"/>
                    <a:pt x="21600" y="17064"/>
                    <a:pt x="20057" y="18144"/>
                  </a:cubicBezTo>
                  <a:cubicBezTo>
                    <a:pt x="18514" y="19224"/>
                    <a:pt x="15429" y="20304"/>
                    <a:pt x="12171" y="20412"/>
                  </a:cubicBezTo>
                  <a:cubicBezTo>
                    <a:pt x="8914" y="20520"/>
                    <a:pt x="5486" y="19656"/>
                    <a:pt x="2057" y="18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6116807" y="550049"/>
              <a:ext cx="134919" cy="157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0"/>
                  </a:moveTo>
                  <a:cubicBezTo>
                    <a:pt x="2769" y="5165"/>
                    <a:pt x="5538" y="10330"/>
                    <a:pt x="7200" y="14322"/>
                  </a:cubicBezTo>
                  <a:cubicBezTo>
                    <a:pt x="8862" y="18313"/>
                    <a:pt x="9415" y="21130"/>
                    <a:pt x="9138" y="21365"/>
                  </a:cubicBezTo>
                  <a:cubicBezTo>
                    <a:pt x="8862" y="21600"/>
                    <a:pt x="7754" y="19252"/>
                    <a:pt x="7200" y="16904"/>
                  </a:cubicBezTo>
                  <a:cubicBezTo>
                    <a:pt x="6646" y="14557"/>
                    <a:pt x="6646" y="12209"/>
                    <a:pt x="9138" y="9391"/>
                  </a:cubicBezTo>
                  <a:cubicBezTo>
                    <a:pt x="11631" y="6574"/>
                    <a:pt x="16615" y="328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6448912" y="695345"/>
              <a:ext cx="415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7030096" y="294051"/>
              <a:ext cx="195891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600" extrusionOk="0">
                  <a:moveTo>
                    <a:pt x="0" y="306"/>
                  </a:moveTo>
                  <a:cubicBezTo>
                    <a:pt x="1895" y="4443"/>
                    <a:pt x="3789" y="8579"/>
                    <a:pt x="4926" y="11872"/>
                  </a:cubicBezTo>
                  <a:cubicBezTo>
                    <a:pt x="6063" y="15166"/>
                    <a:pt x="6442" y="17617"/>
                    <a:pt x="6632" y="19226"/>
                  </a:cubicBezTo>
                  <a:cubicBezTo>
                    <a:pt x="6821" y="20834"/>
                    <a:pt x="6821" y="21600"/>
                    <a:pt x="6442" y="21600"/>
                  </a:cubicBezTo>
                  <a:cubicBezTo>
                    <a:pt x="6063" y="21600"/>
                    <a:pt x="5305" y="20834"/>
                    <a:pt x="4547" y="18153"/>
                  </a:cubicBezTo>
                  <a:cubicBezTo>
                    <a:pt x="3790" y="15472"/>
                    <a:pt x="3032" y="10877"/>
                    <a:pt x="3032" y="7736"/>
                  </a:cubicBezTo>
                  <a:cubicBezTo>
                    <a:pt x="3032" y="4596"/>
                    <a:pt x="3790" y="2911"/>
                    <a:pt x="4737" y="1762"/>
                  </a:cubicBezTo>
                  <a:cubicBezTo>
                    <a:pt x="5684" y="613"/>
                    <a:pt x="6821" y="0"/>
                    <a:pt x="9284" y="0"/>
                  </a:cubicBezTo>
                  <a:cubicBezTo>
                    <a:pt x="11747" y="0"/>
                    <a:pt x="15537" y="613"/>
                    <a:pt x="17811" y="1302"/>
                  </a:cubicBezTo>
                  <a:cubicBezTo>
                    <a:pt x="20084" y="1991"/>
                    <a:pt x="20842" y="2757"/>
                    <a:pt x="21221" y="3677"/>
                  </a:cubicBezTo>
                  <a:cubicBezTo>
                    <a:pt x="21600" y="4596"/>
                    <a:pt x="21600" y="5668"/>
                    <a:pt x="20653" y="6357"/>
                  </a:cubicBezTo>
                  <a:cubicBezTo>
                    <a:pt x="19705" y="7047"/>
                    <a:pt x="17811" y="7353"/>
                    <a:pt x="14589" y="7353"/>
                  </a:cubicBezTo>
                  <a:cubicBezTo>
                    <a:pt x="11368" y="7353"/>
                    <a:pt x="6821" y="7047"/>
                    <a:pt x="2274" y="6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7341445" y="518914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7611281" y="664210"/>
              <a:ext cx="5129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323"/>
                    <a:pt x="21600" y="6646"/>
                    <a:pt x="18900" y="10246"/>
                  </a:cubicBezTo>
                  <a:cubicBezTo>
                    <a:pt x="16200" y="13846"/>
                    <a:pt x="8100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7995277" y="446266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8223600" y="415131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8400030" y="41513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8597218" y="612319"/>
              <a:ext cx="4159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2571"/>
                    <a:pt x="21600" y="5143"/>
                    <a:pt x="19108" y="8743"/>
                  </a:cubicBezTo>
                  <a:cubicBezTo>
                    <a:pt x="16615" y="12343"/>
                    <a:pt x="8308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9084998" y="318447"/>
              <a:ext cx="195797" cy="39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0640" extrusionOk="0">
                  <a:moveTo>
                    <a:pt x="0" y="722"/>
                  </a:moveTo>
                  <a:cubicBezTo>
                    <a:pt x="2274" y="5299"/>
                    <a:pt x="4547" y="9875"/>
                    <a:pt x="5874" y="13902"/>
                  </a:cubicBezTo>
                  <a:cubicBezTo>
                    <a:pt x="7200" y="17929"/>
                    <a:pt x="7579" y="21407"/>
                    <a:pt x="7390" y="20492"/>
                  </a:cubicBezTo>
                  <a:cubicBezTo>
                    <a:pt x="7200" y="19576"/>
                    <a:pt x="6442" y="14268"/>
                    <a:pt x="6063" y="10607"/>
                  </a:cubicBezTo>
                  <a:cubicBezTo>
                    <a:pt x="5684" y="6946"/>
                    <a:pt x="5684" y="4932"/>
                    <a:pt x="6253" y="3376"/>
                  </a:cubicBezTo>
                  <a:cubicBezTo>
                    <a:pt x="6821" y="1821"/>
                    <a:pt x="7958" y="722"/>
                    <a:pt x="9663" y="265"/>
                  </a:cubicBezTo>
                  <a:cubicBezTo>
                    <a:pt x="11368" y="-193"/>
                    <a:pt x="13642" y="-10"/>
                    <a:pt x="15347" y="448"/>
                  </a:cubicBezTo>
                  <a:cubicBezTo>
                    <a:pt x="17053" y="905"/>
                    <a:pt x="18190" y="1638"/>
                    <a:pt x="19137" y="2461"/>
                  </a:cubicBezTo>
                  <a:cubicBezTo>
                    <a:pt x="20084" y="3285"/>
                    <a:pt x="20842" y="4200"/>
                    <a:pt x="21221" y="5115"/>
                  </a:cubicBezTo>
                  <a:cubicBezTo>
                    <a:pt x="21600" y="6031"/>
                    <a:pt x="21600" y="6946"/>
                    <a:pt x="20463" y="7770"/>
                  </a:cubicBezTo>
                  <a:cubicBezTo>
                    <a:pt x="19326" y="8593"/>
                    <a:pt x="17053" y="9326"/>
                    <a:pt x="14590" y="9509"/>
                  </a:cubicBezTo>
                  <a:cubicBezTo>
                    <a:pt x="12126" y="9692"/>
                    <a:pt x="9474" y="9326"/>
                    <a:pt x="6821" y="8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9354833" y="550049"/>
              <a:ext cx="153513" cy="18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82" extrusionOk="0">
                  <a:moveTo>
                    <a:pt x="17280" y="0"/>
                  </a:moveTo>
                  <a:cubicBezTo>
                    <a:pt x="16320" y="1929"/>
                    <a:pt x="15360" y="3857"/>
                    <a:pt x="16080" y="6364"/>
                  </a:cubicBezTo>
                  <a:cubicBezTo>
                    <a:pt x="16800" y="8871"/>
                    <a:pt x="19200" y="11957"/>
                    <a:pt x="20400" y="14464"/>
                  </a:cubicBezTo>
                  <a:cubicBezTo>
                    <a:pt x="21600" y="16971"/>
                    <a:pt x="21600" y="18900"/>
                    <a:pt x="20400" y="20057"/>
                  </a:cubicBezTo>
                  <a:cubicBezTo>
                    <a:pt x="19200" y="21214"/>
                    <a:pt x="16800" y="21600"/>
                    <a:pt x="13200" y="20636"/>
                  </a:cubicBezTo>
                  <a:cubicBezTo>
                    <a:pt x="9600" y="19671"/>
                    <a:pt x="4800" y="17357"/>
                    <a:pt x="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9780343" y="0"/>
              <a:ext cx="183665" cy="821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67" extrusionOk="0">
                  <a:moveTo>
                    <a:pt x="7200" y="0"/>
                  </a:moveTo>
                  <a:cubicBezTo>
                    <a:pt x="9200" y="90"/>
                    <a:pt x="11200" y="181"/>
                    <a:pt x="12600" y="678"/>
                  </a:cubicBezTo>
                  <a:cubicBezTo>
                    <a:pt x="14000" y="1175"/>
                    <a:pt x="14800" y="2079"/>
                    <a:pt x="14800" y="3344"/>
                  </a:cubicBezTo>
                  <a:cubicBezTo>
                    <a:pt x="14800" y="4609"/>
                    <a:pt x="14000" y="6236"/>
                    <a:pt x="13800" y="7772"/>
                  </a:cubicBezTo>
                  <a:cubicBezTo>
                    <a:pt x="13600" y="9309"/>
                    <a:pt x="14000" y="10755"/>
                    <a:pt x="15400" y="12291"/>
                  </a:cubicBezTo>
                  <a:cubicBezTo>
                    <a:pt x="16800" y="13828"/>
                    <a:pt x="19200" y="15454"/>
                    <a:pt x="20400" y="16720"/>
                  </a:cubicBezTo>
                  <a:cubicBezTo>
                    <a:pt x="21600" y="17985"/>
                    <a:pt x="21600" y="18889"/>
                    <a:pt x="19800" y="19702"/>
                  </a:cubicBezTo>
                  <a:cubicBezTo>
                    <a:pt x="18000" y="20515"/>
                    <a:pt x="14400" y="21238"/>
                    <a:pt x="10800" y="21419"/>
                  </a:cubicBezTo>
                  <a:cubicBezTo>
                    <a:pt x="7200" y="21600"/>
                    <a:pt x="3600" y="21238"/>
                    <a:pt x="0" y="20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10392662" y="353455"/>
              <a:ext cx="30105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0982" extrusionOk="0">
                  <a:moveTo>
                    <a:pt x="0" y="10182"/>
                  </a:moveTo>
                  <a:cubicBezTo>
                    <a:pt x="6136" y="6582"/>
                    <a:pt x="12273" y="2982"/>
                    <a:pt x="15955" y="1182"/>
                  </a:cubicBezTo>
                  <a:cubicBezTo>
                    <a:pt x="19636" y="-618"/>
                    <a:pt x="20864" y="-618"/>
                    <a:pt x="21232" y="2982"/>
                  </a:cubicBezTo>
                  <a:cubicBezTo>
                    <a:pt x="21600" y="6582"/>
                    <a:pt x="21109" y="13782"/>
                    <a:pt x="20618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10413419" y="467023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3600"/>
                    <a:pt x="12077" y="7200"/>
                    <a:pt x="15677" y="10800"/>
                  </a:cubicBezTo>
                  <a:cubicBezTo>
                    <a:pt x="19277" y="14400"/>
                    <a:pt x="2043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11301059" y="139966"/>
              <a:ext cx="503051" cy="43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43" extrusionOk="0">
                  <a:moveTo>
                    <a:pt x="209" y="1778"/>
                  </a:moveTo>
                  <a:cubicBezTo>
                    <a:pt x="61" y="934"/>
                    <a:pt x="-87" y="91"/>
                    <a:pt x="61" y="6"/>
                  </a:cubicBezTo>
                  <a:cubicBezTo>
                    <a:pt x="209" y="-78"/>
                    <a:pt x="653" y="597"/>
                    <a:pt x="1762" y="3128"/>
                  </a:cubicBezTo>
                  <a:cubicBezTo>
                    <a:pt x="2872" y="5659"/>
                    <a:pt x="4647" y="10047"/>
                    <a:pt x="5905" y="13084"/>
                  </a:cubicBezTo>
                  <a:cubicBezTo>
                    <a:pt x="7162" y="16122"/>
                    <a:pt x="7902" y="17809"/>
                    <a:pt x="8716" y="19159"/>
                  </a:cubicBezTo>
                  <a:cubicBezTo>
                    <a:pt x="9529" y="20510"/>
                    <a:pt x="10417" y="21522"/>
                    <a:pt x="10935" y="21438"/>
                  </a:cubicBezTo>
                  <a:cubicBezTo>
                    <a:pt x="11453" y="21353"/>
                    <a:pt x="11601" y="20172"/>
                    <a:pt x="12118" y="17135"/>
                  </a:cubicBezTo>
                  <a:cubicBezTo>
                    <a:pt x="12636" y="14097"/>
                    <a:pt x="13524" y="9203"/>
                    <a:pt x="13968" y="6335"/>
                  </a:cubicBezTo>
                  <a:cubicBezTo>
                    <a:pt x="14412" y="3466"/>
                    <a:pt x="14412" y="2622"/>
                    <a:pt x="15151" y="1947"/>
                  </a:cubicBezTo>
                  <a:cubicBezTo>
                    <a:pt x="15891" y="1272"/>
                    <a:pt x="17371" y="766"/>
                    <a:pt x="18554" y="513"/>
                  </a:cubicBezTo>
                  <a:cubicBezTo>
                    <a:pt x="19738" y="259"/>
                    <a:pt x="20625" y="259"/>
                    <a:pt x="21513" y="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12011675" y="59156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608299" y="1992631"/>
              <a:ext cx="288229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600" extrusionOk="0">
                  <a:moveTo>
                    <a:pt x="2138" y="2923"/>
                  </a:moveTo>
                  <a:cubicBezTo>
                    <a:pt x="3167" y="8608"/>
                    <a:pt x="4195" y="14292"/>
                    <a:pt x="4838" y="17540"/>
                  </a:cubicBezTo>
                  <a:cubicBezTo>
                    <a:pt x="5481" y="20788"/>
                    <a:pt x="5738" y="21600"/>
                    <a:pt x="5610" y="21600"/>
                  </a:cubicBezTo>
                  <a:cubicBezTo>
                    <a:pt x="5481" y="21600"/>
                    <a:pt x="4967" y="20788"/>
                    <a:pt x="3938" y="17702"/>
                  </a:cubicBezTo>
                  <a:cubicBezTo>
                    <a:pt x="2910" y="14617"/>
                    <a:pt x="1367" y="9257"/>
                    <a:pt x="595" y="6171"/>
                  </a:cubicBezTo>
                  <a:cubicBezTo>
                    <a:pt x="-176" y="3086"/>
                    <a:pt x="-176" y="2274"/>
                    <a:pt x="467" y="1705"/>
                  </a:cubicBezTo>
                  <a:cubicBezTo>
                    <a:pt x="1110" y="1137"/>
                    <a:pt x="2395" y="812"/>
                    <a:pt x="5995" y="568"/>
                  </a:cubicBezTo>
                  <a:cubicBezTo>
                    <a:pt x="9595" y="325"/>
                    <a:pt x="15510" y="162"/>
                    <a:pt x="214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585178" y="2137927"/>
              <a:ext cx="819886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5982"/>
                  </a:moveTo>
                  <a:cubicBezTo>
                    <a:pt x="820" y="7311"/>
                    <a:pt x="1641" y="8640"/>
                    <a:pt x="2825" y="9305"/>
                  </a:cubicBezTo>
                  <a:cubicBezTo>
                    <a:pt x="4010" y="9969"/>
                    <a:pt x="5559" y="9969"/>
                    <a:pt x="6608" y="9637"/>
                  </a:cubicBezTo>
                  <a:cubicBezTo>
                    <a:pt x="7656" y="9305"/>
                    <a:pt x="8203" y="8640"/>
                    <a:pt x="8704" y="8640"/>
                  </a:cubicBezTo>
                  <a:cubicBezTo>
                    <a:pt x="9205" y="8640"/>
                    <a:pt x="9661" y="9305"/>
                    <a:pt x="10253" y="10634"/>
                  </a:cubicBezTo>
                  <a:cubicBezTo>
                    <a:pt x="10846" y="11963"/>
                    <a:pt x="11575" y="13957"/>
                    <a:pt x="12167" y="14954"/>
                  </a:cubicBezTo>
                  <a:cubicBezTo>
                    <a:pt x="12759" y="15951"/>
                    <a:pt x="13215" y="15951"/>
                    <a:pt x="13534" y="15120"/>
                  </a:cubicBezTo>
                  <a:cubicBezTo>
                    <a:pt x="13853" y="14289"/>
                    <a:pt x="14035" y="12628"/>
                    <a:pt x="14035" y="10966"/>
                  </a:cubicBezTo>
                  <a:cubicBezTo>
                    <a:pt x="14035" y="9305"/>
                    <a:pt x="13853" y="7643"/>
                    <a:pt x="13580" y="6148"/>
                  </a:cubicBezTo>
                  <a:cubicBezTo>
                    <a:pt x="13306" y="4652"/>
                    <a:pt x="12942" y="3323"/>
                    <a:pt x="13033" y="2160"/>
                  </a:cubicBezTo>
                  <a:cubicBezTo>
                    <a:pt x="13124" y="997"/>
                    <a:pt x="13671" y="0"/>
                    <a:pt x="14446" y="0"/>
                  </a:cubicBezTo>
                  <a:cubicBezTo>
                    <a:pt x="15220" y="0"/>
                    <a:pt x="16223" y="997"/>
                    <a:pt x="16861" y="3489"/>
                  </a:cubicBezTo>
                  <a:cubicBezTo>
                    <a:pt x="17499" y="5982"/>
                    <a:pt x="17772" y="9969"/>
                    <a:pt x="17909" y="12794"/>
                  </a:cubicBezTo>
                  <a:cubicBezTo>
                    <a:pt x="18046" y="15618"/>
                    <a:pt x="18046" y="17280"/>
                    <a:pt x="18182" y="18775"/>
                  </a:cubicBezTo>
                  <a:cubicBezTo>
                    <a:pt x="18319" y="20271"/>
                    <a:pt x="18592" y="21600"/>
                    <a:pt x="19185" y="21434"/>
                  </a:cubicBezTo>
                  <a:cubicBezTo>
                    <a:pt x="19777" y="21268"/>
                    <a:pt x="20689" y="19606"/>
                    <a:pt x="21600" y="17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2339109" y="2137927"/>
              <a:ext cx="308367" cy="227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0888" extrusionOk="0">
                  <a:moveTo>
                    <a:pt x="0" y="4765"/>
                  </a:moveTo>
                  <a:cubicBezTo>
                    <a:pt x="1424" y="3494"/>
                    <a:pt x="2848" y="2224"/>
                    <a:pt x="3679" y="2382"/>
                  </a:cubicBezTo>
                  <a:cubicBezTo>
                    <a:pt x="4510" y="2541"/>
                    <a:pt x="4747" y="4129"/>
                    <a:pt x="5222" y="7147"/>
                  </a:cubicBezTo>
                  <a:cubicBezTo>
                    <a:pt x="5697" y="10165"/>
                    <a:pt x="6409" y="14612"/>
                    <a:pt x="7952" y="17471"/>
                  </a:cubicBezTo>
                  <a:cubicBezTo>
                    <a:pt x="9495" y="20329"/>
                    <a:pt x="11868" y="21600"/>
                    <a:pt x="14360" y="20488"/>
                  </a:cubicBezTo>
                  <a:cubicBezTo>
                    <a:pt x="16853" y="19376"/>
                    <a:pt x="19464" y="15882"/>
                    <a:pt x="20532" y="12547"/>
                  </a:cubicBezTo>
                  <a:cubicBezTo>
                    <a:pt x="21600" y="9212"/>
                    <a:pt x="21125" y="6035"/>
                    <a:pt x="20413" y="3971"/>
                  </a:cubicBezTo>
                  <a:cubicBezTo>
                    <a:pt x="19701" y="1906"/>
                    <a:pt x="18752" y="953"/>
                    <a:pt x="178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3115518" y="2080336"/>
              <a:ext cx="334069" cy="30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853" extrusionOk="0">
                  <a:moveTo>
                    <a:pt x="13214" y="1103"/>
                  </a:moveTo>
                  <a:cubicBezTo>
                    <a:pt x="12342" y="391"/>
                    <a:pt x="11469" y="-321"/>
                    <a:pt x="9396" y="154"/>
                  </a:cubicBezTo>
                  <a:cubicBezTo>
                    <a:pt x="7324" y="628"/>
                    <a:pt x="4051" y="2290"/>
                    <a:pt x="2087" y="4545"/>
                  </a:cubicBezTo>
                  <a:cubicBezTo>
                    <a:pt x="124" y="6800"/>
                    <a:pt x="-531" y="9648"/>
                    <a:pt x="451" y="12378"/>
                  </a:cubicBezTo>
                  <a:cubicBezTo>
                    <a:pt x="1433" y="15108"/>
                    <a:pt x="4051" y="17719"/>
                    <a:pt x="6887" y="19261"/>
                  </a:cubicBezTo>
                  <a:cubicBezTo>
                    <a:pt x="9724" y="20804"/>
                    <a:pt x="12778" y="21279"/>
                    <a:pt x="15178" y="20448"/>
                  </a:cubicBezTo>
                  <a:cubicBezTo>
                    <a:pt x="17578" y="19617"/>
                    <a:pt x="19324" y="17481"/>
                    <a:pt x="21069" y="15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3138238" y="2210575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2256083" y="1857713"/>
              <a:ext cx="401962" cy="14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86" extrusionOk="0">
                  <a:moveTo>
                    <a:pt x="0" y="15429"/>
                  </a:moveTo>
                  <a:cubicBezTo>
                    <a:pt x="4800" y="16971"/>
                    <a:pt x="9600" y="18514"/>
                    <a:pt x="12831" y="19543"/>
                  </a:cubicBezTo>
                  <a:cubicBezTo>
                    <a:pt x="16062" y="20571"/>
                    <a:pt x="17723" y="21086"/>
                    <a:pt x="19015" y="21343"/>
                  </a:cubicBezTo>
                  <a:cubicBezTo>
                    <a:pt x="20308" y="21600"/>
                    <a:pt x="21231" y="21600"/>
                    <a:pt x="21415" y="20571"/>
                  </a:cubicBezTo>
                  <a:cubicBezTo>
                    <a:pt x="21600" y="19543"/>
                    <a:pt x="21046" y="17486"/>
                    <a:pt x="20215" y="13886"/>
                  </a:cubicBezTo>
                  <a:cubicBezTo>
                    <a:pt x="19385" y="10286"/>
                    <a:pt x="18277" y="5143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3906231" y="1893613"/>
              <a:ext cx="467024" cy="39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0" y="1432"/>
                  </a:moveTo>
                  <a:cubicBezTo>
                    <a:pt x="2080" y="4625"/>
                    <a:pt x="4160" y="7818"/>
                    <a:pt x="5600" y="10353"/>
                  </a:cubicBezTo>
                  <a:cubicBezTo>
                    <a:pt x="7040" y="12889"/>
                    <a:pt x="7840" y="14767"/>
                    <a:pt x="8400" y="16270"/>
                  </a:cubicBezTo>
                  <a:cubicBezTo>
                    <a:pt x="8960" y="17772"/>
                    <a:pt x="9280" y="18899"/>
                    <a:pt x="9680" y="19839"/>
                  </a:cubicBezTo>
                  <a:cubicBezTo>
                    <a:pt x="10080" y="20778"/>
                    <a:pt x="10560" y="21529"/>
                    <a:pt x="11120" y="21529"/>
                  </a:cubicBezTo>
                  <a:cubicBezTo>
                    <a:pt x="11680" y="21529"/>
                    <a:pt x="12320" y="20778"/>
                    <a:pt x="12800" y="18712"/>
                  </a:cubicBezTo>
                  <a:cubicBezTo>
                    <a:pt x="13280" y="16646"/>
                    <a:pt x="13600" y="13265"/>
                    <a:pt x="13920" y="10447"/>
                  </a:cubicBezTo>
                  <a:cubicBezTo>
                    <a:pt x="14240" y="7630"/>
                    <a:pt x="14560" y="5376"/>
                    <a:pt x="14720" y="3779"/>
                  </a:cubicBezTo>
                  <a:cubicBezTo>
                    <a:pt x="14880" y="2183"/>
                    <a:pt x="14880" y="1244"/>
                    <a:pt x="15360" y="680"/>
                  </a:cubicBezTo>
                  <a:cubicBezTo>
                    <a:pt x="15840" y="117"/>
                    <a:pt x="16800" y="-71"/>
                    <a:pt x="17920" y="23"/>
                  </a:cubicBezTo>
                  <a:cubicBezTo>
                    <a:pt x="19040" y="117"/>
                    <a:pt x="20320" y="492"/>
                    <a:pt x="21600" y="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4508172" y="2355871"/>
              <a:ext cx="6227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5466882" y="1979081"/>
              <a:ext cx="618791" cy="279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15" extrusionOk="0">
                  <a:moveTo>
                    <a:pt x="2024" y="4193"/>
                  </a:moveTo>
                  <a:cubicBezTo>
                    <a:pt x="1904" y="2876"/>
                    <a:pt x="1784" y="1559"/>
                    <a:pt x="1364" y="769"/>
                  </a:cubicBezTo>
                  <a:cubicBezTo>
                    <a:pt x="944" y="-22"/>
                    <a:pt x="224" y="-285"/>
                    <a:pt x="44" y="374"/>
                  </a:cubicBezTo>
                  <a:cubicBezTo>
                    <a:pt x="-136" y="1032"/>
                    <a:pt x="224" y="2613"/>
                    <a:pt x="1244" y="4983"/>
                  </a:cubicBezTo>
                  <a:cubicBezTo>
                    <a:pt x="2264" y="7354"/>
                    <a:pt x="3944" y="10515"/>
                    <a:pt x="4964" y="12622"/>
                  </a:cubicBezTo>
                  <a:cubicBezTo>
                    <a:pt x="5984" y="14730"/>
                    <a:pt x="6344" y="15783"/>
                    <a:pt x="6284" y="16969"/>
                  </a:cubicBezTo>
                  <a:cubicBezTo>
                    <a:pt x="6224" y="18154"/>
                    <a:pt x="5744" y="19471"/>
                    <a:pt x="4844" y="20261"/>
                  </a:cubicBezTo>
                  <a:cubicBezTo>
                    <a:pt x="3944" y="21052"/>
                    <a:pt x="2624" y="21315"/>
                    <a:pt x="1664" y="21315"/>
                  </a:cubicBezTo>
                  <a:cubicBezTo>
                    <a:pt x="704" y="21315"/>
                    <a:pt x="104" y="21052"/>
                    <a:pt x="44" y="20261"/>
                  </a:cubicBezTo>
                  <a:cubicBezTo>
                    <a:pt x="-16" y="19471"/>
                    <a:pt x="464" y="18154"/>
                    <a:pt x="2084" y="16442"/>
                  </a:cubicBezTo>
                  <a:cubicBezTo>
                    <a:pt x="3704" y="14730"/>
                    <a:pt x="6464" y="12622"/>
                    <a:pt x="8204" y="11305"/>
                  </a:cubicBezTo>
                  <a:cubicBezTo>
                    <a:pt x="9944" y="9988"/>
                    <a:pt x="10664" y="9461"/>
                    <a:pt x="11324" y="8803"/>
                  </a:cubicBezTo>
                  <a:cubicBezTo>
                    <a:pt x="11984" y="8144"/>
                    <a:pt x="12584" y="7354"/>
                    <a:pt x="12884" y="7617"/>
                  </a:cubicBezTo>
                  <a:cubicBezTo>
                    <a:pt x="13184" y="7881"/>
                    <a:pt x="13184" y="9198"/>
                    <a:pt x="13244" y="10515"/>
                  </a:cubicBezTo>
                  <a:cubicBezTo>
                    <a:pt x="13304" y="11832"/>
                    <a:pt x="13424" y="13149"/>
                    <a:pt x="13664" y="14335"/>
                  </a:cubicBezTo>
                  <a:cubicBezTo>
                    <a:pt x="13904" y="15520"/>
                    <a:pt x="14264" y="16574"/>
                    <a:pt x="14744" y="17232"/>
                  </a:cubicBezTo>
                  <a:cubicBezTo>
                    <a:pt x="15224" y="17891"/>
                    <a:pt x="15824" y="18154"/>
                    <a:pt x="16304" y="17759"/>
                  </a:cubicBezTo>
                  <a:cubicBezTo>
                    <a:pt x="16784" y="17364"/>
                    <a:pt x="17144" y="16310"/>
                    <a:pt x="17384" y="15125"/>
                  </a:cubicBezTo>
                  <a:cubicBezTo>
                    <a:pt x="17624" y="13939"/>
                    <a:pt x="17744" y="12622"/>
                    <a:pt x="17804" y="11305"/>
                  </a:cubicBezTo>
                  <a:cubicBezTo>
                    <a:pt x="17864" y="9988"/>
                    <a:pt x="17864" y="8671"/>
                    <a:pt x="17924" y="8671"/>
                  </a:cubicBezTo>
                  <a:cubicBezTo>
                    <a:pt x="17984" y="8671"/>
                    <a:pt x="18104" y="9988"/>
                    <a:pt x="18704" y="11832"/>
                  </a:cubicBezTo>
                  <a:cubicBezTo>
                    <a:pt x="19304" y="13676"/>
                    <a:pt x="20384" y="16047"/>
                    <a:pt x="21464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6230968" y="2054901"/>
              <a:ext cx="216455" cy="551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37" extrusionOk="0">
                  <a:moveTo>
                    <a:pt x="0" y="0"/>
                  </a:moveTo>
                  <a:cubicBezTo>
                    <a:pt x="2400" y="2700"/>
                    <a:pt x="4800" y="5400"/>
                    <a:pt x="6686" y="8707"/>
                  </a:cubicBezTo>
                  <a:cubicBezTo>
                    <a:pt x="8571" y="12015"/>
                    <a:pt x="9943" y="15930"/>
                    <a:pt x="10971" y="18292"/>
                  </a:cubicBezTo>
                  <a:cubicBezTo>
                    <a:pt x="12000" y="20655"/>
                    <a:pt x="12686" y="21465"/>
                    <a:pt x="13029" y="21532"/>
                  </a:cubicBezTo>
                  <a:cubicBezTo>
                    <a:pt x="13371" y="21600"/>
                    <a:pt x="13371" y="20925"/>
                    <a:pt x="12686" y="18630"/>
                  </a:cubicBezTo>
                  <a:cubicBezTo>
                    <a:pt x="12000" y="16335"/>
                    <a:pt x="10629" y="12420"/>
                    <a:pt x="9943" y="9383"/>
                  </a:cubicBezTo>
                  <a:cubicBezTo>
                    <a:pt x="9257" y="6345"/>
                    <a:pt x="9257" y="4185"/>
                    <a:pt x="10114" y="2835"/>
                  </a:cubicBezTo>
                  <a:cubicBezTo>
                    <a:pt x="10971" y="1485"/>
                    <a:pt x="12686" y="945"/>
                    <a:pt x="14229" y="878"/>
                  </a:cubicBezTo>
                  <a:cubicBezTo>
                    <a:pt x="15771" y="810"/>
                    <a:pt x="17143" y="1215"/>
                    <a:pt x="18343" y="1958"/>
                  </a:cubicBezTo>
                  <a:cubicBezTo>
                    <a:pt x="19543" y="2700"/>
                    <a:pt x="20571" y="3780"/>
                    <a:pt x="21086" y="4658"/>
                  </a:cubicBezTo>
                  <a:cubicBezTo>
                    <a:pt x="21600" y="5535"/>
                    <a:pt x="21600" y="6210"/>
                    <a:pt x="20914" y="6885"/>
                  </a:cubicBezTo>
                  <a:cubicBezTo>
                    <a:pt x="20229" y="7560"/>
                    <a:pt x="18857" y="8235"/>
                    <a:pt x="16629" y="8235"/>
                  </a:cubicBezTo>
                  <a:cubicBezTo>
                    <a:pt x="14400" y="8235"/>
                    <a:pt x="11314" y="7560"/>
                    <a:pt x="8229" y="6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6563074" y="2026793"/>
              <a:ext cx="1089721" cy="609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2442"/>
                  </a:moveTo>
                  <a:cubicBezTo>
                    <a:pt x="480" y="5476"/>
                    <a:pt x="960" y="8510"/>
                    <a:pt x="1337" y="11361"/>
                  </a:cubicBezTo>
                  <a:cubicBezTo>
                    <a:pt x="1714" y="14213"/>
                    <a:pt x="1989" y="16883"/>
                    <a:pt x="2194" y="18642"/>
                  </a:cubicBezTo>
                  <a:cubicBezTo>
                    <a:pt x="2400" y="20402"/>
                    <a:pt x="2537" y="21251"/>
                    <a:pt x="2606" y="21373"/>
                  </a:cubicBezTo>
                  <a:cubicBezTo>
                    <a:pt x="2674" y="21494"/>
                    <a:pt x="2674" y="20887"/>
                    <a:pt x="2503" y="18582"/>
                  </a:cubicBezTo>
                  <a:cubicBezTo>
                    <a:pt x="2331" y="16276"/>
                    <a:pt x="1989" y="12272"/>
                    <a:pt x="1851" y="9541"/>
                  </a:cubicBezTo>
                  <a:cubicBezTo>
                    <a:pt x="1714" y="6811"/>
                    <a:pt x="1783" y="5355"/>
                    <a:pt x="1954" y="4384"/>
                  </a:cubicBezTo>
                  <a:cubicBezTo>
                    <a:pt x="2126" y="3413"/>
                    <a:pt x="2400" y="2928"/>
                    <a:pt x="2777" y="2685"/>
                  </a:cubicBezTo>
                  <a:cubicBezTo>
                    <a:pt x="3154" y="2442"/>
                    <a:pt x="3634" y="2442"/>
                    <a:pt x="3943" y="2746"/>
                  </a:cubicBezTo>
                  <a:cubicBezTo>
                    <a:pt x="4251" y="3049"/>
                    <a:pt x="4389" y="3656"/>
                    <a:pt x="4457" y="4263"/>
                  </a:cubicBezTo>
                  <a:cubicBezTo>
                    <a:pt x="4526" y="4869"/>
                    <a:pt x="4526" y="5476"/>
                    <a:pt x="4389" y="6022"/>
                  </a:cubicBezTo>
                  <a:cubicBezTo>
                    <a:pt x="4251" y="6568"/>
                    <a:pt x="3977" y="7054"/>
                    <a:pt x="3634" y="7418"/>
                  </a:cubicBezTo>
                  <a:cubicBezTo>
                    <a:pt x="3291" y="7782"/>
                    <a:pt x="2880" y="8024"/>
                    <a:pt x="2469" y="8206"/>
                  </a:cubicBezTo>
                  <a:cubicBezTo>
                    <a:pt x="2057" y="8388"/>
                    <a:pt x="1646" y="8510"/>
                    <a:pt x="1646" y="8449"/>
                  </a:cubicBezTo>
                  <a:cubicBezTo>
                    <a:pt x="1646" y="8388"/>
                    <a:pt x="2057" y="8146"/>
                    <a:pt x="3051" y="7842"/>
                  </a:cubicBezTo>
                  <a:cubicBezTo>
                    <a:pt x="4046" y="7539"/>
                    <a:pt x="5623" y="7175"/>
                    <a:pt x="6583" y="6872"/>
                  </a:cubicBezTo>
                  <a:cubicBezTo>
                    <a:pt x="7543" y="6568"/>
                    <a:pt x="7886" y="6325"/>
                    <a:pt x="8091" y="5901"/>
                  </a:cubicBezTo>
                  <a:cubicBezTo>
                    <a:pt x="8297" y="5476"/>
                    <a:pt x="8366" y="4869"/>
                    <a:pt x="8229" y="4445"/>
                  </a:cubicBezTo>
                  <a:cubicBezTo>
                    <a:pt x="8091" y="4020"/>
                    <a:pt x="7749" y="3777"/>
                    <a:pt x="7406" y="3595"/>
                  </a:cubicBezTo>
                  <a:cubicBezTo>
                    <a:pt x="7063" y="3413"/>
                    <a:pt x="6720" y="3292"/>
                    <a:pt x="6377" y="3231"/>
                  </a:cubicBezTo>
                  <a:cubicBezTo>
                    <a:pt x="6034" y="3170"/>
                    <a:pt x="5691" y="3170"/>
                    <a:pt x="5520" y="3474"/>
                  </a:cubicBezTo>
                  <a:cubicBezTo>
                    <a:pt x="5349" y="3777"/>
                    <a:pt x="5349" y="4384"/>
                    <a:pt x="5486" y="4991"/>
                  </a:cubicBezTo>
                  <a:cubicBezTo>
                    <a:pt x="5623" y="5597"/>
                    <a:pt x="5897" y="6204"/>
                    <a:pt x="6240" y="6568"/>
                  </a:cubicBezTo>
                  <a:cubicBezTo>
                    <a:pt x="6583" y="6932"/>
                    <a:pt x="6994" y="7054"/>
                    <a:pt x="7509" y="6932"/>
                  </a:cubicBezTo>
                  <a:cubicBezTo>
                    <a:pt x="8023" y="6811"/>
                    <a:pt x="8640" y="6447"/>
                    <a:pt x="9086" y="5658"/>
                  </a:cubicBezTo>
                  <a:cubicBezTo>
                    <a:pt x="9531" y="4869"/>
                    <a:pt x="9806" y="3656"/>
                    <a:pt x="10046" y="2624"/>
                  </a:cubicBezTo>
                  <a:cubicBezTo>
                    <a:pt x="10286" y="1593"/>
                    <a:pt x="10491" y="743"/>
                    <a:pt x="10766" y="319"/>
                  </a:cubicBezTo>
                  <a:cubicBezTo>
                    <a:pt x="11040" y="-106"/>
                    <a:pt x="11383" y="-106"/>
                    <a:pt x="11897" y="319"/>
                  </a:cubicBezTo>
                  <a:cubicBezTo>
                    <a:pt x="12411" y="743"/>
                    <a:pt x="13097" y="1593"/>
                    <a:pt x="13646" y="2685"/>
                  </a:cubicBezTo>
                  <a:cubicBezTo>
                    <a:pt x="14194" y="3777"/>
                    <a:pt x="14606" y="5112"/>
                    <a:pt x="14846" y="6204"/>
                  </a:cubicBezTo>
                  <a:cubicBezTo>
                    <a:pt x="15086" y="7296"/>
                    <a:pt x="15154" y="8146"/>
                    <a:pt x="15017" y="8631"/>
                  </a:cubicBezTo>
                  <a:cubicBezTo>
                    <a:pt x="14880" y="9116"/>
                    <a:pt x="14537" y="9238"/>
                    <a:pt x="14023" y="9177"/>
                  </a:cubicBezTo>
                  <a:cubicBezTo>
                    <a:pt x="13509" y="9116"/>
                    <a:pt x="12823" y="8874"/>
                    <a:pt x="12377" y="8510"/>
                  </a:cubicBezTo>
                  <a:cubicBezTo>
                    <a:pt x="11931" y="8146"/>
                    <a:pt x="11726" y="7660"/>
                    <a:pt x="11623" y="7114"/>
                  </a:cubicBezTo>
                  <a:cubicBezTo>
                    <a:pt x="11520" y="6568"/>
                    <a:pt x="11520" y="5961"/>
                    <a:pt x="11726" y="5476"/>
                  </a:cubicBezTo>
                  <a:cubicBezTo>
                    <a:pt x="11931" y="4991"/>
                    <a:pt x="12343" y="4627"/>
                    <a:pt x="13371" y="4384"/>
                  </a:cubicBezTo>
                  <a:cubicBezTo>
                    <a:pt x="14400" y="4141"/>
                    <a:pt x="16046" y="4020"/>
                    <a:pt x="17211" y="3898"/>
                  </a:cubicBezTo>
                  <a:cubicBezTo>
                    <a:pt x="18377" y="3777"/>
                    <a:pt x="19063" y="3656"/>
                    <a:pt x="19577" y="3534"/>
                  </a:cubicBezTo>
                  <a:cubicBezTo>
                    <a:pt x="20091" y="3413"/>
                    <a:pt x="20434" y="3292"/>
                    <a:pt x="20606" y="2928"/>
                  </a:cubicBezTo>
                  <a:cubicBezTo>
                    <a:pt x="20777" y="2564"/>
                    <a:pt x="20777" y="1957"/>
                    <a:pt x="20606" y="1532"/>
                  </a:cubicBezTo>
                  <a:cubicBezTo>
                    <a:pt x="20434" y="1107"/>
                    <a:pt x="20091" y="865"/>
                    <a:pt x="19714" y="683"/>
                  </a:cubicBezTo>
                  <a:cubicBezTo>
                    <a:pt x="19337" y="501"/>
                    <a:pt x="18926" y="379"/>
                    <a:pt x="18686" y="622"/>
                  </a:cubicBezTo>
                  <a:cubicBezTo>
                    <a:pt x="18446" y="865"/>
                    <a:pt x="18377" y="1472"/>
                    <a:pt x="18617" y="2503"/>
                  </a:cubicBezTo>
                  <a:cubicBezTo>
                    <a:pt x="18857" y="3534"/>
                    <a:pt x="19406" y="4991"/>
                    <a:pt x="19954" y="5901"/>
                  </a:cubicBezTo>
                  <a:cubicBezTo>
                    <a:pt x="20503" y="6811"/>
                    <a:pt x="21051" y="7175"/>
                    <a:pt x="21600" y="7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8254734" y="1633800"/>
              <a:ext cx="550051" cy="57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0" y="11407"/>
                  </a:moveTo>
                  <a:cubicBezTo>
                    <a:pt x="679" y="14493"/>
                    <a:pt x="1358" y="17579"/>
                    <a:pt x="1970" y="19315"/>
                  </a:cubicBezTo>
                  <a:cubicBezTo>
                    <a:pt x="2581" y="21050"/>
                    <a:pt x="3125" y="21436"/>
                    <a:pt x="4415" y="21050"/>
                  </a:cubicBezTo>
                  <a:cubicBezTo>
                    <a:pt x="5706" y="20665"/>
                    <a:pt x="7743" y="19507"/>
                    <a:pt x="9306" y="17386"/>
                  </a:cubicBezTo>
                  <a:cubicBezTo>
                    <a:pt x="10868" y="15265"/>
                    <a:pt x="11955" y="12179"/>
                    <a:pt x="12294" y="9350"/>
                  </a:cubicBezTo>
                  <a:cubicBezTo>
                    <a:pt x="12634" y="6522"/>
                    <a:pt x="12226" y="3950"/>
                    <a:pt x="11887" y="2279"/>
                  </a:cubicBezTo>
                  <a:cubicBezTo>
                    <a:pt x="11547" y="607"/>
                    <a:pt x="11275" y="-164"/>
                    <a:pt x="11208" y="29"/>
                  </a:cubicBezTo>
                  <a:cubicBezTo>
                    <a:pt x="11140" y="222"/>
                    <a:pt x="11275" y="1379"/>
                    <a:pt x="11411" y="4143"/>
                  </a:cubicBezTo>
                  <a:cubicBezTo>
                    <a:pt x="11547" y="6907"/>
                    <a:pt x="11683" y="11279"/>
                    <a:pt x="11683" y="13850"/>
                  </a:cubicBezTo>
                  <a:cubicBezTo>
                    <a:pt x="11683" y="16422"/>
                    <a:pt x="11547" y="17193"/>
                    <a:pt x="11479" y="17965"/>
                  </a:cubicBezTo>
                  <a:cubicBezTo>
                    <a:pt x="11411" y="18736"/>
                    <a:pt x="11411" y="19507"/>
                    <a:pt x="11479" y="19572"/>
                  </a:cubicBezTo>
                  <a:cubicBezTo>
                    <a:pt x="11547" y="19636"/>
                    <a:pt x="11683" y="18993"/>
                    <a:pt x="11955" y="18415"/>
                  </a:cubicBezTo>
                  <a:cubicBezTo>
                    <a:pt x="12226" y="17836"/>
                    <a:pt x="12634" y="17322"/>
                    <a:pt x="13109" y="16807"/>
                  </a:cubicBezTo>
                  <a:cubicBezTo>
                    <a:pt x="13585" y="16293"/>
                    <a:pt x="14128" y="15779"/>
                    <a:pt x="14740" y="15393"/>
                  </a:cubicBezTo>
                  <a:cubicBezTo>
                    <a:pt x="15351" y="15007"/>
                    <a:pt x="16030" y="14750"/>
                    <a:pt x="16506" y="15393"/>
                  </a:cubicBezTo>
                  <a:cubicBezTo>
                    <a:pt x="16981" y="16036"/>
                    <a:pt x="17253" y="17579"/>
                    <a:pt x="17660" y="18736"/>
                  </a:cubicBezTo>
                  <a:cubicBezTo>
                    <a:pt x="18068" y="19893"/>
                    <a:pt x="18611" y="20665"/>
                    <a:pt x="19291" y="21050"/>
                  </a:cubicBezTo>
                  <a:cubicBezTo>
                    <a:pt x="19970" y="21436"/>
                    <a:pt x="20785" y="21436"/>
                    <a:pt x="21600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8847895" y="1968864"/>
              <a:ext cx="610722" cy="26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0236" extrusionOk="0">
                  <a:moveTo>
                    <a:pt x="4337" y="7253"/>
                  </a:moveTo>
                  <a:cubicBezTo>
                    <a:pt x="3727" y="6732"/>
                    <a:pt x="3117" y="6212"/>
                    <a:pt x="2507" y="5952"/>
                  </a:cubicBezTo>
                  <a:cubicBezTo>
                    <a:pt x="1897" y="5691"/>
                    <a:pt x="1286" y="5691"/>
                    <a:pt x="859" y="6342"/>
                  </a:cubicBezTo>
                  <a:cubicBezTo>
                    <a:pt x="432" y="6992"/>
                    <a:pt x="188" y="8294"/>
                    <a:pt x="66" y="9595"/>
                  </a:cubicBezTo>
                  <a:cubicBezTo>
                    <a:pt x="-56" y="10896"/>
                    <a:pt x="-56" y="12197"/>
                    <a:pt x="493" y="13368"/>
                  </a:cubicBezTo>
                  <a:cubicBezTo>
                    <a:pt x="1042" y="14539"/>
                    <a:pt x="2141" y="15580"/>
                    <a:pt x="2934" y="15580"/>
                  </a:cubicBezTo>
                  <a:cubicBezTo>
                    <a:pt x="3727" y="15580"/>
                    <a:pt x="4215" y="14539"/>
                    <a:pt x="4581" y="13368"/>
                  </a:cubicBezTo>
                  <a:cubicBezTo>
                    <a:pt x="4947" y="12197"/>
                    <a:pt x="5191" y="10896"/>
                    <a:pt x="5436" y="11417"/>
                  </a:cubicBezTo>
                  <a:cubicBezTo>
                    <a:pt x="5680" y="11937"/>
                    <a:pt x="5924" y="14279"/>
                    <a:pt x="6229" y="15971"/>
                  </a:cubicBezTo>
                  <a:cubicBezTo>
                    <a:pt x="6534" y="17662"/>
                    <a:pt x="6900" y="18703"/>
                    <a:pt x="7815" y="18573"/>
                  </a:cubicBezTo>
                  <a:cubicBezTo>
                    <a:pt x="8730" y="18443"/>
                    <a:pt x="10195" y="17142"/>
                    <a:pt x="11415" y="13498"/>
                  </a:cubicBezTo>
                  <a:cubicBezTo>
                    <a:pt x="12636" y="9855"/>
                    <a:pt x="13612" y="3870"/>
                    <a:pt x="14039" y="1397"/>
                  </a:cubicBezTo>
                  <a:cubicBezTo>
                    <a:pt x="14466" y="-1075"/>
                    <a:pt x="14344" y="-34"/>
                    <a:pt x="14283" y="2698"/>
                  </a:cubicBezTo>
                  <a:cubicBezTo>
                    <a:pt x="14222" y="5431"/>
                    <a:pt x="14222" y="9855"/>
                    <a:pt x="14344" y="12848"/>
                  </a:cubicBezTo>
                  <a:cubicBezTo>
                    <a:pt x="14466" y="15841"/>
                    <a:pt x="14710" y="17402"/>
                    <a:pt x="15076" y="18573"/>
                  </a:cubicBezTo>
                  <a:cubicBezTo>
                    <a:pt x="15442" y="19744"/>
                    <a:pt x="15930" y="20525"/>
                    <a:pt x="16846" y="20135"/>
                  </a:cubicBezTo>
                  <a:cubicBezTo>
                    <a:pt x="17761" y="19744"/>
                    <a:pt x="19103" y="18183"/>
                    <a:pt x="19958" y="16752"/>
                  </a:cubicBezTo>
                  <a:cubicBezTo>
                    <a:pt x="20812" y="15320"/>
                    <a:pt x="21178" y="14019"/>
                    <a:pt x="21544" y="12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9199159" y="2003009"/>
              <a:ext cx="14529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8150951" y="2023766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4591199" y="3471970"/>
              <a:ext cx="259458" cy="62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21600" y="866"/>
                  </a:moveTo>
                  <a:cubicBezTo>
                    <a:pt x="20448" y="514"/>
                    <a:pt x="19296" y="162"/>
                    <a:pt x="18000" y="44"/>
                  </a:cubicBezTo>
                  <a:cubicBezTo>
                    <a:pt x="16704" y="-73"/>
                    <a:pt x="15264" y="44"/>
                    <a:pt x="14400" y="397"/>
                  </a:cubicBezTo>
                  <a:cubicBezTo>
                    <a:pt x="13536" y="749"/>
                    <a:pt x="13248" y="1336"/>
                    <a:pt x="13968" y="3390"/>
                  </a:cubicBezTo>
                  <a:cubicBezTo>
                    <a:pt x="14688" y="5444"/>
                    <a:pt x="16416" y="8966"/>
                    <a:pt x="17568" y="12077"/>
                  </a:cubicBezTo>
                  <a:cubicBezTo>
                    <a:pt x="18720" y="15188"/>
                    <a:pt x="19296" y="17888"/>
                    <a:pt x="18720" y="19473"/>
                  </a:cubicBezTo>
                  <a:cubicBezTo>
                    <a:pt x="18144" y="21057"/>
                    <a:pt x="16416" y="21527"/>
                    <a:pt x="13104" y="21057"/>
                  </a:cubicBezTo>
                  <a:cubicBezTo>
                    <a:pt x="9792" y="20588"/>
                    <a:pt x="4896" y="19179"/>
                    <a:pt x="0" y="17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4580820" y="3777697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0"/>
                    <a:pt x="11859" y="0"/>
                    <a:pt x="15353" y="0"/>
                  </a:cubicBezTo>
                  <a:cubicBezTo>
                    <a:pt x="18847" y="0"/>
                    <a:pt x="19906" y="0"/>
                    <a:pt x="20541" y="3600"/>
                  </a:cubicBezTo>
                  <a:cubicBezTo>
                    <a:pt x="21176" y="7200"/>
                    <a:pt x="2138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5157966" y="3588582"/>
              <a:ext cx="138957" cy="35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1323" extrusionOk="0">
                  <a:moveTo>
                    <a:pt x="20658" y="138"/>
                  </a:moveTo>
                  <a:cubicBezTo>
                    <a:pt x="17572" y="-69"/>
                    <a:pt x="14487" y="-277"/>
                    <a:pt x="10629" y="1385"/>
                  </a:cubicBezTo>
                  <a:cubicBezTo>
                    <a:pt x="6772" y="3046"/>
                    <a:pt x="2144" y="6577"/>
                    <a:pt x="601" y="9588"/>
                  </a:cubicBezTo>
                  <a:cubicBezTo>
                    <a:pt x="-942" y="12600"/>
                    <a:pt x="601" y="15092"/>
                    <a:pt x="3944" y="16961"/>
                  </a:cubicBezTo>
                  <a:cubicBezTo>
                    <a:pt x="7287" y="18831"/>
                    <a:pt x="12429" y="20077"/>
                    <a:pt x="17572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5556379" y="3642779"/>
              <a:ext cx="277235" cy="212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041" extrusionOk="0">
                  <a:moveTo>
                    <a:pt x="0" y="6171"/>
                  </a:moveTo>
                  <a:cubicBezTo>
                    <a:pt x="800" y="4800"/>
                    <a:pt x="1600" y="3429"/>
                    <a:pt x="2267" y="3771"/>
                  </a:cubicBezTo>
                  <a:cubicBezTo>
                    <a:pt x="2933" y="4114"/>
                    <a:pt x="3467" y="6171"/>
                    <a:pt x="4667" y="9086"/>
                  </a:cubicBezTo>
                  <a:cubicBezTo>
                    <a:pt x="5867" y="12000"/>
                    <a:pt x="7733" y="15771"/>
                    <a:pt x="9867" y="18171"/>
                  </a:cubicBezTo>
                  <a:cubicBezTo>
                    <a:pt x="12000" y="20571"/>
                    <a:pt x="14400" y="21600"/>
                    <a:pt x="16400" y="20743"/>
                  </a:cubicBezTo>
                  <a:cubicBezTo>
                    <a:pt x="18400" y="19886"/>
                    <a:pt x="20000" y="17143"/>
                    <a:pt x="20800" y="14914"/>
                  </a:cubicBezTo>
                  <a:cubicBezTo>
                    <a:pt x="21600" y="12686"/>
                    <a:pt x="21600" y="10971"/>
                    <a:pt x="20533" y="8571"/>
                  </a:cubicBezTo>
                  <a:cubicBezTo>
                    <a:pt x="19467" y="6171"/>
                    <a:pt x="17333" y="3086"/>
                    <a:pt x="15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5442218" y="3362565"/>
              <a:ext cx="35093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21600"/>
                  </a:moveTo>
                  <a:cubicBezTo>
                    <a:pt x="4871" y="20640"/>
                    <a:pt x="9741" y="19680"/>
                    <a:pt x="12812" y="19200"/>
                  </a:cubicBezTo>
                  <a:cubicBezTo>
                    <a:pt x="15882" y="18720"/>
                    <a:pt x="17153" y="18720"/>
                    <a:pt x="18318" y="18960"/>
                  </a:cubicBezTo>
                  <a:cubicBezTo>
                    <a:pt x="19482" y="19200"/>
                    <a:pt x="20541" y="19680"/>
                    <a:pt x="21071" y="18720"/>
                  </a:cubicBezTo>
                  <a:cubicBezTo>
                    <a:pt x="21600" y="17760"/>
                    <a:pt x="21600" y="15360"/>
                    <a:pt x="21176" y="12000"/>
                  </a:cubicBezTo>
                  <a:cubicBezTo>
                    <a:pt x="20753" y="8640"/>
                    <a:pt x="19906" y="4320"/>
                    <a:pt x="190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6044159" y="3476727"/>
              <a:ext cx="144283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600" extrusionOk="0">
                  <a:moveTo>
                    <a:pt x="0" y="0"/>
                  </a:moveTo>
                  <a:cubicBezTo>
                    <a:pt x="4909" y="706"/>
                    <a:pt x="9818" y="1412"/>
                    <a:pt x="13991" y="3600"/>
                  </a:cubicBezTo>
                  <a:cubicBezTo>
                    <a:pt x="18164" y="5788"/>
                    <a:pt x="21600" y="9459"/>
                    <a:pt x="20127" y="12706"/>
                  </a:cubicBezTo>
                  <a:cubicBezTo>
                    <a:pt x="18655" y="15953"/>
                    <a:pt x="12273" y="18776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3626017" y="3619408"/>
              <a:ext cx="299482" cy="353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49" extrusionOk="0">
                  <a:moveTo>
                    <a:pt x="0" y="157"/>
                  </a:moveTo>
                  <a:cubicBezTo>
                    <a:pt x="2483" y="-50"/>
                    <a:pt x="4966" y="-258"/>
                    <a:pt x="8193" y="988"/>
                  </a:cubicBezTo>
                  <a:cubicBezTo>
                    <a:pt x="11421" y="2234"/>
                    <a:pt x="15393" y="4934"/>
                    <a:pt x="17752" y="7530"/>
                  </a:cubicBezTo>
                  <a:cubicBezTo>
                    <a:pt x="20110" y="10127"/>
                    <a:pt x="20855" y="12619"/>
                    <a:pt x="21228" y="14384"/>
                  </a:cubicBezTo>
                  <a:cubicBezTo>
                    <a:pt x="21600" y="16150"/>
                    <a:pt x="21600" y="17188"/>
                    <a:pt x="21103" y="18019"/>
                  </a:cubicBezTo>
                  <a:cubicBezTo>
                    <a:pt x="20607" y="18850"/>
                    <a:pt x="19614" y="19473"/>
                    <a:pt x="17131" y="20096"/>
                  </a:cubicBezTo>
                  <a:cubicBezTo>
                    <a:pt x="14648" y="20719"/>
                    <a:pt x="10676" y="21342"/>
                    <a:pt x="7945" y="21238"/>
                  </a:cubicBezTo>
                  <a:cubicBezTo>
                    <a:pt x="5214" y="21134"/>
                    <a:pt x="3724" y="20304"/>
                    <a:pt x="2234" y="194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3594883" y="3765320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760" y="11040"/>
                    <a:pt x="11520" y="1783"/>
                    <a:pt x="15120" y="240"/>
                  </a:cubicBezTo>
                  <a:cubicBezTo>
                    <a:pt x="18720" y="-1303"/>
                    <a:pt x="2016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2442893" y="3611644"/>
              <a:ext cx="539671" cy="38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0"/>
                  </a:moveTo>
                  <a:cubicBezTo>
                    <a:pt x="1800" y="4281"/>
                    <a:pt x="3600" y="8562"/>
                    <a:pt x="4638" y="11189"/>
                  </a:cubicBezTo>
                  <a:cubicBezTo>
                    <a:pt x="5677" y="13816"/>
                    <a:pt x="5954" y="14789"/>
                    <a:pt x="6300" y="15859"/>
                  </a:cubicBezTo>
                  <a:cubicBezTo>
                    <a:pt x="6646" y="16930"/>
                    <a:pt x="7062" y="18097"/>
                    <a:pt x="7338" y="18195"/>
                  </a:cubicBezTo>
                  <a:cubicBezTo>
                    <a:pt x="7615" y="18292"/>
                    <a:pt x="7754" y="17319"/>
                    <a:pt x="7892" y="14789"/>
                  </a:cubicBezTo>
                  <a:cubicBezTo>
                    <a:pt x="8031" y="12259"/>
                    <a:pt x="8169" y="8173"/>
                    <a:pt x="8308" y="5449"/>
                  </a:cubicBezTo>
                  <a:cubicBezTo>
                    <a:pt x="8446" y="2724"/>
                    <a:pt x="8585" y="1362"/>
                    <a:pt x="8792" y="1168"/>
                  </a:cubicBezTo>
                  <a:cubicBezTo>
                    <a:pt x="9000" y="973"/>
                    <a:pt x="9277" y="1946"/>
                    <a:pt x="10246" y="4962"/>
                  </a:cubicBezTo>
                  <a:cubicBezTo>
                    <a:pt x="11215" y="7978"/>
                    <a:pt x="12877" y="13038"/>
                    <a:pt x="13915" y="15957"/>
                  </a:cubicBezTo>
                  <a:cubicBezTo>
                    <a:pt x="14954" y="18876"/>
                    <a:pt x="15369" y="19654"/>
                    <a:pt x="15854" y="20335"/>
                  </a:cubicBezTo>
                  <a:cubicBezTo>
                    <a:pt x="16338" y="21016"/>
                    <a:pt x="16892" y="21600"/>
                    <a:pt x="17169" y="21405"/>
                  </a:cubicBezTo>
                  <a:cubicBezTo>
                    <a:pt x="17446" y="21211"/>
                    <a:pt x="17446" y="20238"/>
                    <a:pt x="17792" y="17514"/>
                  </a:cubicBezTo>
                  <a:cubicBezTo>
                    <a:pt x="18138" y="14789"/>
                    <a:pt x="18831" y="10314"/>
                    <a:pt x="19246" y="7589"/>
                  </a:cubicBezTo>
                  <a:cubicBezTo>
                    <a:pt x="19662" y="4865"/>
                    <a:pt x="19800" y="3892"/>
                    <a:pt x="20077" y="3016"/>
                  </a:cubicBezTo>
                  <a:cubicBezTo>
                    <a:pt x="20354" y="2141"/>
                    <a:pt x="20769" y="1362"/>
                    <a:pt x="21046" y="1070"/>
                  </a:cubicBezTo>
                  <a:cubicBezTo>
                    <a:pt x="21323" y="778"/>
                    <a:pt x="21462" y="973"/>
                    <a:pt x="21600" y="11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6563074" y="3642779"/>
              <a:ext cx="32518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34" y="18000"/>
                    <a:pt x="12868" y="14400"/>
                    <a:pt x="16660" y="12600"/>
                  </a:cubicBezTo>
                  <a:cubicBezTo>
                    <a:pt x="20451" y="10800"/>
                    <a:pt x="21600" y="10800"/>
                    <a:pt x="21600" y="9000"/>
                  </a:cubicBezTo>
                  <a:cubicBezTo>
                    <a:pt x="21600" y="7200"/>
                    <a:pt x="20451" y="3600"/>
                    <a:pt x="193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6635722" y="3747156"/>
              <a:ext cx="34248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5891" y="6582"/>
                    <a:pt x="11782" y="2982"/>
                    <a:pt x="15273" y="1182"/>
                  </a:cubicBezTo>
                  <a:cubicBezTo>
                    <a:pt x="18764" y="-618"/>
                    <a:pt x="19855" y="-618"/>
                    <a:pt x="20509" y="2982"/>
                  </a:cubicBezTo>
                  <a:cubicBezTo>
                    <a:pt x="21164" y="6582"/>
                    <a:pt x="21382" y="137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7549011" y="3518240"/>
              <a:ext cx="26406" cy="666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548" extrusionOk="0">
                  <a:moveTo>
                    <a:pt x="8100" y="0"/>
                  </a:moveTo>
                  <a:cubicBezTo>
                    <a:pt x="13500" y="4701"/>
                    <a:pt x="18900" y="9401"/>
                    <a:pt x="20250" y="12759"/>
                  </a:cubicBezTo>
                  <a:cubicBezTo>
                    <a:pt x="21600" y="16116"/>
                    <a:pt x="18900" y="18131"/>
                    <a:pt x="16200" y="19474"/>
                  </a:cubicBezTo>
                  <a:cubicBezTo>
                    <a:pt x="13500" y="20817"/>
                    <a:pt x="10800" y="21488"/>
                    <a:pt x="8100" y="21544"/>
                  </a:cubicBezTo>
                  <a:cubicBezTo>
                    <a:pt x="5400" y="21600"/>
                    <a:pt x="2700" y="21040"/>
                    <a:pt x="1350" y="19977"/>
                  </a:cubicBezTo>
                  <a:cubicBezTo>
                    <a:pt x="0" y="18914"/>
                    <a:pt x="0" y="17347"/>
                    <a:pt x="0" y="157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7559389" y="3585555"/>
              <a:ext cx="290593" cy="244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13247"/>
                  </a:moveTo>
                  <a:cubicBezTo>
                    <a:pt x="2829" y="13855"/>
                    <a:pt x="5657" y="14464"/>
                    <a:pt x="8229" y="13855"/>
                  </a:cubicBezTo>
                  <a:cubicBezTo>
                    <a:pt x="10800" y="13247"/>
                    <a:pt x="13114" y="11422"/>
                    <a:pt x="14400" y="9444"/>
                  </a:cubicBezTo>
                  <a:cubicBezTo>
                    <a:pt x="15686" y="7467"/>
                    <a:pt x="15943" y="5337"/>
                    <a:pt x="15943" y="3512"/>
                  </a:cubicBezTo>
                  <a:cubicBezTo>
                    <a:pt x="15943" y="1686"/>
                    <a:pt x="15686" y="165"/>
                    <a:pt x="15171" y="13"/>
                  </a:cubicBezTo>
                  <a:cubicBezTo>
                    <a:pt x="14657" y="-139"/>
                    <a:pt x="13886" y="1078"/>
                    <a:pt x="13757" y="3968"/>
                  </a:cubicBezTo>
                  <a:cubicBezTo>
                    <a:pt x="13629" y="6858"/>
                    <a:pt x="14143" y="11422"/>
                    <a:pt x="15557" y="14616"/>
                  </a:cubicBezTo>
                  <a:cubicBezTo>
                    <a:pt x="16971" y="17810"/>
                    <a:pt x="19286" y="19636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7974520" y="3777697"/>
              <a:ext cx="5189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8389652" y="3396533"/>
              <a:ext cx="228323" cy="606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21600" y="1357"/>
                  </a:moveTo>
                  <a:cubicBezTo>
                    <a:pt x="20945" y="750"/>
                    <a:pt x="20291" y="144"/>
                    <a:pt x="19309" y="22"/>
                  </a:cubicBezTo>
                  <a:cubicBezTo>
                    <a:pt x="18327" y="-99"/>
                    <a:pt x="17018" y="265"/>
                    <a:pt x="16364" y="1539"/>
                  </a:cubicBezTo>
                  <a:cubicBezTo>
                    <a:pt x="15709" y="2813"/>
                    <a:pt x="15709" y="4998"/>
                    <a:pt x="16364" y="7910"/>
                  </a:cubicBezTo>
                  <a:cubicBezTo>
                    <a:pt x="17018" y="10822"/>
                    <a:pt x="18327" y="14463"/>
                    <a:pt x="18982" y="16647"/>
                  </a:cubicBezTo>
                  <a:cubicBezTo>
                    <a:pt x="19636" y="18831"/>
                    <a:pt x="19636" y="19559"/>
                    <a:pt x="19309" y="20227"/>
                  </a:cubicBezTo>
                  <a:cubicBezTo>
                    <a:pt x="18982" y="20894"/>
                    <a:pt x="18327" y="21501"/>
                    <a:pt x="15055" y="21198"/>
                  </a:cubicBezTo>
                  <a:cubicBezTo>
                    <a:pt x="11782" y="20894"/>
                    <a:pt x="5891" y="19681"/>
                    <a:pt x="0" y="18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8379274" y="3694671"/>
              <a:ext cx="34248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8962333" y="3476727"/>
              <a:ext cx="11228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1" h="21600" extrusionOk="0">
                  <a:moveTo>
                    <a:pt x="14477" y="0"/>
                  </a:moveTo>
                  <a:cubicBezTo>
                    <a:pt x="10774" y="0"/>
                    <a:pt x="7071" y="0"/>
                    <a:pt x="3985" y="1125"/>
                  </a:cubicBezTo>
                  <a:cubicBezTo>
                    <a:pt x="900" y="2250"/>
                    <a:pt x="-1569" y="4500"/>
                    <a:pt x="1208" y="8100"/>
                  </a:cubicBezTo>
                  <a:cubicBezTo>
                    <a:pt x="3985" y="11700"/>
                    <a:pt x="12008" y="16650"/>
                    <a:pt x="200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9375590" y="3522339"/>
              <a:ext cx="231264" cy="584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49" extrusionOk="0">
                  <a:moveTo>
                    <a:pt x="0" y="3280"/>
                  </a:moveTo>
                  <a:cubicBezTo>
                    <a:pt x="1271" y="3661"/>
                    <a:pt x="2541" y="4042"/>
                    <a:pt x="3653" y="5567"/>
                  </a:cubicBezTo>
                  <a:cubicBezTo>
                    <a:pt x="4765" y="7091"/>
                    <a:pt x="5718" y="9760"/>
                    <a:pt x="6353" y="12301"/>
                  </a:cubicBezTo>
                  <a:cubicBezTo>
                    <a:pt x="6988" y="14842"/>
                    <a:pt x="7306" y="17256"/>
                    <a:pt x="7624" y="18908"/>
                  </a:cubicBezTo>
                  <a:cubicBezTo>
                    <a:pt x="7941" y="20560"/>
                    <a:pt x="8259" y="21449"/>
                    <a:pt x="8259" y="21449"/>
                  </a:cubicBezTo>
                  <a:cubicBezTo>
                    <a:pt x="8259" y="21449"/>
                    <a:pt x="7941" y="20560"/>
                    <a:pt x="6988" y="18654"/>
                  </a:cubicBezTo>
                  <a:cubicBezTo>
                    <a:pt x="6035" y="16748"/>
                    <a:pt x="4447" y="13825"/>
                    <a:pt x="3494" y="11094"/>
                  </a:cubicBezTo>
                  <a:cubicBezTo>
                    <a:pt x="2541" y="8362"/>
                    <a:pt x="2223" y="5821"/>
                    <a:pt x="3335" y="3978"/>
                  </a:cubicBezTo>
                  <a:cubicBezTo>
                    <a:pt x="4447" y="2136"/>
                    <a:pt x="6988" y="993"/>
                    <a:pt x="9212" y="421"/>
                  </a:cubicBezTo>
                  <a:cubicBezTo>
                    <a:pt x="11435" y="-151"/>
                    <a:pt x="13341" y="-151"/>
                    <a:pt x="15406" y="484"/>
                  </a:cubicBezTo>
                  <a:cubicBezTo>
                    <a:pt x="17471" y="1120"/>
                    <a:pt x="19694" y="2390"/>
                    <a:pt x="20647" y="3661"/>
                  </a:cubicBezTo>
                  <a:cubicBezTo>
                    <a:pt x="21600" y="4931"/>
                    <a:pt x="21282" y="6202"/>
                    <a:pt x="20488" y="7028"/>
                  </a:cubicBezTo>
                  <a:cubicBezTo>
                    <a:pt x="19694" y="7854"/>
                    <a:pt x="18424" y="8235"/>
                    <a:pt x="16041" y="8108"/>
                  </a:cubicBezTo>
                  <a:cubicBezTo>
                    <a:pt x="13659" y="7981"/>
                    <a:pt x="10165" y="7345"/>
                    <a:pt x="6671" y="6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9697317" y="3756940"/>
              <a:ext cx="4151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9946395" y="3497483"/>
              <a:ext cx="155969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0" y="0"/>
                  </a:moveTo>
                  <a:cubicBezTo>
                    <a:pt x="4696" y="554"/>
                    <a:pt x="9391" y="1108"/>
                    <a:pt x="13617" y="3323"/>
                  </a:cubicBezTo>
                  <a:cubicBezTo>
                    <a:pt x="17843" y="5538"/>
                    <a:pt x="21600" y="9415"/>
                    <a:pt x="21130" y="12646"/>
                  </a:cubicBezTo>
                  <a:cubicBezTo>
                    <a:pt x="20661" y="15877"/>
                    <a:pt x="15965" y="18462"/>
                    <a:pt x="12444" y="19846"/>
                  </a:cubicBezTo>
                  <a:cubicBezTo>
                    <a:pt x="8922" y="21231"/>
                    <a:pt x="6574" y="21415"/>
                    <a:pt x="4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10465310" y="3622023"/>
              <a:ext cx="365091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700" extrusionOk="0">
                  <a:moveTo>
                    <a:pt x="0" y="0"/>
                  </a:moveTo>
                  <a:cubicBezTo>
                    <a:pt x="5502" y="0"/>
                    <a:pt x="11004" y="0"/>
                    <a:pt x="14264" y="3600"/>
                  </a:cubicBezTo>
                  <a:cubicBezTo>
                    <a:pt x="17525" y="7200"/>
                    <a:pt x="18543" y="14400"/>
                    <a:pt x="19562" y="18000"/>
                  </a:cubicBezTo>
                  <a:cubicBezTo>
                    <a:pt x="20581" y="21600"/>
                    <a:pt x="21600" y="21600"/>
                    <a:pt x="21498" y="18000"/>
                  </a:cubicBezTo>
                  <a:cubicBezTo>
                    <a:pt x="21396" y="14400"/>
                    <a:pt x="20174" y="7200"/>
                    <a:pt x="189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10610606" y="3497483"/>
              <a:ext cx="6227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11160655" y="3632401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11430492" y="3611644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11575787" y="3642779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11980540" y="3622023"/>
              <a:ext cx="34248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2094702" y="3528618"/>
              <a:ext cx="5189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12623994" y="3487105"/>
              <a:ext cx="83028" cy="60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21600" y="0"/>
                  </a:moveTo>
                  <a:cubicBezTo>
                    <a:pt x="18900" y="3905"/>
                    <a:pt x="16200" y="7810"/>
                    <a:pt x="13500" y="10922"/>
                  </a:cubicBezTo>
                  <a:cubicBezTo>
                    <a:pt x="10800" y="14034"/>
                    <a:pt x="8100" y="16353"/>
                    <a:pt x="6750" y="18122"/>
                  </a:cubicBezTo>
                  <a:cubicBezTo>
                    <a:pt x="5400" y="19892"/>
                    <a:pt x="5400" y="21112"/>
                    <a:pt x="4500" y="21356"/>
                  </a:cubicBezTo>
                  <a:cubicBezTo>
                    <a:pt x="3600" y="21600"/>
                    <a:pt x="1800" y="20868"/>
                    <a:pt x="900" y="19953"/>
                  </a:cubicBezTo>
                  <a:cubicBezTo>
                    <a:pt x="0" y="19037"/>
                    <a:pt x="0" y="17939"/>
                    <a:pt x="0" y="16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12675885" y="3548929"/>
              <a:ext cx="176432" cy="22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16483"/>
                  </a:moveTo>
                  <a:cubicBezTo>
                    <a:pt x="4235" y="16483"/>
                    <a:pt x="8471" y="16483"/>
                    <a:pt x="11647" y="15032"/>
                  </a:cubicBezTo>
                  <a:cubicBezTo>
                    <a:pt x="14824" y="13582"/>
                    <a:pt x="16941" y="10680"/>
                    <a:pt x="18000" y="8423"/>
                  </a:cubicBezTo>
                  <a:cubicBezTo>
                    <a:pt x="19059" y="6167"/>
                    <a:pt x="19059" y="4555"/>
                    <a:pt x="18635" y="2943"/>
                  </a:cubicBezTo>
                  <a:cubicBezTo>
                    <a:pt x="18212" y="1331"/>
                    <a:pt x="17365" y="-281"/>
                    <a:pt x="16941" y="41"/>
                  </a:cubicBezTo>
                  <a:cubicBezTo>
                    <a:pt x="16518" y="364"/>
                    <a:pt x="16518" y="2621"/>
                    <a:pt x="16518" y="5844"/>
                  </a:cubicBezTo>
                  <a:cubicBezTo>
                    <a:pt x="16518" y="9068"/>
                    <a:pt x="16518" y="13259"/>
                    <a:pt x="17365" y="16000"/>
                  </a:cubicBezTo>
                  <a:cubicBezTo>
                    <a:pt x="18212" y="18740"/>
                    <a:pt x="19906" y="20029"/>
                    <a:pt x="21600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12987235" y="3787993"/>
              <a:ext cx="138445" cy="18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0878" extrusionOk="0">
                  <a:moveTo>
                    <a:pt x="18966" y="1188"/>
                  </a:moveTo>
                  <a:cubicBezTo>
                    <a:pt x="16332" y="402"/>
                    <a:pt x="13697" y="-383"/>
                    <a:pt x="12380" y="206"/>
                  </a:cubicBezTo>
                  <a:cubicBezTo>
                    <a:pt x="11063" y="795"/>
                    <a:pt x="11063" y="2759"/>
                    <a:pt x="12644" y="5312"/>
                  </a:cubicBezTo>
                  <a:cubicBezTo>
                    <a:pt x="14224" y="7864"/>
                    <a:pt x="17385" y="11006"/>
                    <a:pt x="19229" y="13755"/>
                  </a:cubicBezTo>
                  <a:cubicBezTo>
                    <a:pt x="21073" y="16504"/>
                    <a:pt x="21600" y="18861"/>
                    <a:pt x="20546" y="20039"/>
                  </a:cubicBezTo>
                  <a:cubicBezTo>
                    <a:pt x="19493" y="21217"/>
                    <a:pt x="16858" y="21217"/>
                    <a:pt x="13171" y="19646"/>
                  </a:cubicBezTo>
                  <a:cubicBezTo>
                    <a:pt x="9483" y="18075"/>
                    <a:pt x="4741" y="14933"/>
                    <a:pt x="0" y="11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13371232" y="3351742"/>
              <a:ext cx="311350" cy="6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21600" y="1102"/>
                  </a:moveTo>
                  <a:cubicBezTo>
                    <a:pt x="20160" y="498"/>
                    <a:pt x="18720" y="-105"/>
                    <a:pt x="18000" y="16"/>
                  </a:cubicBezTo>
                  <a:cubicBezTo>
                    <a:pt x="17280" y="136"/>
                    <a:pt x="17280" y="981"/>
                    <a:pt x="17520" y="3153"/>
                  </a:cubicBezTo>
                  <a:cubicBezTo>
                    <a:pt x="17760" y="5325"/>
                    <a:pt x="18240" y="8825"/>
                    <a:pt x="18120" y="11902"/>
                  </a:cubicBezTo>
                  <a:cubicBezTo>
                    <a:pt x="18000" y="14979"/>
                    <a:pt x="17280" y="17634"/>
                    <a:pt x="15480" y="19263"/>
                  </a:cubicBezTo>
                  <a:cubicBezTo>
                    <a:pt x="13680" y="20892"/>
                    <a:pt x="10800" y="21495"/>
                    <a:pt x="8040" y="20952"/>
                  </a:cubicBezTo>
                  <a:cubicBezTo>
                    <a:pt x="5280" y="20409"/>
                    <a:pt x="2640" y="18720"/>
                    <a:pt x="0" y="17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13391987" y="3590888"/>
              <a:ext cx="38399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87" y="4800"/>
                    <a:pt x="8173" y="9600"/>
                    <a:pt x="11773" y="13200"/>
                  </a:cubicBezTo>
                  <a:cubicBezTo>
                    <a:pt x="15373" y="16800"/>
                    <a:pt x="18487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13995637" y="3483646"/>
              <a:ext cx="91698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392" extrusionOk="0">
                  <a:moveTo>
                    <a:pt x="20447" y="207"/>
                  </a:moveTo>
                  <a:cubicBezTo>
                    <a:pt x="16590" y="0"/>
                    <a:pt x="12733" y="-208"/>
                    <a:pt x="9647" y="415"/>
                  </a:cubicBezTo>
                  <a:cubicBezTo>
                    <a:pt x="6561" y="1038"/>
                    <a:pt x="4247" y="2492"/>
                    <a:pt x="2318" y="4984"/>
                  </a:cubicBezTo>
                  <a:cubicBezTo>
                    <a:pt x="390" y="7477"/>
                    <a:pt x="-1153" y="11007"/>
                    <a:pt x="1161" y="13915"/>
                  </a:cubicBezTo>
                  <a:cubicBezTo>
                    <a:pt x="3476" y="16823"/>
                    <a:pt x="9647" y="19107"/>
                    <a:pt x="15818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14336412" y="3582437"/>
              <a:ext cx="197110" cy="561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526" extrusionOk="0">
                  <a:moveTo>
                    <a:pt x="0" y="1516"/>
                  </a:moveTo>
                  <a:cubicBezTo>
                    <a:pt x="1117" y="4962"/>
                    <a:pt x="2234" y="8407"/>
                    <a:pt x="2979" y="11521"/>
                  </a:cubicBezTo>
                  <a:cubicBezTo>
                    <a:pt x="3724" y="14635"/>
                    <a:pt x="4097" y="17418"/>
                    <a:pt x="4097" y="19141"/>
                  </a:cubicBezTo>
                  <a:cubicBezTo>
                    <a:pt x="4097" y="20863"/>
                    <a:pt x="3724" y="21526"/>
                    <a:pt x="3352" y="21526"/>
                  </a:cubicBezTo>
                  <a:cubicBezTo>
                    <a:pt x="2979" y="21526"/>
                    <a:pt x="2607" y="20863"/>
                    <a:pt x="2235" y="18611"/>
                  </a:cubicBezTo>
                  <a:cubicBezTo>
                    <a:pt x="1862" y="16358"/>
                    <a:pt x="1490" y="12515"/>
                    <a:pt x="1117" y="9467"/>
                  </a:cubicBezTo>
                  <a:cubicBezTo>
                    <a:pt x="745" y="6419"/>
                    <a:pt x="372" y="4166"/>
                    <a:pt x="745" y="2709"/>
                  </a:cubicBezTo>
                  <a:cubicBezTo>
                    <a:pt x="1117" y="1251"/>
                    <a:pt x="2234" y="589"/>
                    <a:pt x="3724" y="257"/>
                  </a:cubicBezTo>
                  <a:cubicBezTo>
                    <a:pt x="5214" y="-74"/>
                    <a:pt x="7076" y="-74"/>
                    <a:pt x="9869" y="191"/>
                  </a:cubicBezTo>
                  <a:cubicBezTo>
                    <a:pt x="12662" y="456"/>
                    <a:pt x="16386" y="986"/>
                    <a:pt x="18621" y="1781"/>
                  </a:cubicBezTo>
                  <a:cubicBezTo>
                    <a:pt x="20855" y="2576"/>
                    <a:pt x="21600" y="3636"/>
                    <a:pt x="21041" y="4299"/>
                  </a:cubicBezTo>
                  <a:cubicBezTo>
                    <a:pt x="20483" y="4962"/>
                    <a:pt x="18621" y="5227"/>
                    <a:pt x="14897" y="5227"/>
                  </a:cubicBezTo>
                  <a:cubicBezTo>
                    <a:pt x="11172" y="5227"/>
                    <a:pt x="5586" y="4962"/>
                    <a:pt x="0" y="4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14533600" y="3829588"/>
              <a:ext cx="164782" cy="173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257" extrusionOk="0">
                  <a:moveTo>
                    <a:pt x="19837" y="0"/>
                  </a:moveTo>
                  <a:cubicBezTo>
                    <a:pt x="18073" y="1271"/>
                    <a:pt x="16310" y="2541"/>
                    <a:pt x="16310" y="4871"/>
                  </a:cubicBezTo>
                  <a:cubicBezTo>
                    <a:pt x="16310" y="7200"/>
                    <a:pt x="18073" y="10588"/>
                    <a:pt x="19396" y="13553"/>
                  </a:cubicBezTo>
                  <a:cubicBezTo>
                    <a:pt x="20718" y="16518"/>
                    <a:pt x="21600" y="19059"/>
                    <a:pt x="20498" y="20329"/>
                  </a:cubicBezTo>
                  <a:cubicBezTo>
                    <a:pt x="19396" y="21600"/>
                    <a:pt x="16310" y="21600"/>
                    <a:pt x="12563" y="20118"/>
                  </a:cubicBezTo>
                  <a:cubicBezTo>
                    <a:pt x="8816" y="18635"/>
                    <a:pt x="4408" y="15671"/>
                    <a:pt x="0" y="12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14782679" y="3580509"/>
              <a:ext cx="191157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8" h="21600" extrusionOk="0">
                  <a:moveTo>
                    <a:pt x="5586" y="0"/>
                  </a:moveTo>
                  <a:cubicBezTo>
                    <a:pt x="11172" y="2007"/>
                    <a:pt x="16759" y="4013"/>
                    <a:pt x="19179" y="6669"/>
                  </a:cubicBezTo>
                  <a:cubicBezTo>
                    <a:pt x="21600" y="9325"/>
                    <a:pt x="20855" y="12630"/>
                    <a:pt x="17131" y="15226"/>
                  </a:cubicBezTo>
                  <a:cubicBezTo>
                    <a:pt x="13407" y="17823"/>
                    <a:pt x="6703" y="197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15311971" y="3954128"/>
              <a:ext cx="227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8" y="0"/>
                  </a:moveTo>
                  <a:cubicBezTo>
                    <a:pt x="15429" y="3600"/>
                    <a:pt x="21600" y="7200"/>
                    <a:pt x="20057" y="10800"/>
                  </a:cubicBezTo>
                  <a:cubicBezTo>
                    <a:pt x="18514" y="14400"/>
                    <a:pt x="9257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543665" y="4908931"/>
              <a:ext cx="1131235" cy="52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198" y="4800"/>
                    <a:pt x="396" y="9600"/>
                    <a:pt x="561" y="12565"/>
                  </a:cubicBezTo>
                  <a:cubicBezTo>
                    <a:pt x="727" y="15529"/>
                    <a:pt x="859" y="16659"/>
                    <a:pt x="958" y="17647"/>
                  </a:cubicBezTo>
                  <a:cubicBezTo>
                    <a:pt x="1057" y="18635"/>
                    <a:pt x="1123" y="19482"/>
                    <a:pt x="1156" y="19553"/>
                  </a:cubicBezTo>
                  <a:cubicBezTo>
                    <a:pt x="1189" y="19624"/>
                    <a:pt x="1189" y="18918"/>
                    <a:pt x="1255" y="17647"/>
                  </a:cubicBezTo>
                  <a:cubicBezTo>
                    <a:pt x="1321" y="16376"/>
                    <a:pt x="1453" y="14541"/>
                    <a:pt x="1651" y="13271"/>
                  </a:cubicBezTo>
                  <a:cubicBezTo>
                    <a:pt x="1850" y="12000"/>
                    <a:pt x="2114" y="11294"/>
                    <a:pt x="2411" y="10871"/>
                  </a:cubicBezTo>
                  <a:cubicBezTo>
                    <a:pt x="2708" y="10447"/>
                    <a:pt x="3039" y="10306"/>
                    <a:pt x="3303" y="10659"/>
                  </a:cubicBezTo>
                  <a:cubicBezTo>
                    <a:pt x="3567" y="11012"/>
                    <a:pt x="3765" y="11859"/>
                    <a:pt x="3996" y="13271"/>
                  </a:cubicBezTo>
                  <a:cubicBezTo>
                    <a:pt x="4228" y="14682"/>
                    <a:pt x="4492" y="16659"/>
                    <a:pt x="4723" y="17929"/>
                  </a:cubicBezTo>
                  <a:cubicBezTo>
                    <a:pt x="4954" y="19200"/>
                    <a:pt x="5152" y="19765"/>
                    <a:pt x="5582" y="20188"/>
                  </a:cubicBezTo>
                  <a:cubicBezTo>
                    <a:pt x="6011" y="20612"/>
                    <a:pt x="6672" y="20894"/>
                    <a:pt x="7299" y="20753"/>
                  </a:cubicBezTo>
                  <a:cubicBezTo>
                    <a:pt x="7927" y="20612"/>
                    <a:pt x="8521" y="20047"/>
                    <a:pt x="8950" y="19482"/>
                  </a:cubicBezTo>
                  <a:cubicBezTo>
                    <a:pt x="9380" y="18918"/>
                    <a:pt x="9644" y="18353"/>
                    <a:pt x="9809" y="17718"/>
                  </a:cubicBezTo>
                  <a:cubicBezTo>
                    <a:pt x="9974" y="17082"/>
                    <a:pt x="10040" y="16376"/>
                    <a:pt x="9974" y="15741"/>
                  </a:cubicBezTo>
                  <a:cubicBezTo>
                    <a:pt x="9908" y="15106"/>
                    <a:pt x="9710" y="14541"/>
                    <a:pt x="9413" y="14329"/>
                  </a:cubicBezTo>
                  <a:cubicBezTo>
                    <a:pt x="9116" y="14118"/>
                    <a:pt x="8719" y="14259"/>
                    <a:pt x="8521" y="14894"/>
                  </a:cubicBezTo>
                  <a:cubicBezTo>
                    <a:pt x="8323" y="15529"/>
                    <a:pt x="8323" y="16659"/>
                    <a:pt x="8554" y="17718"/>
                  </a:cubicBezTo>
                  <a:cubicBezTo>
                    <a:pt x="8785" y="18776"/>
                    <a:pt x="9248" y="19765"/>
                    <a:pt x="9809" y="20329"/>
                  </a:cubicBezTo>
                  <a:cubicBezTo>
                    <a:pt x="10371" y="20894"/>
                    <a:pt x="11031" y="21035"/>
                    <a:pt x="11593" y="20612"/>
                  </a:cubicBezTo>
                  <a:cubicBezTo>
                    <a:pt x="12154" y="20188"/>
                    <a:pt x="12617" y="19200"/>
                    <a:pt x="12914" y="18353"/>
                  </a:cubicBezTo>
                  <a:cubicBezTo>
                    <a:pt x="13211" y="17506"/>
                    <a:pt x="13343" y="16800"/>
                    <a:pt x="13508" y="16800"/>
                  </a:cubicBezTo>
                  <a:cubicBezTo>
                    <a:pt x="13673" y="16800"/>
                    <a:pt x="13872" y="17506"/>
                    <a:pt x="14070" y="18282"/>
                  </a:cubicBezTo>
                  <a:cubicBezTo>
                    <a:pt x="14268" y="19059"/>
                    <a:pt x="14466" y="19906"/>
                    <a:pt x="14928" y="20541"/>
                  </a:cubicBezTo>
                  <a:cubicBezTo>
                    <a:pt x="15391" y="21176"/>
                    <a:pt x="16117" y="21600"/>
                    <a:pt x="16811" y="21459"/>
                  </a:cubicBezTo>
                  <a:cubicBezTo>
                    <a:pt x="17505" y="21318"/>
                    <a:pt x="18165" y="20612"/>
                    <a:pt x="18694" y="19835"/>
                  </a:cubicBezTo>
                  <a:cubicBezTo>
                    <a:pt x="19222" y="19059"/>
                    <a:pt x="19618" y="18212"/>
                    <a:pt x="19817" y="17435"/>
                  </a:cubicBezTo>
                  <a:cubicBezTo>
                    <a:pt x="20015" y="16659"/>
                    <a:pt x="20015" y="15953"/>
                    <a:pt x="19883" y="15388"/>
                  </a:cubicBezTo>
                  <a:cubicBezTo>
                    <a:pt x="19750" y="14824"/>
                    <a:pt x="19486" y="14400"/>
                    <a:pt x="19123" y="14259"/>
                  </a:cubicBezTo>
                  <a:cubicBezTo>
                    <a:pt x="18760" y="14118"/>
                    <a:pt x="18297" y="14259"/>
                    <a:pt x="18066" y="14753"/>
                  </a:cubicBezTo>
                  <a:cubicBezTo>
                    <a:pt x="17835" y="15247"/>
                    <a:pt x="17835" y="16094"/>
                    <a:pt x="18297" y="17153"/>
                  </a:cubicBezTo>
                  <a:cubicBezTo>
                    <a:pt x="18760" y="18212"/>
                    <a:pt x="19684" y="19482"/>
                    <a:pt x="20312" y="20188"/>
                  </a:cubicBezTo>
                  <a:cubicBezTo>
                    <a:pt x="20939" y="20894"/>
                    <a:pt x="21270" y="21035"/>
                    <a:pt x="21600" y="2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2339109" y="4805148"/>
              <a:ext cx="767995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600"/>
                  </a:moveTo>
                  <a:cubicBezTo>
                    <a:pt x="0" y="14280"/>
                    <a:pt x="0" y="15960"/>
                    <a:pt x="681" y="17460"/>
                  </a:cubicBezTo>
                  <a:cubicBezTo>
                    <a:pt x="1362" y="18960"/>
                    <a:pt x="2724" y="20280"/>
                    <a:pt x="3697" y="20940"/>
                  </a:cubicBezTo>
                  <a:cubicBezTo>
                    <a:pt x="4670" y="21600"/>
                    <a:pt x="5254" y="21600"/>
                    <a:pt x="5935" y="20940"/>
                  </a:cubicBezTo>
                  <a:cubicBezTo>
                    <a:pt x="6616" y="20280"/>
                    <a:pt x="7395" y="18960"/>
                    <a:pt x="7930" y="16620"/>
                  </a:cubicBezTo>
                  <a:cubicBezTo>
                    <a:pt x="8465" y="14280"/>
                    <a:pt x="8757" y="10920"/>
                    <a:pt x="8708" y="8220"/>
                  </a:cubicBezTo>
                  <a:cubicBezTo>
                    <a:pt x="8659" y="5520"/>
                    <a:pt x="8270" y="3480"/>
                    <a:pt x="7930" y="2100"/>
                  </a:cubicBezTo>
                  <a:cubicBezTo>
                    <a:pt x="7589" y="720"/>
                    <a:pt x="7297" y="0"/>
                    <a:pt x="7151" y="0"/>
                  </a:cubicBezTo>
                  <a:cubicBezTo>
                    <a:pt x="7005" y="0"/>
                    <a:pt x="7005" y="720"/>
                    <a:pt x="7054" y="3060"/>
                  </a:cubicBezTo>
                  <a:cubicBezTo>
                    <a:pt x="7103" y="5400"/>
                    <a:pt x="7200" y="9360"/>
                    <a:pt x="7346" y="12300"/>
                  </a:cubicBezTo>
                  <a:cubicBezTo>
                    <a:pt x="7492" y="15240"/>
                    <a:pt x="7686" y="17160"/>
                    <a:pt x="8368" y="18240"/>
                  </a:cubicBezTo>
                  <a:cubicBezTo>
                    <a:pt x="9049" y="19320"/>
                    <a:pt x="10216" y="19560"/>
                    <a:pt x="11578" y="19560"/>
                  </a:cubicBezTo>
                  <a:cubicBezTo>
                    <a:pt x="12941" y="19560"/>
                    <a:pt x="14497" y="19320"/>
                    <a:pt x="15616" y="18720"/>
                  </a:cubicBezTo>
                  <a:cubicBezTo>
                    <a:pt x="16735" y="18120"/>
                    <a:pt x="17416" y="17160"/>
                    <a:pt x="17708" y="16380"/>
                  </a:cubicBezTo>
                  <a:cubicBezTo>
                    <a:pt x="18000" y="15600"/>
                    <a:pt x="17903" y="15000"/>
                    <a:pt x="17611" y="14580"/>
                  </a:cubicBezTo>
                  <a:cubicBezTo>
                    <a:pt x="17319" y="14160"/>
                    <a:pt x="16832" y="13920"/>
                    <a:pt x="16346" y="13860"/>
                  </a:cubicBezTo>
                  <a:cubicBezTo>
                    <a:pt x="15859" y="13800"/>
                    <a:pt x="15373" y="13920"/>
                    <a:pt x="15130" y="14280"/>
                  </a:cubicBezTo>
                  <a:cubicBezTo>
                    <a:pt x="14886" y="14640"/>
                    <a:pt x="14886" y="15240"/>
                    <a:pt x="15324" y="16200"/>
                  </a:cubicBezTo>
                  <a:cubicBezTo>
                    <a:pt x="15762" y="17160"/>
                    <a:pt x="16638" y="18480"/>
                    <a:pt x="17757" y="19440"/>
                  </a:cubicBezTo>
                  <a:cubicBezTo>
                    <a:pt x="18876" y="20400"/>
                    <a:pt x="20238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2266461" y="5261793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3889183" y="5117191"/>
              <a:ext cx="604803" cy="27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22" extrusionOk="0">
                  <a:moveTo>
                    <a:pt x="967" y="11286"/>
                  </a:moveTo>
                  <a:cubicBezTo>
                    <a:pt x="1944" y="9666"/>
                    <a:pt x="2920" y="8046"/>
                    <a:pt x="3713" y="6561"/>
                  </a:cubicBezTo>
                  <a:cubicBezTo>
                    <a:pt x="4506" y="5076"/>
                    <a:pt x="5116" y="3726"/>
                    <a:pt x="5055" y="2646"/>
                  </a:cubicBezTo>
                  <a:cubicBezTo>
                    <a:pt x="4994" y="1566"/>
                    <a:pt x="4262" y="756"/>
                    <a:pt x="3591" y="351"/>
                  </a:cubicBezTo>
                  <a:cubicBezTo>
                    <a:pt x="2920" y="-54"/>
                    <a:pt x="2310" y="-54"/>
                    <a:pt x="1700" y="81"/>
                  </a:cubicBezTo>
                  <a:cubicBezTo>
                    <a:pt x="1089" y="216"/>
                    <a:pt x="479" y="486"/>
                    <a:pt x="174" y="2106"/>
                  </a:cubicBezTo>
                  <a:cubicBezTo>
                    <a:pt x="-131" y="3726"/>
                    <a:pt x="-131" y="6696"/>
                    <a:pt x="967" y="9396"/>
                  </a:cubicBezTo>
                  <a:cubicBezTo>
                    <a:pt x="2066" y="12096"/>
                    <a:pt x="4262" y="14526"/>
                    <a:pt x="6154" y="15201"/>
                  </a:cubicBezTo>
                  <a:cubicBezTo>
                    <a:pt x="8045" y="15876"/>
                    <a:pt x="9632" y="14796"/>
                    <a:pt x="10669" y="13716"/>
                  </a:cubicBezTo>
                  <a:cubicBezTo>
                    <a:pt x="11706" y="12636"/>
                    <a:pt x="12194" y="11556"/>
                    <a:pt x="12561" y="10341"/>
                  </a:cubicBezTo>
                  <a:cubicBezTo>
                    <a:pt x="12927" y="9126"/>
                    <a:pt x="13171" y="7776"/>
                    <a:pt x="13110" y="6021"/>
                  </a:cubicBezTo>
                  <a:cubicBezTo>
                    <a:pt x="13049" y="4266"/>
                    <a:pt x="12683" y="2106"/>
                    <a:pt x="12866" y="1836"/>
                  </a:cubicBezTo>
                  <a:cubicBezTo>
                    <a:pt x="13049" y="1566"/>
                    <a:pt x="13781" y="3186"/>
                    <a:pt x="15001" y="6291"/>
                  </a:cubicBezTo>
                  <a:cubicBezTo>
                    <a:pt x="16222" y="9396"/>
                    <a:pt x="17930" y="13986"/>
                    <a:pt x="19150" y="16956"/>
                  </a:cubicBezTo>
                  <a:cubicBezTo>
                    <a:pt x="20371" y="19926"/>
                    <a:pt x="21103" y="21276"/>
                    <a:pt x="21286" y="21411"/>
                  </a:cubicBezTo>
                  <a:cubicBezTo>
                    <a:pt x="21469" y="21546"/>
                    <a:pt x="21103" y="20466"/>
                    <a:pt x="20737" y="19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4248715" y="5178766"/>
              <a:ext cx="22832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73" y="4383"/>
                    <a:pt x="13745" y="8765"/>
                    <a:pt x="10145" y="12365"/>
                  </a:cubicBezTo>
                  <a:cubicBezTo>
                    <a:pt x="6545" y="15965"/>
                    <a:pt x="3273" y="187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4549685" y="5292928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4497794" y="5012714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4798764" y="5178766"/>
              <a:ext cx="179624" cy="205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000" extrusionOk="0">
                  <a:moveTo>
                    <a:pt x="6113" y="0"/>
                  </a:moveTo>
                  <a:cubicBezTo>
                    <a:pt x="11004" y="4603"/>
                    <a:pt x="15894" y="9207"/>
                    <a:pt x="18543" y="12570"/>
                  </a:cubicBezTo>
                  <a:cubicBezTo>
                    <a:pt x="21192" y="15934"/>
                    <a:pt x="21600" y="18059"/>
                    <a:pt x="20785" y="19475"/>
                  </a:cubicBezTo>
                  <a:cubicBezTo>
                    <a:pt x="19970" y="20892"/>
                    <a:pt x="17932" y="21600"/>
                    <a:pt x="14264" y="20361"/>
                  </a:cubicBezTo>
                  <a:cubicBezTo>
                    <a:pt x="10596" y="19121"/>
                    <a:pt x="5298" y="15934"/>
                    <a:pt x="0" y="12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5110113" y="4960822"/>
              <a:ext cx="73686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4" y="4650"/>
                    <a:pt x="608" y="9300"/>
                    <a:pt x="1065" y="12450"/>
                  </a:cubicBezTo>
                  <a:cubicBezTo>
                    <a:pt x="1521" y="15600"/>
                    <a:pt x="2130" y="17250"/>
                    <a:pt x="2687" y="18150"/>
                  </a:cubicBezTo>
                  <a:cubicBezTo>
                    <a:pt x="3245" y="19050"/>
                    <a:pt x="3752" y="19200"/>
                    <a:pt x="4563" y="18825"/>
                  </a:cubicBezTo>
                  <a:cubicBezTo>
                    <a:pt x="5375" y="18450"/>
                    <a:pt x="6490" y="17550"/>
                    <a:pt x="7504" y="16575"/>
                  </a:cubicBezTo>
                  <a:cubicBezTo>
                    <a:pt x="8518" y="15600"/>
                    <a:pt x="9431" y="14550"/>
                    <a:pt x="9989" y="13650"/>
                  </a:cubicBezTo>
                  <a:cubicBezTo>
                    <a:pt x="10546" y="12750"/>
                    <a:pt x="10749" y="12000"/>
                    <a:pt x="10597" y="11550"/>
                  </a:cubicBezTo>
                  <a:cubicBezTo>
                    <a:pt x="10445" y="11100"/>
                    <a:pt x="9938" y="10950"/>
                    <a:pt x="9431" y="10950"/>
                  </a:cubicBezTo>
                  <a:cubicBezTo>
                    <a:pt x="8924" y="10950"/>
                    <a:pt x="8417" y="11100"/>
                    <a:pt x="8062" y="11550"/>
                  </a:cubicBezTo>
                  <a:cubicBezTo>
                    <a:pt x="7707" y="12000"/>
                    <a:pt x="7504" y="12750"/>
                    <a:pt x="7454" y="13500"/>
                  </a:cubicBezTo>
                  <a:cubicBezTo>
                    <a:pt x="7403" y="14250"/>
                    <a:pt x="7504" y="15000"/>
                    <a:pt x="8214" y="15825"/>
                  </a:cubicBezTo>
                  <a:cubicBezTo>
                    <a:pt x="8924" y="16650"/>
                    <a:pt x="10242" y="17550"/>
                    <a:pt x="11459" y="17925"/>
                  </a:cubicBezTo>
                  <a:cubicBezTo>
                    <a:pt x="12676" y="18300"/>
                    <a:pt x="13792" y="18150"/>
                    <a:pt x="14501" y="17775"/>
                  </a:cubicBezTo>
                  <a:cubicBezTo>
                    <a:pt x="15211" y="17400"/>
                    <a:pt x="15515" y="16800"/>
                    <a:pt x="15718" y="16125"/>
                  </a:cubicBezTo>
                  <a:cubicBezTo>
                    <a:pt x="15921" y="15450"/>
                    <a:pt x="16023" y="14700"/>
                    <a:pt x="16175" y="14700"/>
                  </a:cubicBezTo>
                  <a:cubicBezTo>
                    <a:pt x="16327" y="14700"/>
                    <a:pt x="16530" y="15450"/>
                    <a:pt x="16732" y="16350"/>
                  </a:cubicBezTo>
                  <a:cubicBezTo>
                    <a:pt x="16935" y="17250"/>
                    <a:pt x="17138" y="18300"/>
                    <a:pt x="17290" y="18450"/>
                  </a:cubicBezTo>
                  <a:cubicBezTo>
                    <a:pt x="17442" y="18600"/>
                    <a:pt x="17544" y="17850"/>
                    <a:pt x="17746" y="17100"/>
                  </a:cubicBezTo>
                  <a:cubicBezTo>
                    <a:pt x="17949" y="16350"/>
                    <a:pt x="18254" y="15600"/>
                    <a:pt x="18608" y="14925"/>
                  </a:cubicBezTo>
                  <a:cubicBezTo>
                    <a:pt x="18963" y="14250"/>
                    <a:pt x="19369" y="13650"/>
                    <a:pt x="19775" y="13725"/>
                  </a:cubicBezTo>
                  <a:cubicBezTo>
                    <a:pt x="20180" y="13800"/>
                    <a:pt x="20586" y="14550"/>
                    <a:pt x="20890" y="15975"/>
                  </a:cubicBezTo>
                  <a:cubicBezTo>
                    <a:pt x="21194" y="17400"/>
                    <a:pt x="21397" y="195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6160176" y="5197539"/>
              <a:ext cx="527438" cy="25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74" extrusionOk="0">
                  <a:moveTo>
                    <a:pt x="4132" y="1945"/>
                  </a:moveTo>
                  <a:cubicBezTo>
                    <a:pt x="3571" y="1058"/>
                    <a:pt x="3010" y="170"/>
                    <a:pt x="2379" y="22"/>
                  </a:cubicBezTo>
                  <a:cubicBezTo>
                    <a:pt x="1748" y="-126"/>
                    <a:pt x="1046" y="466"/>
                    <a:pt x="555" y="2241"/>
                  </a:cubicBezTo>
                  <a:cubicBezTo>
                    <a:pt x="65" y="4016"/>
                    <a:pt x="-216" y="6975"/>
                    <a:pt x="205" y="9490"/>
                  </a:cubicBezTo>
                  <a:cubicBezTo>
                    <a:pt x="626" y="12006"/>
                    <a:pt x="1748" y="14077"/>
                    <a:pt x="3781" y="15556"/>
                  </a:cubicBezTo>
                  <a:cubicBezTo>
                    <a:pt x="5815" y="17036"/>
                    <a:pt x="8761" y="17923"/>
                    <a:pt x="10794" y="17332"/>
                  </a:cubicBezTo>
                  <a:cubicBezTo>
                    <a:pt x="12828" y="16740"/>
                    <a:pt x="13950" y="14669"/>
                    <a:pt x="14581" y="12893"/>
                  </a:cubicBezTo>
                  <a:cubicBezTo>
                    <a:pt x="15213" y="11118"/>
                    <a:pt x="15353" y="9638"/>
                    <a:pt x="15213" y="8307"/>
                  </a:cubicBezTo>
                  <a:cubicBezTo>
                    <a:pt x="15072" y="6975"/>
                    <a:pt x="14652" y="5792"/>
                    <a:pt x="13950" y="4904"/>
                  </a:cubicBezTo>
                  <a:cubicBezTo>
                    <a:pt x="13249" y="4016"/>
                    <a:pt x="12267" y="3425"/>
                    <a:pt x="11776" y="4164"/>
                  </a:cubicBezTo>
                  <a:cubicBezTo>
                    <a:pt x="11285" y="4904"/>
                    <a:pt x="11285" y="6975"/>
                    <a:pt x="12197" y="9490"/>
                  </a:cubicBezTo>
                  <a:cubicBezTo>
                    <a:pt x="13109" y="12006"/>
                    <a:pt x="14932" y="14964"/>
                    <a:pt x="16615" y="17036"/>
                  </a:cubicBezTo>
                  <a:cubicBezTo>
                    <a:pt x="18298" y="19107"/>
                    <a:pt x="19841" y="20290"/>
                    <a:pt x="21384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5037465" y="517876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7234265" y="4787851"/>
              <a:ext cx="644613" cy="83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90" extrusionOk="0">
                  <a:moveTo>
                    <a:pt x="1147" y="13778"/>
                  </a:moveTo>
                  <a:cubicBezTo>
                    <a:pt x="2526" y="14044"/>
                    <a:pt x="3904" y="14311"/>
                    <a:pt x="5168" y="14267"/>
                  </a:cubicBezTo>
                  <a:cubicBezTo>
                    <a:pt x="6432" y="14222"/>
                    <a:pt x="7581" y="13867"/>
                    <a:pt x="8155" y="13467"/>
                  </a:cubicBezTo>
                  <a:cubicBezTo>
                    <a:pt x="8730" y="13067"/>
                    <a:pt x="8730" y="12622"/>
                    <a:pt x="8155" y="12267"/>
                  </a:cubicBezTo>
                  <a:cubicBezTo>
                    <a:pt x="7581" y="11911"/>
                    <a:pt x="6432" y="11644"/>
                    <a:pt x="5455" y="11467"/>
                  </a:cubicBezTo>
                  <a:cubicBezTo>
                    <a:pt x="4479" y="11289"/>
                    <a:pt x="3674" y="11200"/>
                    <a:pt x="2813" y="11200"/>
                  </a:cubicBezTo>
                  <a:cubicBezTo>
                    <a:pt x="1951" y="11200"/>
                    <a:pt x="1032" y="11289"/>
                    <a:pt x="515" y="11556"/>
                  </a:cubicBezTo>
                  <a:cubicBezTo>
                    <a:pt x="-2" y="11822"/>
                    <a:pt x="-117" y="12267"/>
                    <a:pt x="113" y="12622"/>
                  </a:cubicBezTo>
                  <a:cubicBezTo>
                    <a:pt x="343" y="12978"/>
                    <a:pt x="917" y="13244"/>
                    <a:pt x="2640" y="13289"/>
                  </a:cubicBezTo>
                  <a:cubicBezTo>
                    <a:pt x="4364" y="13333"/>
                    <a:pt x="7236" y="13156"/>
                    <a:pt x="9936" y="12311"/>
                  </a:cubicBezTo>
                  <a:cubicBezTo>
                    <a:pt x="12636" y="11467"/>
                    <a:pt x="15164" y="9956"/>
                    <a:pt x="17060" y="8356"/>
                  </a:cubicBezTo>
                  <a:cubicBezTo>
                    <a:pt x="18955" y="6756"/>
                    <a:pt x="20219" y="5067"/>
                    <a:pt x="20851" y="3778"/>
                  </a:cubicBezTo>
                  <a:cubicBezTo>
                    <a:pt x="21483" y="2489"/>
                    <a:pt x="21483" y="1600"/>
                    <a:pt x="21311" y="978"/>
                  </a:cubicBezTo>
                  <a:cubicBezTo>
                    <a:pt x="21138" y="356"/>
                    <a:pt x="20794" y="0"/>
                    <a:pt x="20449" y="0"/>
                  </a:cubicBezTo>
                  <a:cubicBezTo>
                    <a:pt x="20104" y="0"/>
                    <a:pt x="19760" y="356"/>
                    <a:pt x="19415" y="1511"/>
                  </a:cubicBezTo>
                  <a:cubicBezTo>
                    <a:pt x="19070" y="2667"/>
                    <a:pt x="18726" y="4622"/>
                    <a:pt x="18553" y="7378"/>
                  </a:cubicBezTo>
                  <a:cubicBezTo>
                    <a:pt x="18381" y="10133"/>
                    <a:pt x="18381" y="13689"/>
                    <a:pt x="18438" y="15911"/>
                  </a:cubicBezTo>
                  <a:cubicBezTo>
                    <a:pt x="18496" y="18133"/>
                    <a:pt x="18611" y="19022"/>
                    <a:pt x="18840" y="19822"/>
                  </a:cubicBezTo>
                  <a:cubicBezTo>
                    <a:pt x="19070" y="20622"/>
                    <a:pt x="19415" y="21333"/>
                    <a:pt x="19645" y="21467"/>
                  </a:cubicBezTo>
                  <a:cubicBezTo>
                    <a:pt x="19874" y="21600"/>
                    <a:pt x="19989" y="21156"/>
                    <a:pt x="19989" y="20578"/>
                  </a:cubicBezTo>
                  <a:cubicBezTo>
                    <a:pt x="19989" y="20000"/>
                    <a:pt x="19874" y="19289"/>
                    <a:pt x="19760" y="18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7715063" y="5303306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8722945" y="5033470"/>
              <a:ext cx="92219" cy="68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265" extrusionOk="0">
                  <a:moveTo>
                    <a:pt x="21325" y="0"/>
                  </a:moveTo>
                  <a:cubicBezTo>
                    <a:pt x="20525" y="3240"/>
                    <a:pt x="19725" y="6480"/>
                    <a:pt x="17725" y="9342"/>
                  </a:cubicBezTo>
                  <a:cubicBezTo>
                    <a:pt x="15725" y="12204"/>
                    <a:pt x="12525" y="14688"/>
                    <a:pt x="9325" y="16794"/>
                  </a:cubicBezTo>
                  <a:cubicBezTo>
                    <a:pt x="6125" y="18900"/>
                    <a:pt x="2925" y="20628"/>
                    <a:pt x="1325" y="21114"/>
                  </a:cubicBezTo>
                  <a:cubicBezTo>
                    <a:pt x="-275" y="21600"/>
                    <a:pt x="-275" y="20844"/>
                    <a:pt x="525" y="19872"/>
                  </a:cubicBezTo>
                  <a:cubicBezTo>
                    <a:pt x="1325" y="18900"/>
                    <a:pt x="2925" y="17712"/>
                    <a:pt x="4525" y="16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8815162" y="5017757"/>
              <a:ext cx="238702" cy="254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18839"/>
                  </a:moveTo>
                  <a:cubicBezTo>
                    <a:pt x="3130" y="19131"/>
                    <a:pt x="6261" y="19423"/>
                    <a:pt x="8609" y="19423"/>
                  </a:cubicBezTo>
                  <a:cubicBezTo>
                    <a:pt x="10957" y="19423"/>
                    <a:pt x="12522" y="19131"/>
                    <a:pt x="13774" y="17234"/>
                  </a:cubicBezTo>
                  <a:cubicBezTo>
                    <a:pt x="15026" y="15336"/>
                    <a:pt x="15965" y="11834"/>
                    <a:pt x="16278" y="9061"/>
                  </a:cubicBezTo>
                  <a:cubicBezTo>
                    <a:pt x="16591" y="6288"/>
                    <a:pt x="16278" y="4244"/>
                    <a:pt x="15652" y="2639"/>
                  </a:cubicBezTo>
                  <a:cubicBezTo>
                    <a:pt x="15026" y="1034"/>
                    <a:pt x="14087" y="-134"/>
                    <a:pt x="13617" y="12"/>
                  </a:cubicBezTo>
                  <a:cubicBezTo>
                    <a:pt x="13148" y="158"/>
                    <a:pt x="13148" y="1617"/>
                    <a:pt x="13148" y="4390"/>
                  </a:cubicBezTo>
                  <a:cubicBezTo>
                    <a:pt x="13148" y="7163"/>
                    <a:pt x="13148" y="11250"/>
                    <a:pt x="14556" y="14315"/>
                  </a:cubicBezTo>
                  <a:cubicBezTo>
                    <a:pt x="15965" y="17379"/>
                    <a:pt x="18783" y="19423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9199159" y="5261793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9468994" y="5427845"/>
              <a:ext cx="51893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9863369" y="523065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10081314" y="5209901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10299258" y="522028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10506823" y="5407089"/>
              <a:ext cx="4151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11005676" y="5064605"/>
              <a:ext cx="90677" cy="62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0" h="21544" extrusionOk="0">
                  <a:moveTo>
                    <a:pt x="18359" y="0"/>
                  </a:moveTo>
                  <a:cubicBezTo>
                    <a:pt x="19902" y="2506"/>
                    <a:pt x="21445" y="5012"/>
                    <a:pt x="18745" y="8413"/>
                  </a:cubicBezTo>
                  <a:cubicBezTo>
                    <a:pt x="16045" y="11814"/>
                    <a:pt x="9102" y="16110"/>
                    <a:pt x="5245" y="18557"/>
                  </a:cubicBezTo>
                  <a:cubicBezTo>
                    <a:pt x="1388" y="21003"/>
                    <a:pt x="616" y="21600"/>
                    <a:pt x="231" y="21540"/>
                  </a:cubicBezTo>
                  <a:cubicBezTo>
                    <a:pt x="-155" y="21481"/>
                    <a:pt x="-155" y="20765"/>
                    <a:pt x="1002" y="19571"/>
                  </a:cubicBezTo>
                  <a:cubicBezTo>
                    <a:pt x="2159" y="18378"/>
                    <a:pt x="4474" y="16707"/>
                    <a:pt x="6788" y="15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11067251" y="5090407"/>
              <a:ext cx="249080" cy="26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15580"/>
                  </a:moveTo>
                  <a:cubicBezTo>
                    <a:pt x="3000" y="15861"/>
                    <a:pt x="6000" y="16141"/>
                    <a:pt x="9150" y="15720"/>
                  </a:cubicBezTo>
                  <a:cubicBezTo>
                    <a:pt x="12300" y="15300"/>
                    <a:pt x="15600" y="14177"/>
                    <a:pt x="17550" y="11933"/>
                  </a:cubicBezTo>
                  <a:cubicBezTo>
                    <a:pt x="19500" y="9689"/>
                    <a:pt x="20100" y="6323"/>
                    <a:pt x="20100" y="3939"/>
                  </a:cubicBezTo>
                  <a:cubicBezTo>
                    <a:pt x="20100" y="1554"/>
                    <a:pt x="19500" y="152"/>
                    <a:pt x="18750" y="11"/>
                  </a:cubicBezTo>
                  <a:cubicBezTo>
                    <a:pt x="18000" y="-129"/>
                    <a:pt x="17100" y="993"/>
                    <a:pt x="16500" y="3518"/>
                  </a:cubicBezTo>
                  <a:cubicBezTo>
                    <a:pt x="15900" y="6042"/>
                    <a:pt x="15600" y="9970"/>
                    <a:pt x="16500" y="13196"/>
                  </a:cubicBezTo>
                  <a:cubicBezTo>
                    <a:pt x="17400" y="16422"/>
                    <a:pt x="19500" y="18946"/>
                    <a:pt x="21600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1430492" y="5313684"/>
              <a:ext cx="117442" cy="17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1" h="21311" extrusionOk="0">
                  <a:moveTo>
                    <a:pt x="12960" y="0"/>
                  </a:moveTo>
                  <a:cubicBezTo>
                    <a:pt x="15429" y="4659"/>
                    <a:pt x="17897" y="9318"/>
                    <a:pt x="19440" y="12918"/>
                  </a:cubicBezTo>
                  <a:cubicBezTo>
                    <a:pt x="20983" y="16518"/>
                    <a:pt x="21600" y="19059"/>
                    <a:pt x="20057" y="20329"/>
                  </a:cubicBezTo>
                  <a:cubicBezTo>
                    <a:pt x="18514" y="21600"/>
                    <a:pt x="14811" y="21600"/>
                    <a:pt x="11109" y="20541"/>
                  </a:cubicBezTo>
                  <a:cubicBezTo>
                    <a:pt x="7406" y="19482"/>
                    <a:pt x="3703" y="17365"/>
                    <a:pt x="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12094702" y="5088059"/>
              <a:ext cx="422914" cy="25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936" extrusionOk="0">
                  <a:moveTo>
                    <a:pt x="0" y="5746"/>
                  </a:moveTo>
                  <a:cubicBezTo>
                    <a:pt x="176" y="8589"/>
                    <a:pt x="351" y="11431"/>
                    <a:pt x="1054" y="13846"/>
                  </a:cubicBezTo>
                  <a:cubicBezTo>
                    <a:pt x="1756" y="16262"/>
                    <a:pt x="2985" y="18252"/>
                    <a:pt x="4039" y="19246"/>
                  </a:cubicBezTo>
                  <a:cubicBezTo>
                    <a:pt x="5093" y="20241"/>
                    <a:pt x="5971" y="20241"/>
                    <a:pt x="7024" y="18252"/>
                  </a:cubicBezTo>
                  <a:cubicBezTo>
                    <a:pt x="8078" y="16262"/>
                    <a:pt x="9307" y="12283"/>
                    <a:pt x="10010" y="9583"/>
                  </a:cubicBezTo>
                  <a:cubicBezTo>
                    <a:pt x="10712" y="6883"/>
                    <a:pt x="10888" y="5462"/>
                    <a:pt x="11327" y="4041"/>
                  </a:cubicBezTo>
                  <a:cubicBezTo>
                    <a:pt x="11766" y="2620"/>
                    <a:pt x="12468" y="1199"/>
                    <a:pt x="13259" y="489"/>
                  </a:cubicBezTo>
                  <a:cubicBezTo>
                    <a:pt x="14049" y="-222"/>
                    <a:pt x="14927" y="-222"/>
                    <a:pt x="15981" y="915"/>
                  </a:cubicBezTo>
                  <a:cubicBezTo>
                    <a:pt x="17034" y="2052"/>
                    <a:pt x="18263" y="4325"/>
                    <a:pt x="19229" y="6883"/>
                  </a:cubicBezTo>
                  <a:cubicBezTo>
                    <a:pt x="20195" y="9441"/>
                    <a:pt x="20898" y="12283"/>
                    <a:pt x="21249" y="14557"/>
                  </a:cubicBezTo>
                  <a:cubicBezTo>
                    <a:pt x="21600" y="16831"/>
                    <a:pt x="21600" y="18536"/>
                    <a:pt x="20722" y="19673"/>
                  </a:cubicBezTo>
                  <a:cubicBezTo>
                    <a:pt x="19844" y="20810"/>
                    <a:pt x="18088" y="21378"/>
                    <a:pt x="16420" y="20525"/>
                  </a:cubicBezTo>
                  <a:cubicBezTo>
                    <a:pt x="14751" y="19673"/>
                    <a:pt x="13171" y="17399"/>
                    <a:pt x="11590" y="15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12001297" y="4929687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3129961" y="4875990"/>
              <a:ext cx="832834" cy="56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37" extrusionOk="0">
                  <a:moveTo>
                    <a:pt x="4083" y="15574"/>
                  </a:moveTo>
                  <a:cubicBezTo>
                    <a:pt x="4083" y="14911"/>
                    <a:pt x="4083" y="14249"/>
                    <a:pt x="3860" y="13785"/>
                  </a:cubicBezTo>
                  <a:cubicBezTo>
                    <a:pt x="3637" y="13321"/>
                    <a:pt x="3190" y="13056"/>
                    <a:pt x="2744" y="12924"/>
                  </a:cubicBezTo>
                  <a:cubicBezTo>
                    <a:pt x="2298" y="12791"/>
                    <a:pt x="1852" y="12791"/>
                    <a:pt x="1361" y="13255"/>
                  </a:cubicBezTo>
                  <a:cubicBezTo>
                    <a:pt x="870" y="13719"/>
                    <a:pt x="334" y="14646"/>
                    <a:pt x="111" y="15441"/>
                  </a:cubicBezTo>
                  <a:cubicBezTo>
                    <a:pt x="-112" y="16236"/>
                    <a:pt x="-23" y="16899"/>
                    <a:pt x="602" y="17495"/>
                  </a:cubicBezTo>
                  <a:cubicBezTo>
                    <a:pt x="1227" y="18092"/>
                    <a:pt x="2387" y="18622"/>
                    <a:pt x="3369" y="17959"/>
                  </a:cubicBezTo>
                  <a:cubicBezTo>
                    <a:pt x="4351" y="17297"/>
                    <a:pt x="5154" y="15441"/>
                    <a:pt x="5645" y="12658"/>
                  </a:cubicBezTo>
                  <a:cubicBezTo>
                    <a:pt x="6136" y="9876"/>
                    <a:pt x="6314" y="6165"/>
                    <a:pt x="6314" y="3714"/>
                  </a:cubicBezTo>
                  <a:cubicBezTo>
                    <a:pt x="6314" y="1262"/>
                    <a:pt x="6136" y="70"/>
                    <a:pt x="6047" y="3"/>
                  </a:cubicBezTo>
                  <a:cubicBezTo>
                    <a:pt x="5957" y="-63"/>
                    <a:pt x="5957" y="997"/>
                    <a:pt x="5913" y="3515"/>
                  </a:cubicBezTo>
                  <a:cubicBezTo>
                    <a:pt x="5868" y="6033"/>
                    <a:pt x="5779" y="10008"/>
                    <a:pt x="5734" y="12460"/>
                  </a:cubicBezTo>
                  <a:cubicBezTo>
                    <a:pt x="5690" y="14911"/>
                    <a:pt x="5690" y="15839"/>
                    <a:pt x="5824" y="16833"/>
                  </a:cubicBezTo>
                  <a:cubicBezTo>
                    <a:pt x="5957" y="17827"/>
                    <a:pt x="6225" y="18887"/>
                    <a:pt x="6582" y="19350"/>
                  </a:cubicBezTo>
                  <a:cubicBezTo>
                    <a:pt x="6939" y="19814"/>
                    <a:pt x="7386" y="19682"/>
                    <a:pt x="7743" y="19284"/>
                  </a:cubicBezTo>
                  <a:cubicBezTo>
                    <a:pt x="8100" y="18887"/>
                    <a:pt x="8367" y="18224"/>
                    <a:pt x="8590" y="17562"/>
                  </a:cubicBezTo>
                  <a:cubicBezTo>
                    <a:pt x="8814" y="16899"/>
                    <a:pt x="8992" y="16236"/>
                    <a:pt x="9171" y="15574"/>
                  </a:cubicBezTo>
                  <a:cubicBezTo>
                    <a:pt x="9349" y="14911"/>
                    <a:pt x="9528" y="14249"/>
                    <a:pt x="9528" y="14249"/>
                  </a:cubicBezTo>
                  <a:cubicBezTo>
                    <a:pt x="9528" y="14249"/>
                    <a:pt x="9349" y="14911"/>
                    <a:pt x="9305" y="15574"/>
                  </a:cubicBezTo>
                  <a:cubicBezTo>
                    <a:pt x="9260" y="16236"/>
                    <a:pt x="9349" y="16899"/>
                    <a:pt x="9751" y="17363"/>
                  </a:cubicBezTo>
                  <a:cubicBezTo>
                    <a:pt x="10152" y="17827"/>
                    <a:pt x="10867" y="18092"/>
                    <a:pt x="11357" y="17893"/>
                  </a:cubicBezTo>
                  <a:cubicBezTo>
                    <a:pt x="11848" y="17694"/>
                    <a:pt x="12116" y="17031"/>
                    <a:pt x="12339" y="16369"/>
                  </a:cubicBezTo>
                  <a:cubicBezTo>
                    <a:pt x="12562" y="15706"/>
                    <a:pt x="12741" y="15044"/>
                    <a:pt x="12830" y="14381"/>
                  </a:cubicBezTo>
                  <a:cubicBezTo>
                    <a:pt x="12919" y="13719"/>
                    <a:pt x="12919" y="13056"/>
                    <a:pt x="12919" y="13056"/>
                  </a:cubicBezTo>
                  <a:cubicBezTo>
                    <a:pt x="12919" y="13056"/>
                    <a:pt x="12919" y="13719"/>
                    <a:pt x="13009" y="14712"/>
                  </a:cubicBezTo>
                  <a:cubicBezTo>
                    <a:pt x="13098" y="15706"/>
                    <a:pt x="13276" y="17031"/>
                    <a:pt x="13589" y="17959"/>
                  </a:cubicBezTo>
                  <a:cubicBezTo>
                    <a:pt x="13901" y="18887"/>
                    <a:pt x="14347" y="19417"/>
                    <a:pt x="15062" y="19682"/>
                  </a:cubicBezTo>
                  <a:cubicBezTo>
                    <a:pt x="15776" y="19947"/>
                    <a:pt x="16757" y="19947"/>
                    <a:pt x="17650" y="19616"/>
                  </a:cubicBezTo>
                  <a:cubicBezTo>
                    <a:pt x="18543" y="19284"/>
                    <a:pt x="19346" y="18622"/>
                    <a:pt x="19881" y="18025"/>
                  </a:cubicBezTo>
                  <a:cubicBezTo>
                    <a:pt x="20417" y="17429"/>
                    <a:pt x="20685" y="16899"/>
                    <a:pt x="20685" y="16236"/>
                  </a:cubicBezTo>
                  <a:cubicBezTo>
                    <a:pt x="20685" y="15574"/>
                    <a:pt x="20417" y="14779"/>
                    <a:pt x="20060" y="14249"/>
                  </a:cubicBezTo>
                  <a:cubicBezTo>
                    <a:pt x="19703" y="13719"/>
                    <a:pt x="19257" y="13454"/>
                    <a:pt x="18810" y="13321"/>
                  </a:cubicBezTo>
                  <a:cubicBezTo>
                    <a:pt x="18364" y="13189"/>
                    <a:pt x="17918" y="13189"/>
                    <a:pt x="17650" y="13520"/>
                  </a:cubicBezTo>
                  <a:cubicBezTo>
                    <a:pt x="17382" y="13851"/>
                    <a:pt x="17293" y="14514"/>
                    <a:pt x="17516" y="15574"/>
                  </a:cubicBezTo>
                  <a:cubicBezTo>
                    <a:pt x="17739" y="16634"/>
                    <a:pt x="18275" y="18092"/>
                    <a:pt x="18989" y="19152"/>
                  </a:cubicBezTo>
                  <a:cubicBezTo>
                    <a:pt x="19703" y="20212"/>
                    <a:pt x="20595" y="20874"/>
                    <a:pt x="21488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4614627" y="5106118"/>
              <a:ext cx="429486" cy="31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5" extrusionOk="0">
                  <a:moveTo>
                    <a:pt x="618" y="0"/>
                  </a:moveTo>
                  <a:cubicBezTo>
                    <a:pt x="273" y="3716"/>
                    <a:pt x="-73" y="7432"/>
                    <a:pt x="13" y="10684"/>
                  </a:cubicBezTo>
                  <a:cubicBezTo>
                    <a:pt x="100" y="13935"/>
                    <a:pt x="618" y="16723"/>
                    <a:pt x="1223" y="18465"/>
                  </a:cubicBezTo>
                  <a:cubicBezTo>
                    <a:pt x="1828" y="20206"/>
                    <a:pt x="2519" y="20903"/>
                    <a:pt x="3297" y="21252"/>
                  </a:cubicBezTo>
                  <a:cubicBezTo>
                    <a:pt x="4074" y="21600"/>
                    <a:pt x="4938" y="21600"/>
                    <a:pt x="6321" y="20439"/>
                  </a:cubicBezTo>
                  <a:cubicBezTo>
                    <a:pt x="7703" y="19277"/>
                    <a:pt x="9604" y="16955"/>
                    <a:pt x="11073" y="16258"/>
                  </a:cubicBezTo>
                  <a:cubicBezTo>
                    <a:pt x="12541" y="15561"/>
                    <a:pt x="13578" y="16490"/>
                    <a:pt x="14615" y="16955"/>
                  </a:cubicBezTo>
                  <a:cubicBezTo>
                    <a:pt x="15652" y="17419"/>
                    <a:pt x="16689" y="17419"/>
                    <a:pt x="17639" y="17419"/>
                  </a:cubicBezTo>
                  <a:cubicBezTo>
                    <a:pt x="18589" y="17419"/>
                    <a:pt x="19453" y="17419"/>
                    <a:pt x="20145" y="16955"/>
                  </a:cubicBezTo>
                  <a:cubicBezTo>
                    <a:pt x="20836" y="16490"/>
                    <a:pt x="21354" y="15561"/>
                    <a:pt x="21441" y="14516"/>
                  </a:cubicBezTo>
                  <a:cubicBezTo>
                    <a:pt x="21527" y="13471"/>
                    <a:pt x="21181" y="12310"/>
                    <a:pt x="19713" y="11148"/>
                  </a:cubicBezTo>
                  <a:cubicBezTo>
                    <a:pt x="18244" y="9987"/>
                    <a:pt x="15652" y="8826"/>
                    <a:pt x="13924" y="8361"/>
                  </a:cubicBezTo>
                  <a:cubicBezTo>
                    <a:pt x="12196" y="7897"/>
                    <a:pt x="11332" y="8129"/>
                    <a:pt x="10727" y="9523"/>
                  </a:cubicBezTo>
                  <a:cubicBezTo>
                    <a:pt x="10122" y="10916"/>
                    <a:pt x="9777" y="13471"/>
                    <a:pt x="9431" y="16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4492086" y="5230658"/>
              <a:ext cx="2283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3600"/>
                    <a:pt x="11127" y="7200"/>
                    <a:pt x="14727" y="10800"/>
                  </a:cubicBezTo>
                  <a:cubicBezTo>
                    <a:pt x="18327" y="14400"/>
                    <a:pt x="1996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15595048" y="4852464"/>
              <a:ext cx="692485" cy="6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75" extrusionOk="0">
                  <a:moveTo>
                    <a:pt x="1201" y="10354"/>
                  </a:moveTo>
                  <a:cubicBezTo>
                    <a:pt x="771" y="10718"/>
                    <a:pt x="341" y="11082"/>
                    <a:pt x="126" y="11931"/>
                  </a:cubicBezTo>
                  <a:cubicBezTo>
                    <a:pt x="-89" y="12781"/>
                    <a:pt x="-89" y="14115"/>
                    <a:pt x="610" y="15450"/>
                  </a:cubicBezTo>
                  <a:cubicBezTo>
                    <a:pt x="1308" y="16785"/>
                    <a:pt x="2705" y="18120"/>
                    <a:pt x="3941" y="18727"/>
                  </a:cubicBezTo>
                  <a:cubicBezTo>
                    <a:pt x="5177" y="19333"/>
                    <a:pt x="6251" y="19212"/>
                    <a:pt x="7165" y="17574"/>
                  </a:cubicBezTo>
                  <a:cubicBezTo>
                    <a:pt x="8078" y="15936"/>
                    <a:pt x="8830" y="12781"/>
                    <a:pt x="9207" y="10232"/>
                  </a:cubicBezTo>
                  <a:cubicBezTo>
                    <a:pt x="9583" y="7684"/>
                    <a:pt x="9583" y="5742"/>
                    <a:pt x="9475" y="3983"/>
                  </a:cubicBezTo>
                  <a:cubicBezTo>
                    <a:pt x="9368" y="2223"/>
                    <a:pt x="9153" y="646"/>
                    <a:pt x="9099" y="160"/>
                  </a:cubicBezTo>
                  <a:cubicBezTo>
                    <a:pt x="9045" y="-325"/>
                    <a:pt x="9153" y="282"/>
                    <a:pt x="9153" y="2102"/>
                  </a:cubicBezTo>
                  <a:cubicBezTo>
                    <a:pt x="9153" y="3922"/>
                    <a:pt x="9045" y="6956"/>
                    <a:pt x="8938" y="9626"/>
                  </a:cubicBezTo>
                  <a:cubicBezTo>
                    <a:pt x="8830" y="12295"/>
                    <a:pt x="8723" y="14601"/>
                    <a:pt x="8669" y="16057"/>
                  </a:cubicBezTo>
                  <a:cubicBezTo>
                    <a:pt x="8615" y="17513"/>
                    <a:pt x="8615" y="18120"/>
                    <a:pt x="8884" y="18545"/>
                  </a:cubicBezTo>
                  <a:cubicBezTo>
                    <a:pt x="9153" y="18969"/>
                    <a:pt x="9690" y="19212"/>
                    <a:pt x="10872" y="19515"/>
                  </a:cubicBezTo>
                  <a:cubicBezTo>
                    <a:pt x="12054" y="19819"/>
                    <a:pt x="13881" y="20183"/>
                    <a:pt x="15332" y="20062"/>
                  </a:cubicBezTo>
                  <a:cubicBezTo>
                    <a:pt x="16783" y="19940"/>
                    <a:pt x="17857" y="19333"/>
                    <a:pt x="18556" y="18787"/>
                  </a:cubicBezTo>
                  <a:cubicBezTo>
                    <a:pt x="19254" y="18241"/>
                    <a:pt x="19577" y="17756"/>
                    <a:pt x="19792" y="17210"/>
                  </a:cubicBezTo>
                  <a:cubicBezTo>
                    <a:pt x="20006" y="16664"/>
                    <a:pt x="20114" y="16057"/>
                    <a:pt x="19953" y="15511"/>
                  </a:cubicBezTo>
                  <a:cubicBezTo>
                    <a:pt x="19792" y="14965"/>
                    <a:pt x="19362" y="14479"/>
                    <a:pt x="18878" y="14115"/>
                  </a:cubicBezTo>
                  <a:cubicBezTo>
                    <a:pt x="18395" y="13751"/>
                    <a:pt x="17857" y="13509"/>
                    <a:pt x="17320" y="13387"/>
                  </a:cubicBezTo>
                  <a:cubicBezTo>
                    <a:pt x="16783" y="13266"/>
                    <a:pt x="16245" y="13266"/>
                    <a:pt x="15869" y="13569"/>
                  </a:cubicBezTo>
                  <a:cubicBezTo>
                    <a:pt x="15493" y="13873"/>
                    <a:pt x="15278" y="14479"/>
                    <a:pt x="15386" y="15390"/>
                  </a:cubicBezTo>
                  <a:cubicBezTo>
                    <a:pt x="15493" y="16300"/>
                    <a:pt x="15923" y="17513"/>
                    <a:pt x="16998" y="18545"/>
                  </a:cubicBezTo>
                  <a:cubicBezTo>
                    <a:pt x="18072" y="19576"/>
                    <a:pt x="19792" y="20426"/>
                    <a:pt x="21511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15467645" y="5308035"/>
              <a:ext cx="34248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55" y="2735"/>
                    <a:pt x="10909" y="-1585"/>
                    <a:pt x="14509" y="575"/>
                  </a:cubicBezTo>
                  <a:cubicBezTo>
                    <a:pt x="18109" y="2735"/>
                    <a:pt x="1985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6831993" y="5143567"/>
              <a:ext cx="813010" cy="24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911" extrusionOk="0">
                  <a:moveTo>
                    <a:pt x="3992" y="9353"/>
                  </a:moveTo>
                  <a:cubicBezTo>
                    <a:pt x="3534" y="8453"/>
                    <a:pt x="3077" y="7553"/>
                    <a:pt x="2436" y="7703"/>
                  </a:cubicBezTo>
                  <a:cubicBezTo>
                    <a:pt x="1796" y="7853"/>
                    <a:pt x="972" y="9053"/>
                    <a:pt x="514" y="10403"/>
                  </a:cubicBezTo>
                  <a:cubicBezTo>
                    <a:pt x="57" y="11753"/>
                    <a:pt x="-35" y="13253"/>
                    <a:pt x="11" y="14753"/>
                  </a:cubicBezTo>
                  <a:cubicBezTo>
                    <a:pt x="57" y="16253"/>
                    <a:pt x="240" y="17753"/>
                    <a:pt x="834" y="18503"/>
                  </a:cubicBezTo>
                  <a:cubicBezTo>
                    <a:pt x="1429" y="19253"/>
                    <a:pt x="2436" y="19253"/>
                    <a:pt x="3123" y="17903"/>
                  </a:cubicBezTo>
                  <a:cubicBezTo>
                    <a:pt x="3809" y="16553"/>
                    <a:pt x="4175" y="13853"/>
                    <a:pt x="4221" y="11753"/>
                  </a:cubicBezTo>
                  <a:cubicBezTo>
                    <a:pt x="4267" y="9653"/>
                    <a:pt x="3992" y="8153"/>
                    <a:pt x="3855" y="8153"/>
                  </a:cubicBezTo>
                  <a:cubicBezTo>
                    <a:pt x="3718" y="8153"/>
                    <a:pt x="3718" y="9653"/>
                    <a:pt x="3855" y="11003"/>
                  </a:cubicBezTo>
                  <a:cubicBezTo>
                    <a:pt x="3992" y="12353"/>
                    <a:pt x="4267" y="13553"/>
                    <a:pt x="4587" y="14753"/>
                  </a:cubicBezTo>
                  <a:cubicBezTo>
                    <a:pt x="4907" y="15953"/>
                    <a:pt x="5273" y="17153"/>
                    <a:pt x="5685" y="17903"/>
                  </a:cubicBezTo>
                  <a:cubicBezTo>
                    <a:pt x="6097" y="18653"/>
                    <a:pt x="6555" y="18953"/>
                    <a:pt x="7058" y="16853"/>
                  </a:cubicBezTo>
                  <a:cubicBezTo>
                    <a:pt x="7562" y="14753"/>
                    <a:pt x="8111" y="10253"/>
                    <a:pt x="8523" y="7103"/>
                  </a:cubicBezTo>
                  <a:cubicBezTo>
                    <a:pt x="8934" y="3953"/>
                    <a:pt x="9209" y="2153"/>
                    <a:pt x="9575" y="1103"/>
                  </a:cubicBezTo>
                  <a:cubicBezTo>
                    <a:pt x="9941" y="53"/>
                    <a:pt x="10399" y="-247"/>
                    <a:pt x="11131" y="203"/>
                  </a:cubicBezTo>
                  <a:cubicBezTo>
                    <a:pt x="11863" y="653"/>
                    <a:pt x="12870" y="1853"/>
                    <a:pt x="13557" y="4103"/>
                  </a:cubicBezTo>
                  <a:cubicBezTo>
                    <a:pt x="14243" y="6353"/>
                    <a:pt x="14609" y="9653"/>
                    <a:pt x="14609" y="12503"/>
                  </a:cubicBezTo>
                  <a:cubicBezTo>
                    <a:pt x="14609" y="15353"/>
                    <a:pt x="14243" y="17753"/>
                    <a:pt x="13831" y="18953"/>
                  </a:cubicBezTo>
                  <a:cubicBezTo>
                    <a:pt x="13419" y="20153"/>
                    <a:pt x="12962" y="20153"/>
                    <a:pt x="12779" y="19253"/>
                  </a:cubicBezTo>
                  <a:cubicBezTo>
                    <a:pt x="12595" y="18353"/>
                    <a:pt x="12687" y="16553"/>
                    <a:pt x="13099" y="14453"/>
                  </a:cubicBezTo>
                  <a:cubicBezTo>
                    <a:pt x="13511" y="12353"/>
                    <a:pt x="14243" y="9953"/>
                    <a:pt x="15341" y="8003"/>
                  </a:cubicBezTo>
                  <a:cubicBezTo>
                    <a:pt x="16440" y="6053"/>
                    <a:pt x="17904" y="4553"/>
                    <a:pt x="18865" y="4103"/>
                  </a:cubicBezTo>
                  <a:cubicBezTo>
                    <a:pt x="19826" y="3653"/>
                    <a:pt x="20284" y="4253"/>
                    <a:pt x="20650" y="5453"/>
                  </a:cubicBezTo>
                  <a:cubicBezTo>
                    <a:pt x="21016" y="6653"/>
                    <a:pt x="21290" y="8453"/>
                    <a:pt x="21428" y="10103"/>
                  </a:cubicBezTo>
                  <a:cubicBezTo>
                    <a:pt x="21565" y="11753"/>
                    <a:pt x="21565" y="13253"/>
                    <a:pt x="21153" y="15203"/>
                  </a:cubicBezTo>
                  <a:cubicBezTo>
                    <a:pt x="20741" y="17153"/>
                    <a:pt x="19918" y="19553"/>
                    <a:pt x="19002" y="20453"/>
                  </a:cubicBezTo>
                  <a:cubicBezTo>
                    <a:pt x="18087" y="21353"/>
                    <a:pt x="17080" y="20753"/>
                    <a:pt x="16073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17792978" y="5195528"/>
              <a:ext cx="715508" cy="14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0467" extrusionOk="0">
                  <a:moveTo>
                    <a:pt x="293" y="580"/>
                  </a:moveTo>
                  <a:cubicBezTo>
                    <a:pt x="86" y="3091"/>
                    <a:pt x="-122" y="5603"/>
                    <a:pt x="86" y="9119"/>
                  </a:cubicBezTo>
                  <a:cubicBezTo>
                    <a:pt x="293" y="12635"/>
                    <a:pt x="916" y="17156"/>
                    <a:pt x="1747" y="19166"/>
                  </a:cubicBezTo>
                  <a:cubicBezTo>
                    <a:pt x="2578" y="21175"/>
                    <a:pt x="3616" y="20673"/>
                    <a:pt x="4291" y="18915"/>
                  </a:cubicBezTo>
                  <a:cubicBezTo>
                    <a:pt x="4966" y="17156"/>
                    <a:pt x="5278" y="14142"/>
                    <a:pt x="5382" y="11380"/>
                  </a:cubicBezTo>
                  <a:cubicBezTo>
                    <a:pt x="5486" y="8617"/>
                    <a:pt x="5382" y="6105"/>
                    <a:pt x="5174" y="3845"/>
                  </a:cubicBezTo>
                  <a:cubicBezTo>
                    <a:pt x="4966" y="1584"/>
                    <a:pt x="4655" y="-425"/>
                    <a:pt x="4551" y="77"/>
                  </a:cubicBezTo>
                  <a:cubicBezTo>
                    <a:pt x="4447" y="580"/>
                    <a:pt x="4551" y="3594"/>
                    <a:pt x="5018" y="7110"/>
                  </a:cubicBezTo>
                  <a:cubicBezTo>
                    <a:pt x="5486" y="10626"/>
                    <a:pt x="6316" y="14645"/>
                    <a:pt x="6991" y="16905"/>
                  </a:cubicBezTo>
                  <a:cubicBezTo>
                    <a:pt x="7666" y="19166"/>
                    <a:pt x="8186" y="19668"/>
                    <a:pt x="8705" y="19417"/>
                  </a:cubicBezTo>
                  <a:cubicBezTo>
                    <a:pt x="9224" y="19166"/>
                    <a:pt x="9743" y="18161"/>
                    <a:pt x="10107" y="16403"/>
                  </a:cubicBezTo>
                  <a:cubicBezTo>
                    <a:pt x="10470" y="14645"/>
                    <a:pt x="10678" y="12133"/>
                    <a:pt x="10886" y="9622"/>
                  </a:cubicBezTo>
                  <a:cubicBezTo>
                    <a:pt x="11093" y="7110"/>
                    <a:pt x="11301" y="4598"/>
                    <a:pt x="11665" y="3594"/>
                  </a:cubicBezTo>
                  <a:cubicBezTo>
                    <a:pt x="12028" y="2589"/>
                    <a:pt x="12547" y="3091"/>
                    <a:pt x="12859" y="4598"/>
                  </a:cubicBezTo>
                  <a:cubicBezTo>
                    <a:pt x="13170" y="6105"/>
                    <a:pt x="13274" y="8617"/>
                    <a:pt x="13378" y="11631"/>
                  </a:cubicBezTo>
                  <a:cubicBezTo>
                    <a:pt x="13482" y="14645"/>
                    <a:pt x="13586" y="18161"/>
                    <a:pt x="13638" y="18663"/>
                  </a:cubicBezTo>
                  <a:cubicBezTo>
                    <a:pt x="13690" y="19166"/>
                    <a:pt x="13690" y="16654"/>
                    <a:pt x="13793" y="14142"/>
                  </a:cubicBezTo>
                  <a:cubicBezTo>
                    <a:pt x="13897" y="11631"/>
                    <a:pt x="14105" y="9119"/>
                    <a:pt x="14468" y="7361"/>
                  </a:cubicBezTo>
                  <a:cubicBezTo>
                    <a:pt x="14832" y="5603"/>
                    <a:pt x="15351" y="4598"/>
                    <a:pt x="15766" y="5101"/>
                  </a:cubicBezTo>
                  <a:cubicBezTo>
                    <a:pt x="16182" y="5603"/>
                    <a:pt x="16493" y="7612"/>
                    <a:pt x="16753" y="9873"/>
                  </a:cubicBezTo>
                  <a:cubicBezTo>
                    <a:pt x="17013" y="12133"/>
                    <a:pt x="17220" y="14645"/>
                    <a:pt x="17428" y="14645"/>
                  </a:cubicBezTo>
                  <a:cubicBezTo>
                    <a:pt x="17636" y="14645"/>
                    <a:pt x="17843" y="12133"/>
                    <a:pt x="18259" y="9873"/>
                  </a:cubicBezTo>
                  <a:cubicBezTo>
                    <a:pt x="18674" y="7612"/>
                    <a:pt x="19297" y="5603"/>
                    <a:pt x="19713" y="5854"/>
                  </a:cubicBezTo>
                  <a:cubicBezTo>
                    <a:pt x="20128" y="6105"/>
                    <a:pt x="20336" y="8617"/>
                    <a:pt x="20595" y="10877"/>
                  </a:cubicBezTo>
                  <a:cubicBezTo>
                    <a:pt x="20855" y="13138"/>
                    <a:pt x="21166" y="15147"/>
                    <a:pt x="21478" y="17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18716050" y="5144105"/>
              <a:ext cx="211562" cy="52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286" extrusionOk="0">
                  <a:moveTo>
                    <a:pt x="0" y="142"/>
                  </a:moveTo>
                  <a:cubicBezTo>
                    <a:pt x="1045" y="5158"/>
                    <a:pt x="2090" y="10175"/>
                    <a:pt x="2613" y="13450"/>
                  </a:cubicBezTo>
                  <a:cubicBezTo>
                    <a:pt x="3136" y="16725"/>
                    <a:pt x="3136" y="18258"/>
                    <a:pt x="3658" y="19442"/>
                  </a:cubicBezTo>
                  <a:cubicBezTo>
                    <a:pt x="4181" y="20627"/>
                    <a:pt x="5226" y="21463"/>
                    <a:pt x="5748" y="21254"/>
                  </a:cubicBezTo>
                  <a:cubicBezTo>
                    <a:pt x="6271" y="21045"/>
                    <a:pt x="6271" y="19791"/>
                    <a:pt x="5748" y="17282"/>
                  </a:cubicBezTo>
                  <a:cubicBezTo>
                    <a:pt x="5226" y="14774"/>
                    <a:pt x="4181" y="11011"/>
                    <a:pt x="3658" y="8364"/>
                  </a:cubicBezTo>
                  <a:cubicBezTo>
                    <a:pt x="3136" y="5716"/>
                    <a:pt x="3136" y="4183"/>
                    <a:pt x="3832" y="2998"/>
                  </a:cubicBezTo>
                  <a:cubicBezTo>
                    <a:pt x="4529" y="1814"/>
                    <a:pt x="5923" y="978"/>
                    <a:pt x="7665" y="490"/>
                  </a:cubicBezTo>
                  <a:cubicBezTo>
                    <a:pt x="9406" y="2"/>
                    <a:pt x="11497" y="-137"/>
                    <a:pt x="13587" y="142"/>
                  </a:cubicBezTo>
                  <a:cubicBezTo>
                    <a:pt x="15677" y="420"/>
                    <a:pt x="17768" y="1117"/>
                    <a:pt x="18987" y="1814"/>
                  </a:cubicBezTo>
                  <a:cubicBezTo>
                    <a:pt x="20206" y="2511"/>
                    <a:pt x="20555" y="3208"/>
                    <a:pt x="20903" y="3974"/>
                  </a:cubicBezTo>
                  <a:cubicBezTo>
                    <a:pt x="21252" y="4740"/>
                    <a:pt x="21600" y="5577"/>
                    <a:pt x="20903" y="6343"/>
                  </a:cubicBezTo>
                  <a:cubicBezTo>
                    <a:pt x="20206" y="7109"/>
                    <a:pt x="18465" y="7806"/>
                    <a:pt x="14981" y="7946"/>
                  </a:cubicBezTo>
                  <a:cubicBezTo>
                    <a:pt x="11497" y="8085"/>
                    <a:pt x="6271" y="7667"/>
                    <a:pt x="3484" y="7109"/>
                  </a:cubicBezTo>
                  <a:cubicBezTo>
                    <a:pt x="697" y="6552"/>
                    <a:pt x="348" y="5855"/>
                    <a:pt x="0" y="5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19111725" y="4825904"/>
              <a:ext cx="320429" cy="480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17" extrusionOk="0">
                  <a:moveTo>
                    <a:pt x="2003" y="0"/>
                  </a:moveTo>
                  <a:cubicBezTo>
                    <a:pt x="1771" y="4320"/>
                    <a:pt x="1539" y="8640"/>
                    <a:pt x="1190" y="11803"/>
                  </a:cubicBezTo>
                  <a:cubicBezTo>
                    <a:pt x="842" y="14966"/>
                    <a:pt x="378" y="16971"/>
                    <a:pt x="145" y="18360"/>
                  </a:cubicBezTo>
                  <a:cubicBezTo>
                    <a:pt x="-87" y="19749"/>
                    <a:pt x="-87" y="20520"/>
                    <a:pt x="494" y="20983"/>
                  </a:cubicBezTo>
                  <a:cubicBezTo>
                    <a:pt x="1074" y="21446"/>
                    <a:pt x="2236" y="21600"/>
                    <a:pt x="3861" y="21137"/>
                  </a:cubicBezTo>
                  <a:cubicBezTo>
                    <a:pt x="5487" y="20674"/>
                    <a:pt x="7578" y="19594"/>
                    <a:pt x="8971" y="18746"/>
                  </a:cubicBezTo>
                  <a:cubicBezTo>
                    <a:pt x="10365" y="17897"/>
                    <a:pt x="11061" y="17280"/>
                    <a:pt x="11642" y="16586"/>
                  </a:cubicBezTo>
                  <a:cubicBezTo>
                    <a:pt x="12223" y="15891"/>
                    <a:pt x="12687" y="15120"/>
                    <a:pt x="12803" y="15120"/>
                  </a:cubicBezTo>
                  <a:cubicBezTo>
                    <a:pt x="12919" y="15120"/>
                    <a:pt x="12687" y="15891"/>
                    <a:pt x="12687" y="16663"/>
                  </a:cubicBezTo>
                  <a:cubicBezTo>
                    <a:pt x="12687" y="17434"/>
                    <a:pt x="12919" y="18206"/>
                    <a:pt x="13500" y="18977"/>
                  </a:cubicBezTo>
                  <a:cubicBezTo>
                    <a:pt x="14081" y="19749"/>
                    <a:pt x="15010" y="20520"/>
                    <a:pt x="16403" y="20674"/>
                  </a:cubicBezTo>
                  <a:cubicBezTo>
                    <a:pt x="17797" y="20829"/>
                    <a:pt x="19655" y="20366"/>
                    <a:pt x="21513" y="19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19349126" y="4956446"/>
              <a:ext cx="103784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5040" y="521"/>
                    <a:pt x="10080" y="-1443"/>
                    <a:pt x="13680" y="1502"/>
                  </a:cubicBezTo>
                  <a:cubicBezTo>
                    <a:pt x="17280" y="4448"/>
                    <a:pt x="1944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18954752" y="5085362"/>
              <a:ext cx="30097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4320"/>
                    <a:pt x="11421" y="8640"/>
                    <a:pt x="15021" y="12240"/>
                  </a:cubicBezTo>
                  <a:cubicBezTo>
                    <a:pt x="18621" y="15840"/>
                    <a:pt x="2011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19525557" y="5143518"/>
              <a:ext cx="612320" cy="14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0" y="5002"/>
                  </a:moveTo>
                  <a:cubicBezTo>
                    <a:pt x="244" y="7457"/>
                    <a:pt x="488" y="9911"/>
                    <a:pt x="915" y="11629"/>
                  </a:cubicBezTo>
                  <a:cubicBezTo>
                    <a:pt x="1342" y="13347"/>
                    <a:pt x="1953" y="14329"/>
                    <a:pt x="2807" y="14820"/>
                  </a:cubicBezTo>
                  <a:cubicBezTo>
                    <a:pt x="3661" y="15311"/>
                    <a:pt x="4759" y="15311"/>
                    <a:pt x="5370" y="14084"/>
                  </a:cubicBezTo>
                  <a:cubicBezTo>
                    <a:pt x="5980" y="12857"/>
                    <a:pt x="6102" y="10402"/>
                    <a:pt x="5614" y="7947"/>
                  </a:cubicBezTo>
                  <a:cubicBezTo>
                    <a:pt x="5125" y="5493"/>
                    <a:pt x="4027" y="3038"/>
                    <a:pt x="3173" y="1566"/>
                  </a:cubicBezTo>
                  <a:cubicBezTo>
                    <a:pt x="2319" y="93"/>
                    <a:pt x="1708" y="-398"/>
                    <a:pt x="1647" y="338"/>
                  </a:cubicBezTo>
                  <a:cubicBezTo>
                    <a:pt x="1586" y="1075"/>
                    <a:pt x="2075" y="3038"/>
                    <a:pt x="3356" y="4511"/>
                  </a:cubicBezTo>
                  <a:cubicBezTo>
                    <a:pt x="4637" y="5984"/>
                    <a:pt x="6712" y="6966"/>
                    <a:pt x="8115" y="6720"/>
                  </a:cubicBezTo>
                  <a:cubicBezTo>
                    <a:pt x="9519" y="6475"/>
                    <a:pt x="10251" y="5002"/>
                    <a:pt x="10861" y="3529"/>
                  </a:cubicBezTo>
                  <a:cubicBezTo>
                    <a:pt x="11471" y="2057"/>
                    <a:pt x="11959" y="584"/>
                    <a:pt x="12264" y="1075"/>
                  </a:cubicBezTo>
                  <a:cubicBezTo>
                    <a:pt x="12569" y="1566"/>
                    <a:pt x="12692" y="4020"/>
                    <a:pt x="12692" y="6475"/>
                  </a:cubicBezTo>
                  <a:cubicBezTo>
                    <a:pt x="12692" y="8929"/>
                    <a:pt x="12569" y="11384"/>
                    <a:pt x="12447" y="13838"/>
                  </a:cubicBezTo>
                  <a:cubicBezTo>
                    <a:pt x="12325" y="16293"/>
                    <a:pt x="12203" y="18747"/>
                    <a:pt x="12325" y="18747"/>
                  </a:cubicBezTo>
                  <a:cubicBezTo>
                    <a:pt x="12447" y="18747"/>
                    <a:pt x="12814" y="16293"/>
                    <a:pt x="13668" y="13347"/>
                  </a:cubicBezTo>
                  <a:cubicBezTo>
                    <a:pt x="14522" y="10402"/>
                    <a:pt x="15864" y="6966"/>
                    <a:pt x="16841" y="5247"/>
                  </a:cubicBezTo>
                  <a:cubicBezTo>
                    <a:pt x="17817" y="3529"/>
                    <a:pt x="18427" y="3529"/>
                    <a:pt x="19159" y="6475"/>
                  </a:cubicBezTo>
                  <a:cubicBezTo>
                    <a:pt x="19892" y="9420"/>
                    <a:pt x="20746" y="15311"/>
                    <a:pt x="21600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20789709" y="4711743"/>
              <a:ext cx="458644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581" y="11859"/>
                  </a:moveTo>
                  <a:cubicBezTo>
                    <a:pt x="256" y="13412"/>
                    <a:pt x="-69" y="14965"/>
                    <a:pt x="12" y="16376"/>
                  </a:cubicBezTo>
                  <a:cubicBezTo>
                    <a:pt x="93" y="17788"/>
                    <a:pt x="581" y="19059"/>
                    <a:pt x="2042" y="19835"/>
                  </a:cubicBezTo>
                  <a:cubicBezTo>
                    <a:pt x="3504" y="20612"/>
                    <a:pt x="5940" y="20894"/>
                    <a:pt x="7970" y="19624"/>
                  </a:cubicBezTo>
                  <a:cubicBezTo>
                    <a:pt x="10000" y="18353"/>
                    <a:pt x="11624" y="15529"/>
                    <a:pt x="12436" y="12424"/>
                  </a:cubicBezTo>
                  <a:cubicBezTo>
                    <a:pt x="13248" y="9318"/>
                    <a:pt x="13248" y="5929"/>
                    <a:pt x="13086" y="3600"/>
                  </a:cubicBezTo>
                  <a:cubicBezTo>
                    <a:pt x="12924" y="1271"/>
                    <a:pt x="12599" y="0"/>
                    <a:pt x="12436" y="0"/>
                  </a:cubicBezTo>
                  <a:cubicBezTo>
                    <a:pt x="12274" y="0"/>
                    <a:pt x="12274" y="1271"/>
                    <a:pt x="12030" y="3812"/>
                  </a:cubicBezTo>
                  <a:cubicBezTo>
                    <a:pt x="11787" y="6353"/>
                    <a:pt x="11299" y="10165"/>
                    <a:pt x="11056" y="12424"/>
                  </a:cubicBezTo>
                  <a:cubicBezTo>
                    <a:pt x="10812" y="14682"/>
                    <a:pt x="10812" y="15388"/>
                    <a:pt x="10731" y="16094"/>
                  </a:cubicBezTo>
                  <a:cubicBezTo>
                    <a:pt x="10650" y="16800"/>
                    <a:pt x="10487" y="17506"/>
                    <a:pt x="10812" y="17647"/>
                  </a:cubicBezTo>
                  <a:cubicBezTo>
                    <a:pt x="11137" y="17788"/>
                    <a:pt x="11949" y="17365"/>
                    <a:pt x="12923" y="17082"/>
                  </a:cubicBezTo>
                  <a:cubicBezTo>
                    <a:pt x="13898" y="16800"/>
                    <a:pt x="15035" y="16659"/>
                    <a:pt x="15766" y="16941"/>
                  </a:cubicBezTo>
                  <a:cubicBezTo>
                    <a:pt x="16496" y="17224"/>
                    <a:pt x="16821" y="17929"/>
                    <a:pt x="17714" y="18776"/>
                  </a:cubicBezTo>
                  <a:cubicBezTo>
                    <a:pt x="18608" y="19624"/>
                    <a:pt x="20069" y="20612"/>
                    <a:pt x="215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21274824" y="4891268"/>
              <a:ext cx="585850" cy="37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329" extrusionOk="0">
                  <a:moveTo>
                    <a:pt x="5126" y="11502"/>
                  </a:moveTo>
                  <a:cubicBezTo>
                    <a:pt x="4618" y="10918"/>
                    <a:pt x="4110" y="10334"/>
                    <a:pt x="3284" y="10334"/>
                  </a:cubicBezTo>
                  <a:cubicBezTo>
                    <a:pt x="2458" y="10334"/>
                    <a:pt x="1315" y="10918"/>
                    <a:pt x="679" y="11794"/>
                  </a:cubicBezTo>
                  <a:cubicBezTo>
                    <a:pt x="44" y="12669"/>
                    <a:pt x="-83" y="13837"/>
                    <a:pt x="44" y="14810"/>
                  </a:cubicBezTo>
                  <a:cubicBezTo>
                    <a:pt x="171" y="15783"/>
                    <a:pt x="552" y="16561"/>
                    <a:pt x="1315" y="16658"/>
                  </a:cubicBezTo>
                  <a:cubicBezTo>
                    <a:pt x="2077" y="16756"/>
                    <a:pt x="3221" y="16172"/>
                    <a:pt x="3983" y="15491"/>
                  </a:cubicBezTo>
                  <a:cubicBezTo>
                    <a:pt x="4745" y="14810"/>
                    <a:pt x="5126" y="14031"/>
                    <a:pt x="5508" y="14031"/>
                  </a:cubicBezTo>
                  <a:cubicBezTo>
                    <a:pt x="5889" y="14031"/>
                    <a:pt x="6270" y="14810"/>
                    <a:pt x="7159" y="15783"/>
                  </a:cubicBezTo>
                  <a:cubicBezTo>
                    <a:pt x="8049" y="16756"/>
                    <a:pt x="9446" y="17923"/>
                    <a:pt x="10463" y="18410"/>
                  </a:cubicBezTo>
                  <a:cubicBezTo>
                    <a:pt x="11479" y="18896"/>
                    <a:pt x="12115" y="18702"/>
                    <a:pt x="13068" y="16075"/>
                  </a:cubicBezTo>
                  <a:cubicBezTo>
                    <a:pt x="14021" y="13448"/>
                    <a:pt x="15291" y="8388"/>
                    <a:pt x="15990" y="5080"/>
                  </a:cubicBezTo>
                  <a:cubicBezTo>
                    <a:pt x="16689" y="1772"/>
                    <a:pt x="16816" y="215"/>
                    <a:pt x="16816" y="21"/>
                  </a:cubicBezTo>
                  <a:cubicBezTo>
                    <a:pt x="16816" y="-174"/>
                    <a:pt x="16689" y="994"/>
                    <a:pt x="16435" y="4399"/>
                  </a:cubicBezTo>
                  <a:cubicBezTo>
                    <a:pt x="16181" y="7804"/>
                    <a:pt x="15799" y="13448"/>
                    <a:pt x="15799" y="16658"/>
                  </a:cubicBezTo>
                  <a:cubicBezTo>
                    <a:pt x="15799" y="19869"/>
                    <a:pt x="16181" y="20648"/>
                    <a:pt x="17006" y="21037"/>
                  </a:cubicBezTo>
                  <a:cubicBezTo>
                    <a:pt x="17832" y="21426"/>
                    <a:pt x="19103" y="21426"/>
                    <a:pt x="19929" y="21037"/>
                  </a:cubicBezTo>
                  <a:cubicBezTo>
                    <a:pt x="20755" y="20648"/>
                    <a:pt x="21136" y="19869"/>
                    <a:pt x="21517" y="19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21653106" y="5043849"/>
              <a:ext cx="21794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20781330" y="5085362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813501" y="6229568"/>
              <a:ext cx="199995" cy="61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394" extrusionOk="0">
                  <a:moveTo>
                    <a:pt x="20868" y="2081"/>
                  </a:moveTo>
                  <a:cubicBezTo>
                    <a:pt x="20868" y="1357"/>
                    <a:pt x="20868" y="633"/>
                    <a:pt x="19953" y="271"/>
                  </a:cubicBezTo>
                  <a:cubicBezTo>
                    <a:pt x="19037" y="-91"/>
                    <a:pt x="17207" y="-91"/>
                    <a:pt x="15559" y="271"/>
                  </a:cubicBezTo>
                  <a:cubicBezTo>
                    <a:pt x="13912" y="633"/>
                    <a:pt x="12447" y="1357"/>
                    <a:pt x="12264" y="3046"/>
                  </a:cubicBezTo>
                  <a:cubicBezTo>
                    <a:pt x="12081" y="4736"/>
                    <a:pt x="13180" y="7391"/>
                    <a:pt x="15010" y="10287"/>
                  </a:cubicBezTo>
                  <a:cubicBezTo>
                    <a:pt x="16841" y="13183"/>
                    <a:pt x="19403" y="16320"/>
                    <a:pt x="20502" y="18191"/>
                  </a:cubicBezTo>
                  <a:cubicBezTo>
                    <a:pt x="21600" y="20061"/>
                    <a:pt x="21234" y="20664"/>
                    <a:pt x="20136" y="21026"/>
                  </a:cubicBezTo>
                  <a:cubicBezTo>
                    <a:pt x="19037" y="21388"/>
                    <a:pt x="17207" y="21509"/>
                    <a:pt x="14461" y="21268"/>
                  </a:cubicBezTo>
                  <a:cubicBezTo>
                    <a:pt x="11715" y="21026"/>
                    <a:pt x="8054" y="20423"/>
                    <a:pt x="5492" y="19820"/>
                  </a:cubicBezTo>
                  <a:cubicBezTo>
                    <a:pt x="2929" y="19216"/>
                    <a:pt x="1464" y="18613"/>
                    <a:pt x="0" y="18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751231" y="6559079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0"/>
                    <a:pt x="12218" y="0"/>
                    <a:pt x="15818" y="0"/>
                  </a:cubicBezTo>
                  <a:cubicBezTo>
                    <a:pt x="19418" y="0"/>
                    <a:pt x="20509" y="0"/>
                    <a:pt x="21055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1280524" y="6372269"/>
              <a:ext cx="145297" cy="35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3254" y="0"/>
                  </a:moveTo>
                  <a:cubicBezTo>
                    <a:pt x="8836" y="1059"/>
                    <a:pt x="4418" y="2118"/>
                    <a:pt x="1963" y="4659"/>
                  </a:cubicBezTo>
                  <a:cubicBezTo>
                    <a:pt x="-491" y="7200"/>
                    <a:pt x="-982" y="11224"/>
                    <a:pt x="2454" y="14294"/>
                  </a:cubicBezTo>
                  <a:cubicBezTo>
                    <a:pt x="5891" y="17365"/>
                    <a:pt x="13254" y="19482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1643764" y="6422168"/>
              <a:ext cx="258823" cy="533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476" extrusionOk="0">
                  <a:moveTo>
                    <a:pt x="0" y="1335"/>
                  </a:moveTo>
                  <a:cubicBezTo>
                    <a:pt x="1421" y="5655"/>
                    <a:pt x="2842" y="9975"/>
                    <a:pt x="3979" y="13040"/>
                  </a:cubicBezTo>
                  <a:cubicBezTo>
                    <a:pt x="5116" y="16106"/>
                    <a:pt x="5968" y="17918"/>
                    <a:pt x="6537" y="19242"/>
                  </a:cubicBezTo>
                  <a:cubicBezTo>
                    <a:pt x="7105" y="20566"/>
                    <a:pt x="7389" y="21402"/>
                    <a:pt x="7532" y="21471"/>
                  </a:cubicBezTo>
                  <a:cubicBezTo>
                    <a:pt x="7674" y="21541"/>
                    <a:pt x="7674" y="20844"/>
                    <a:pt x="7105" y="18684"/>
                  </a:cubicBezTo>
                  <a:cubicBezTo>
                    <a:pt x="6537" y="16524"/>
                    <a:pt x="5400" y="12901"/>
                    <a:pt x="4689" y="9975"/>
                  </a:cubicBezTo>
                  <a:cubicBezTo>
                    <a:pt x="3979" y="7048"/>
                    <a:pt x="3695" y="4818"/>
                    <a:pt x="3695" y="3355"/>
                  </a:cubicBezTo>
                  <a:cubicBezTo>
                    <a:pt x="3695" y="1892"/>
                    <a:pt x="3979" y="1195"/>
                    <a:pt x="4832" y="707"/>
                  </a:cubicBezTo>
                  <a:cubicBezTo>
                    <a:pt x="5684" y="220"/>
                    <a:pt x="7105" y="-59"/>
                    <a:pt x="9379" y="11"/>
                  </a:cubicBezTo>
                  <a:cubicBezTo>
                    <a:pt x="11653" y="80"/>
                    <a:pt x="14779" y="498"/>
                    <a:pt x="16768" y="986"/>
                  </a:cubicBezTo>
                  <a:cubicBezTo>
                    <a:pt x="18758" y="1474"/>
                    <a:pt x="19611" y="2031"/>
                    <a:pt x="20321" y="2867"/>
                  </a:cubicBezTo>
                  <a:cubicBezTo>
                    <a:pt x="21032" y="3704"/>
                    <a:pt x="21600" y="4818"/>
                    <a:pt x="21032" y="5585"/>
                  </a:cubicBezTo>
                  <a:cubicBezTo>
                    <a:pt x="20463" y="6351"/>
                    <a:pt x="18758" y="6769"/>
                    <a:pt x="15774" y="6909"/>
                  </a:cubicBezTo>
                  <a:cubicBezTo>
                    <a:pt x="12789" y="7048"/>
                    <a:pt x="8526" y="6909"/>
                    <a:pt x="4263" y="6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1965491" y="6673240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2183435" y="6444918"/>
              <a:ext cx="100251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2" h="21600" extrusionOk="0">
                  <a:moveTo>
                    <a:pt x="0" y="0"/>
                  </a:moveTo>
                  <a:cubicBezTo>
                    <a:pt x="7665" y="2618"/>
                    <a:pt x="15329" y="5236"/>
                    <a:pt x="18465" y="8291"/>
                  </a:cubicBezTo>
                  <a:cubicBezTo>
                    <a:pt x="21600" y="11345"/>
                    <a:pt x="20206" y="14836"/>
                    <a:pt x="16374" y="17127"/>
                  </a:cubicBezTo>
                  <a:cubicBezTo>
                    <a:pt x="12542" y="19418"/>
                    <a:pt x="6271" y="205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2640080" y="6777023"/>
              <a:ext cx="6227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3003320" y="659021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3262777" y="654870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3418452" y="6559079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3574126" y="6756266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4238336" y="6253559"/>
              <a:ext cx="214090" cy="58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191" extrusionOk="0">
                  <a:moveTo>
                    <a:pt x="20571" y="2425"/>
                  </a:moveTo>
                  <a:cubicBezTo>
                    <a:pt x="20571" y="1421"/>
                    <a:pt x="20571" y="416"/>
                    <a:pt x="19714" y="102"/>
                  </a:cubicBezTo>
                  <a:cubicBezTo>
                    <a:pt x="18857" y="-212"/>
                    <a:pt x="17143" y="165"/>
                    <a:pt x="15943" y="1672"/>
                  </a:cubicBezTo>
                  <a:cubicBezTo>
                    <a:pt x="14743" y="3179"/>
                    <a:pt x="14057" y="5816"/>
                    <a:pt x="15086" y="8767"/>
                  </a:cubicBezTo>
                  <a:cubicBezTo>
                    <a:pt x="16114" y="11718"/>
                    <a:pt x="18857" y="14983"/>
                    <a:pt x="20229" y="17055"/>
                  </a:cubicBezTo>
                  <a:cubicBezTo>
                    <a:pt x="21600" y="19128"/>
                    <a:pt x="21600" y="20007"/>
                    <a:pt x="19886" y="20572"/>
                  </a:cubicBezTo>
                  <a:cubicBezTo>
                    <a:pt x="18171" y="21137"/>
                    <a:pt x="14743" y="21388"/>
                    <a:pt x="11143" y="21011"/>
                  </a:cubicBezTo>
                  <a:cubicBezTo>
                    <a:pt x="7543" y="20635"/>
                    <a:pt x="3771" y="19630"/>
                    <a:pt x="0" y="18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4207202" y="6527944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48" y="2400"/>
                    <a:pt x="7897" y="4800"/>
                    <a:pt x="11497" y="8400"/>
                  </a:cubicBezTo>
                  <a:cubicBezTo>
                    <a:pt x="15097" y="12000"/>
                    <a:pt x="18348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4755258" y="6361892"/>
              <a:ext cx="105777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12944" y="0"/>
                  </a:moveTo>
                  <a:cubicBezTo>
                    <a:pt x="9460" y="0"/>
                    <a:pt x="5976" y="0"/>
                    <a:pt x="3537" y="643"/>
                  </a:cubicBezTo>
                  <a:cubicBezTo>
                    <a:pt x="1099" y="1286"/>
                    <a:pt x="-295" y="2571"/>
                    <a:pt x="53" y="5400"/>
                  </a:cubicBezTo>
                  <a:cubicBezTo>
                    <a:pt x="402" y="8229"/>
                    <a:pt x="2492" y="12600"/>
                    <a:pt x="6324" y="15557"/>
                  </a:cubicBezTo>
                  <a:cubicBezTo>
                    <a:pt x="10157" y="18514"/>
                    <a:pt x="15731" y="20057"/>
                    <a:pt x="213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5110113" y="6352282"/>
              <a:ext cx="206411" cy="53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569" extrusionOk="0">
                  <a:moveTo>
                    <a:pt x="2160" y="2046"/>
                  </a:moveTo>
                  <a:cubicBezTo>
                    <a:pt x="2520" y="6338"/>
                    <a:pt x="2880" y="10631"/>
                    <a:pt x="3240" y="13607"/>
                  </a:cubicBezTo>
                  <a:cubicBezTo>
                    <a:pt x="3600" y="16584"/>
                    <a:pt x="3960" y="18246"/>
                    <a:pt x="4140" y="19492"/>
                  </a:cubicBezTo>
                  <a:cubicBezTo>
                    <a:pt x="4320" y="20738"/>
                    <a:pt x="4320" y="21569"/>
                    <a:pt x="4320" y="21569"/>
                  </a:cubicBezTo>
                  <a:cubicBezTo>
                    <a:pt x="4320" y="21569"/>
                    <a:pt x="4320" y="20738"/>
                    <a:pt x="3600" y="18454"/>
                  </a:cubicBezTo>
                  <a:cubicBezTo>
                    <a:pt x="2880" y="16169"/>
                    <a:pt x="1440" y="12431"/>
                    <a:pt x="900" y="9384"/>
                  </a:cubicBezTo>
                  <a:cubicBezTo>
                    <a:pt x="360" y="6338"/>
                    <a:pt x="720" y="3984"/>
                    <a:pt x="1800" y="2531"/>
                  </a:cubicBezTo>
                  <a:cubicBezTo>
                    <a:pt x="2880" y="1077"/>
                    <a:pt x="4680" y="523"/>
                    <a:pt x="6480" y="246"/>
                  </a:cubicBezTo>
                  <a:cubicBezTo>
                    <a:pt x="8280" y="-31"/>
                    <a:pt x="10080" y="-31"/>
                    <a:pt x="11880" y="38"/>
                  </a:cubicBezTo>
                  <a:cubicBezTo>
                    <a:pt x="13680" y="107"/>
                    <a:pt x="15480" y="246"/>
                    <a:pt x="16920" y="592"/>
                  </a:cubicBezTo>
                  <a:cubicBezTo>
                    <a:pt x="18360" y="938"/>
                    <a:pt x="19440" y="1492"/>
                    <a:pt x="20160" y="2115"/>
                  </a:cubicBezTo>
                  <a:cubicBezTo>
                    <a:pt x="20880" y="2738"/>
                    <a:pt x="21240" y="3431"/>
                    <a:pt x="21420" y="4123"/>
                  </a:cubicBezTo>
                  <a:cubicBezTo>
                    <a:pt x="21600" y="4815"/>
                    <a:pt x="21600" y="5507"/>
                    <a:pt x="18000" y="5992"/>
                  </a:cubicBezTo>
                  <a:cubicBezTo>
                    <a:pt x="14400" y="6477"/>
                    <a:pt x="7200" y="6754"/>
                    <a:pt x="0" y="7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5338435" y="6652401"/>
              <a:ext cx="132923" cy="180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846" extrusionOk="0">
                  <a:moveTo>
                    <a:pt x="18277" y="1209"/>
                  </a:moveTo>
                  <a:cubicBezTo>
                    <a:pt x="15508" y="409"/>
                    <a:pt x="12738" y="-391"/>
                    <a:pt x="11354" y="209"/>
                  </a:cubicBezTo>
                  <a:cubicBezTo>
                    <a:pt x="9969" y="809"/>
                    <a:pt x="9969" y="2809"/>
                    <a:pt x="11077" y="4809"/>
                  </a:cubicBezTo>
                  <a:cubicBezTo>
                    <a:pt x="12185" y="6809"/>
                    <a:pt x="14400" y="8809"/>
                    <a:pt x="16338" y="10609"/>
                  </a:cubicBezTo>
                  <a:cubicBezTo>
                    <a:pt x="18277" y="12409"/>
                    <a:pt x="19938" y="14009"/>
                    <a:pt x="20769" y="15809"/>
                  </a:cubicBezTo>
                  <a:cubicBezTo>
                    <a:pt x="21600" y="17609"/>
                    <a:pt x="21600" y="19609"/>
                    <a:pt x="19385" y="20409"/>
                  </a:cubicBezTo>
                  <a:cubicBezTo>
                    <a:pt x="17169" y="21209"/>
                    <a:pt x="12738" y="20809"/>
                    <a:pt x="9138" y="20009"/>
                  </a:cubicBezTo>
                  <a:cubicBezTo>
                    <a:pt x="5538" y="19209"/>
                    <a:pt x="2769" y="18009"/>
                    <a:pt x="0" y="16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5649784" y="6351513"/>
              <a:ext cx="151768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1379" y="0"/>
                  </a:moveTo>
                  <a:cubicBezTo>
                    <a:pt x="8732" y="3370"/>
                    <a:pt x="16085" y="6740"/>
                    <a:pt x="18843" y="9728"/>
                  </a:cubicBezTo>
                  <a:cubicBezTo>
                    <a:pt x="21600" y="12715"/>
                    <a:pt x="19762" y="15319"/>
                    <a:pt x="15855" y="17234"/>
                  </a:cubicBezTo>
                  <a:cubicBezTo>
                    <a:pt x="11949" y="19149"/>
                    <a:pt x="5974" y="203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6552695" y="6276877"/>
              <a:ext cx="259380" cy="67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90" extrusionOk="0">
                  <a:moveTo>
                    <a:pt x="19611" y="2037"/>
                  </a:moveTo>
                  <a:cubicBezTo>
                    <a:pt x="19326" y="1269"/>
                    <a:pt x="19042" y="502"/>
                    <a:pt x="18189" y="173"/>
                  </a:cubicBezTo>
                  <a:cubicBezTo>
                    <a:pt x="17337" y="-156"/>
                    <a:pt x="15916" y="-46"/>
                    <a:pt x="14779" y="776"/>
                  </a:cubicBezTo>
                  <a:cubicBezTo>
                    <a:pt x="13642" y="1598"/>
                    <a:pt x="12789" y="3133"/>
                    <a:pt x="13784" y="5820"/>
                  </a:cubicBezTo>
                  <a:cubicBezTo>
                    <a:pt x="14779" y="8506"/>
                    <a:pt x="17621" y="12343"/>
                    <a:pt x="19326" y="15030"/>
                  </a:cubicBezTo>
                  <a:cubicBezTo>
                    <a:pt x="21032" y="17716"/>
                    <a:pt x="21600" y="19251"/>
                    <a:pt x="21174" y="20183"/>
                  </a:cubicBezTo>
                  <a:cubicBezTo>
                    <a:pt x="20747" y="21115"/>
                    <a:pt x="19326" y="21444"/>
                    <a:pt x="16058" y="21225"/>
                  </a:cubicBezTo>
                  <a:cubicBezTo>
                    <a:pt x="12789" y="21005"/>
                    <a:pt x="7674" y="20238"/>
                    <a:pt x="4689" y="19580"/>
                  </a:cubicBezTo>
                  <a:cubicBezTo>
                    <a:pt x="1705" y="18922"/>
                    <a:pt x="853" y="18374"/>
                    <a:pt x="0" y="17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6511182" y="6578503"/>
              <a:ext cx="871777" cy="11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97" extrusionOk="0">
                  <a:moveTo>
                    <a:pt x="0" y="8981"/>
                  </a:moveTo>
                  <a:cubicBezTo>
                    <a:pt x="2571" y="7814"/>
                    <a:pt x="5143" y="6646"/>
                    <a:pt x="6900" y="5770"/>
                  </a:cubicBezTo>
                  <a:cubicBezTo>
                    <a:pt x="8657" y="4895"/>
                    <a:pt x="9600" y="4311"/>
                    <a:pt x="10286" y="3727"/>
                  </a:cubicBezTo>
                  <a:cubicBezTo>
                    <a:pt x="10971" y="3143"/>
                    <a:pt x="11400" y="2560"/>
                    <a:pt x="11657" y="3727"/>
                  </a:cubicBezTo>
                  <a:cubicBezTo>
                    <a:pt x="11914" y="4895"/>
                    <a:pt x="12000" y="7814"/>
                    <a:pt x="12171" y="10733"/>
                  </a:cubicBezTo>
                  <a:cubicBezTo>
                    <a:pt x="12343" y="13652"/>
                    <a:pt x="12600" y="16571"/>
                    <a:pt x="12943" y="18322"/>
                  </a:cubicBezTo>
                  <a:cubicBezTo>
                    <a:pt x="13286" y="20073"/>
                    <a:pt x="13714" y="20657"/>
                    <a:pt x="14014" y="19489"/>
                  </a:cubicBezTo>
                  <a:cubicBezTo>
                    <a:pt x="14314" y="18322"/>
                    <a:pt x="14486" y="15403"/>
                    <a:pt x="14871" y="11900"/>
                  </a:cubicBezTo>
                  <a:cubicBezTo>
                    <a:pt x="15257" y="8398"/>
                    <a:pt x="15857" y="4311"/>
                    <a:pt x="16371" y="1976"/>
                  </a:cubicBezTo>
                  <a:cubicBezTo>
                    <a:pt x="16886" y="-359"/>
                    <a:pt x="17314" y="-943"/>
                    <a:pt x="17743" y="1976"/>
                  </a:cubicBezTo>
                  <a:cubicBezTo>
                    <a:pt x="18171" y="4895"/>
                    <a:pt x="18600" y="11316"/>
                    <a:pt x="19029" y="14527"/>
                  </a:cubicBezTo>
                  <a:cubicBezTo>
                    <a:pt x="19457" y="17738"/>
                    <a:pt x="19886" y="17738"/>
                    <a:pt x="20314" y="16862"/>
                  </a:cubicBezTo>
                  <a:cubicBezTo>
                    <a:pt x="20743" y="15987"/>
                    <a:pt x="21171" y="14235"/>
                    <a:pt x="21600" y="1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7486741" y="6569457"/>
              <a:ext cx="52929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3240"/>
                  </a:moveTo>
                  <a:cubicBezTo>
                    <a:pt x="565" y="1620"/>
                    <a:pt x="1129" y="0"/>
                    <a:pt x="1765" y="0"/>
                  </a:cubicBezTo>
                  <a:cubicBezTo>
                    <a:pt x="2400" y="0"/>
                    <a:pt x="3106" y="1620"/>
                    <a:pt x="3600" y="3780"/>
                  </a:cubicBezTo>
                  <a:cubicBezTo>
                    <a:pt x="4094" y="5940"/>
                    <a:pt x="4376" y="8640"/>
                    <a:pt x="4659" y="12150"/>
                  </a:cubicBezTo>
                  <a:cubicBezTo>
                    <a:pt x="4941" y="15660"/>
                    <a:pt x="5224" y="19980"/>
                    <a:pt x="5435" y="20790"/>
                  </a:cubicBezTo>
                  <a:cubicBezTo>
                    <a:pt x="5647" y="21600"/>
                    <a:pt x="5788" y="18900"/>
                    <a:pt x="6212" y="15120"/>
                  </a:cubicBezTo>
                  <a:cubicBezTo>
                    <a:pt x="6635" y="11340"/>
                    <a:pt x="7341" y="6480"/>
                    <a:pt x="8047" y="3780"/>
                  </a:cubicBezTo>
                  <a:cubicBezTo>
                    <a:pt x="8753" y="1080"/>
                    <a:pt x="9459" y="540"/>
                    <a:pt x="9953" y="1620"/>
                  </a:cubicBezTo>
                  <a:cubicBezTo>
                    <a:pt x="10447" y="2700"/>
                    <a:pt x="10729" y="5400"/>
                    <a:pt x="10941" y="8100"/>
                  </a:cubicBezTo>
                  <a:cubicBezTo>
                    <a:pt x="11153" y="10800"/>
                    <a:pt x="11294" y="13500"/>
                    <a:pt x="11647" y="13500"/>
                  </a:cubicBezTo>
                  <a:cubicBezTo>
                    <a:pt x="12000" y="13500"/>
                    <a:pt x="12565" y="10800"/>
                    <a:pt x="13129" y="8640"/>
                  </a:cubicBezTo>
                  <a:cubicBezTo>
                    <a:pt x="13694" y="6480"/>
                    <a:pt x="14259" y="4860"/>
                    <a:pt x="14824" y="4860"/>
                  </a:cubicBezTo>
                  <a:cubicBezTo>
                    <a:pt x="15388" y="4860"/>
                    <a:pt x="15953" y="6480"/>
                    <a:pt x="16376" y="8910"/>
                  </a:cubicBezTo>
                  <a:cubicBezTo>
                    <a:pt x="16800" y="11340"/>
                    <a:pt x="17082" y="14580"/>
                    <a:pt x="17929" y="16740"/>
                  </a:cubicBezTo>
                  <a:cubicBezTo>
                    <a:pt x="18776" y="18900"/>
                    <a:pt x="20188" y="1998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8745055" y="6591367"/>
              <a:ext cx="288053" cy="14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0780" extrusionOk="0">
                  <a:moveTo>
                    <a:pt x="9068" y="1280"/>
                  </a:moveTo>
                  <a:cubicBezTo>
                    <a:pt x="7782" y="320"/>
                    <a:pt x="6497" y="-640"/>
                    <a:pt x="4954" y="560"/>
                  </a:cubicBezTo>
                  <a:cubicBezTo>
                    <a:pt x="3411" y="1760"/>
                    <a:pt x="1611" y="5120"/>
                    <a:pt x="711" y="8480"/>
                  </a:cubicBezTo>
                  <a:cubicBezTo>
                    <a:pt x="-189" y="11840"/>
                    <a:pt x="-189" y="15200"/>
                    <a:pt x="454" y="17360"/>
                  </a:cubicBezTo>
                  <a:cubicBezTo>
                    <a:pt x="1097" y="19520"/>
                    <a:pt x="2382" y="20480"/>
                    <a:pt x="4311" y="20720"/>
                  </a:cubicBezTo>
                  <a:cubicBezTo>
                    <a:pt x="6240" y="20960"/>
                    <a:pt x="8811" y="20480"/>
                    <a:pt x="10482" y="19280"/>
                  </a:cubicBezTo>
                  <a:cubicBezTo>
                    <a:pt x="12154" y="18080"/>
                    <a:pt x="12925" y="16160"/>
                    <a:pt x="13311" y="13040"/>
                  </a:cubicBezTo>
                  <a:cubicBezTo>
                    <a:pt x="13697" y="9920"/>
                    <a:pt x="13697" y="5600"/>
                    <a:pt x="13825" y="4640"/>
                  </a:cubicBezTo>
                  <a:cubicBezTo>
                    <a:pt x="13954" y="3680"/>
                    <a:pt x="14211" y="6080"/>
                    <a:pt x="15497" y="9200"/>
                  </a:cubicBezTo>
                  <a:cubicBezTo>
                    <a:pt x="16782" y="12320"/>
                    <a:pt x="19097" y="16160"/>
                    <a:pt x="21411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9648885" y="6213136"/>
              <a:ext cx="226712" cy="47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62" extrusionOk="0">
                  <a:moveTo>
                    <a:pt x="655" y="1577"/>
                  </a:moveTo>
                  <a:cubicBezTo>
                    <a:pt x="327" y="788"/>
                    <a:pt x="0" y="0"/>
                    <a:pt x="0" y="0"/>
                  </a:cubicBezTo>
                  <a:cubicBezTo>
                    <a:pt x="0" y="0"/>
                    <a:pt x="327" y="788"/>
                    <a:pt x="982" y="3705"/>
                  </a:cubicBezTo>
                  <a:cubicBezTo>
                    <a:pt x="1636" y="6622"/>
                    <a:pt x="2618" y="11667"/>
                    <a:pt x="3273" y="14584"/>
                  </a:cubicBezTo>
                  <a:cubicBezTo>
                    <a:pt x="3927" y="17501"/>
                    <a:pt x="4255" y="18289"/>
                    <a:pt x="4418" y="19235"/>
                  </a:cubicBezTo>
                  <a:cubicBezTo>
                    <a:pt x="4582" y="20181"/>
                    <a:pt x="4582" y="21285"/>
                    <a:pt x="4418" y="21442"/>
                  </a:cubicBezTo>
                  <a:cubicBezTo>
                    <a:pt x="4255" y="21600"/>
                    <a:pt x="3927" y="20812"/>
                    <a:pt x="4255" y="19550"/>
                  </a:cubicBezTo>
                  <a:cubicBezTo>
                    <a:pt x="4582" y="18289"/>
                    <a:pt x="5564" y="16555"/>
                    <a:pt x="6873" y="15451"/>
                  </a:cubicBezTo>
                  <a:cubicBezTo>
                    <a:pt x="8182" y="14347"/>
                    <a:pt x="9818" y="13874"/>
                    <a:pt x="11618" y="13559"/>
                  </a:cubicBezTo>
                  <a:cubicBezTo>
                    <a:pt x="13418" y="13244"/>
                    <a:pt x="15382" y="13086"/>
                    <a:pt x="17345" y="13717"/>
                  </a:cubicBezTo>
                  <a:cubicBezTo>
                    <a:pt x="19309" y="14347"/>
                    <a:pt x="21273" y="15766"/>
                    <a:pt x="21436" y="16870"/>
                  </a:cubicBezTo>
                  <a:cubicBezTo>
                    <a:pt x="21600" y="17974"/>
                    <a:pt x="19964" y="18762"/>
                    <a:pt x="17345" y="19393"/>
                  </a:cubicBezTo>
                  <a:cubicBezTo>
                    <a:pt x="14727" y="20023"/>
                    <a:pt x="11127" y="20496"/>
                    <a:pt x="8345" y="20654"/>
                  </a:cubicBezTo>
                  <a:cubicBezTo>
                    <a:pt x="5564" y="20812"/>
                    <a:pt x="3600" y="20654"/>
                    <a:pt x="2945" y="20260"/>
                  </a:cubicBezTo>
                  <a:cubicBezTo>
                    <a:pt x="2291" y="19866"/>
                    <a:pt x="2945" y="19235"/>
                    <a:pt x="3600" y="18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9938821" y="6418517"/>
              <a:ext cx="539676" cy="33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298" extrusionOk="0">
                  <a:moveTo>
                    <a:pt x="3580" y="6971"/>
                  </a:moveTo>
                  <a:cubicBezTo>
                    <a:pt x="2897" y="6751"/>
                    <a:pt x="2213" y="6531"/>
                    <a:pt x="1530" y="6751"/>
                  </a:cubicBezTo>
                  <a:cubicBezTo>
                    <a:pt x="846" y="6971"/>
                    <a:pt x="162" y="7633"/>
                    <a:pt x="26" y="9065"/>
                  </a:cubicBezTo>
                  <a:cubicBezTo>
                    <a:pt x="-111" y="10498"/>
                    <a:pt x="299" y="12702"/>
                    <a:pt x="1119" y="14245"/>
                  </a:cubicBezTo>
                  <a:cubicBezTo>
                    <a:pt x="1940" y="15788"/>
                    <a:pt x="3170" y="16669"/>
                    <a:pt x="4059" y="16780"/>
                  </a:cubicBezTo>
                  <a:cubicBezTo>
                    <a:pt x="4947" y="16890"/>
                    <a:pt x="5494" y="16229"/>
                    <a:pt x="5836" y="14796"/>
                  </a:cubicBezTo>
                  <a:cubicBezTo>
                    <a:pt x="6178" y="13363"/>
                    <a:pt x="6314" y="11159"/>
                    <a:pt x="6178" y="9506"/>
                  </a:cubicBezTo>
                  <a:cubicBezTo>
                    <a:pt x="6041" y="7853"/>
                    <a:pt x="5631" y="6751"/>
                    <a:pt x="5426" y="6971"/>
                  </a:cubicBezTo>
                  <a:cubicBezTo>
                    <a:pt x="5221" y="7192"/>
                    <a:pt x="5221" y="8735"/>
                    <a:pt x="5494" y="10498"/>
                  </a:cubicBezTo>
                  <a:cubicBezTo>
                    <a:pt x="5767" y="12261"/>
                    <a:pt x="6314" y="14245"/>
                    <a:pt x="6861" y="15567"/>
                  </a:cubicBezTo>
                  <a:cubicBezTo>
                    <a:pt x="7408" y="16890"/>
                    <a:pt x="7955" y="17551"/>
                    <a:pt x="8843" y="17441"/>
                  </a:cubicBezTo>
                  <a:cubicBezTo>
                    <a:pt x="9732" y="17331"/>
                    <a:pt x="10962" y="16449"/>
                    <a:pt x="11851" y="14245"/>
                  </a:cubicBezTo>
                  <a:cubicBezTo>
                    <a:pt x="12740" y="12041"/>
                    <a:pt x="13286" y="8514"/>
                    <a:pt x="13697" y="6090"/>
                  </a:cubicBezTo>
                  <a:cubicBezTo>
                    <a:pt x="14107" y="3665"/>
                    <a:pt x="14380" y="2343"/>
                    <a:pt x="14790" y="1351"/>
                  </a:cubicBezTo>
                  <a:cubicBezTo>
                    <a:pt x="15200" y="359"/>
                    <a:pt x="15747" y="-302"/>
                    <a:pt x="16431" y="139"/>
                  </a:cubicBezTo>
                  <a:cubicBezTo>
                    <a:pt x="17114" y="580"/>
                    <a:pt x="17935" y="2122"/>
                    <a:pt x="18823" y="5208"/>
                  </a:cubicBezTo>
                  <a:cubicBezTo>
                    <a:pt x="19712" y="8294"/>
                    <a:pt x="20669" y="12923"/>
                    <a:pt x="21079" y="15788"/>
                  </a:cubicBezTo>
                  <a:cubicBezTo>
                    <a:pt x="21489" y="18653"/>
                    <a:pt x="21352" y="19755"/>
                    <a:pt x="20942" y="20416"/>
                  </a:cubicBezTo>
                  <a:cubicBezTo>
                    <a:pt x="20532" y="21078"/>
                    <a:pt x="19848" y="21298"/>
                    <a:pt x="19028" y="21298"/>
                  </a:cubicBezTo>
                  <a:cubicBezTo>
                    <a:pt x="18208" y="21298"/>
                    <a:pt x="17251" y="21078"/>
                    <a:pt x="16431" y="19535"/>
                  </a:cubicBezTo>
                  <a:cubicBezTo>
                    <a:pt x="15611" y="17992"/>
                    <a:pt x="14927" y="15127"/>
                    <a:pt x="14243" y="12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10579471" y="6559079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10579471" y="6341135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10776659" y="6468038"/>
              <a:ext cx="231350" cy="30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07" extrusionOk="0">
                  <a:moveTo>
                    <a:pt x="17153" y="3436"/>
                  </a:moveTo>
                  <a:cubicBezTo>
                    <a:pt x="17153" y="2236"/>
                    <a:pt x="17153" y="1036"/>
                    <a:pt x="16359" y="436"/>
                  </a:cubicBezTo>
                  <a:cubicBezTo>
                    <a:pt x="15565" y="-164"/>
                    <a:pt x="13976" y="-164"/>
                    <a:pt x="13024" y="556"/>
                  </a:cubicBezTo>
                  <a:cubicBezTo>
                    <a:pt x="12071" y="1276"/>
                    <a:pt x="11753" y="2716"/>
                    <a:pt x="12865" y="5116"/>
                  </a:cubicBezTo>
                  <a:cubicBezTo>
                    <a:pt x="13976" y="7516"/>
                    <a:pt x="16518" y="10876"/>
                    <a:pt x="18106" y="13156"/>
                  </a:cubicBezTo>
                  <a:cubicBezTo>
                    <a:pt x="19694" y="15436"/>
                    <a:pt x="20329" y="16636"/>
                    <a:pt x="20806" y="17836"/>
                  </a:cubicBezTo>
                  <a:cubicBezTo>
                    <a:pt x="21282" y="19036"/>
                    <a:pt x="21600" y="20236"/>
                    <a:pt x="20488" y="20836"/>
                  </a:cubicBezTo>
                  <a:cubicBezTo>
                    <a:pt x="19376" y="21436"/>
                    <a:pt x="16835" y="21436"/>
                    <a:pt x="13182" y="19876"/>
                  </a:cubicBezTo>
                  <a:cubicBezTo>
                    <a:pt x="9529" y="18316"/>
                    <a:pt x="4765" y="15196"/>
                    <a:pt x="0" y="12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1710706" y="6161245"/>
              <a:ext cx="611551" cy="87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68" extrusionOk="0">
                  <a:moveTo>
                    <a:pt x="0" y="10800"/>
                  </a:moveTo>
                  <a:cubicBezTo>
                    <a:pt x="1342" y="11480"/>
                    <a:pt x="2685" y="12161"/>
                    <a:pt x="4088" y="12458"/>
                  </a:cubicBezTo>
                  <a:cubicBezTo>
                    <a:pt x="5492" y="12756"/>
                    <a:pt x="6956" y="12671"/>
                    <a:pt x="7749" y="12373"/>
                  </a:cubicBezTo>
                  <a:cubicBezTo>
                    <a:pt x="8542" y="12076"/>
                    <a:pt x="8664" y="11565"/>
                    <a:pt x="8298" y="11055"/>
                  </a:cubicBezTo>
                  <a:cubicBezTo>
                    <a:pt x="7932" y="10545"/>
                    <a:pt x="7078" y="10035"/>
                    <a:pt x="6346" y="9737"/>
                  </a:cubicBezTo>
                  <a:cubicBezTo>
                    <a:pt x="5614" y="9439"/>
                    <a:pt x="5003" y="9354"/>
                    <a:pt x="4210" y="9312"/>
                  </a:cubicBezTo>
                  <a:cubicBezTo>
                    <a:pt x="3417" y="9269"/>
                    <a:pt x="2441" y="9269"/>
                    <a:pt x="1830" y="9482"/>
                  </a:cubicBezTo>
                  <a:cubicBezTo>
                    <a:pt x="1220" y="9694"/>
                    <a:pt x="976" y="10120"/>
                    <a:pt x="1281" y="10460"/>
                  </a:cubicBezTo>
                  <a:cubicBezTo>
                    <a:pt x="1586" y="10800"/>
                    <a:pt x="2441" y="11055"/>
                    <a:pt x="4515" y="11055"/>
                  </a:cubicBezTo>
                  <a:cubicBezTo>
                    <a:pt x="6590" y="11055"/>
                    <a:pt x="9885" y="10800"/>
                    <a:pt x="12691" y="10120"/>
                  </a:cubicBezTo>
                  <a:cubicBezTo>
                    <a:pt x="15498" y="9439"/>
                    <a:pt x="17817" y="8334"/>
                    <a:pt x="19220" y="7143"/>
                  </a:cubicBezTo>
                  <a:cubicBezTo>
                    <a:pt x="20624" y="5953"/>
                    <a:pt x="21112" y="4677"/>
                    <a:pt x="21356" y="3614"/>
                  </a:cubicBezTo>
                  <a:cubicBezTo>
                    <a:pt x="21600" y="2551"/>
                    <a:pt x="21600" y="1701"/>
                    <a:pt x="21539" y="1063"/>
                  </a:cubicBezTo>
                  <a:cubicBezTo>
                    <a:pt x="21478" y="425"/>
                    <a:pt x="21356" y="0"/>
                    <a:pt x="21051" y="0"/>
                  </a:cubicBezTo>
                  <a:cubicBezTo>
                    <a:pt x="20746" y="0"/>
                    <a:pt x="20258" y="425"/>
                    <a:pt x="19830" y="1871"/>
                  </a:cubicBezTo>
                  <a:cubicBezTo>
                    <a:pt x="19403" y="3317"/>
                    <a:pt x="19037" y="5783"/>
                    <a:pt x="18793" y="8504"/>
                  </a:cubicBezTo>
                  <a:cubicBezTo>
                    <a:pt x="18549" y="11225"/>
                    <a:pt x="18427" y="14202"/>
                    <a:pt x="18427" y="16115"/>
                  </a:cubicBezTo>
                  <a:cubicBezTo>
                    <a:pt x="18427" y="18028"/>
                    <a:pt x="18549" y="18879"/>
                    <a:pt x="18732" y="19687"/>
                  </a:cubicBezTo>
                  <a:cubicBezTo>
                    <a:pt x="18915" y="20494"/>
                    <a:pt x="19159" y="21260"/>
                    <a:pt x="19281" y="21430"/>
                  </a:cubicBezTo>
                  <a:cubicBezTo>
                    <a:pt x="19403" y="21600"/>
                    <a:pt x="19403" y="21175"/>
                    <a:pt x="19403" y="20537"/>
                  </a:cubicBezTo>
                  <a:cubicBezTo>
                    <a:pt x="19403" y="19899"/>
                    <a:pt x="19403" y="19049"/>
                    <a:pt x="19403" y="18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12167349" y="6642105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13080199" y="6294729"/>
              <a:ext cx="747678" cy="53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8" extrusionOk="0">
                  <a:moveTo>
                    <a:pt x="2401" y="197"/>
                  </a:moveTo>
                  <a:cubicBezTo>
                    <a:pt x="2899" y="57"/>
                    <a:pt x="3397" y="-82"/>
                    <a:pt x="3895" y="57"/>
                  </a:cubicBezTo>
                  <a:cubicBezTo>
                    <a:pt x="4392" y="197"/>
                    <a:pt x="4890" y="615"/>
                    <a:pt x="5786" y="1033"/>
                  </a:cubicBezTo>
                  <a:cubicBezTo>
                    <a:pt x="6682" y="1451"/>
                    <a:pt x="7976" y="1869"/>
                    <a:pt x="8374" y="2008"/>
                  </a:cubicBezTo>
                  <a:cubicBezTo>
                    <a:pt x="8772" y="2148"/>
                    <a:pt x="8274" y="2008"/>
                    <a:pt x="7677" y="1939"/>
                  </a:cubicBezTo>
                  <a:cubicBezTo>
                    <a:pt x="7080" y="1869"/>
                    <a:pt x="6383" y="1869"/>
                    <a:pt x="5985" y="2217"/>
                  </a:cubicBezTo>
                  <a:cubicBezTo>
                    <a:pt x="5587" y="2566"/>
                    <a:pt x="5487" y="3263"/>
                    <a:pt x="5437" y="5492"/>
                  </a:cubicBezTo>
                  <a:cubicBezTo>
                    <a:pt x="5388" y="7722"/>
                    <a:pt x="5388" y="11484"/>
                    <a:pt x="5437" y="13784"/>
                  </a:cubicBezTo>
                  <a:cubicBezTo>
                    <a:pt x="5487" y="16083"/>
                    <a:pt x="5587" y="16919"/>
                    <a:pt x="5587" y="17686"/>
                  </a:cubicBezTo>
                  <a:cubicBezTo>
                    <a:pt x="5587" y="18452"/>
                    <a:pt x="5487" y="19149"/>
                    <a:pt x="5189" y="19567"/>
                  </a:cubicBezTo>
                  <a:cubicBezTo>
                    <a:pt x="4890" y="19985"/>
                    <a:pt x="4392" y="20124"/>
                    <a:pt x="3646" y="20124"/>
                  </a:cubicBezTo>
                  <a:cubicBezTo>
                    <a:pt x="2899" y="20124"/>
                    <a:pt x="1904" y="19985"/>
                    <a:pt x="1157" y="19776"/>
                  </a:cubicBezTo>
                  <a:cubicBezTo>
                    <a:pt x="411" y="19567"/>
                    <a:pt x="-87" y="19288"/>
                    <a:pt x="13" y="19149"/>
                  </a:cubicBezTo>
                  <a:cubicBezTo>
                    <a:pt x="112" y="19010"/>
                    <a:pt x="809" y="19010"/>
                    <a:pt x="2202" y="19010"/>
                  </a:cubicBezTo>
                  <a:cubicBezTo>
                    <a:pt x="3596" y="19010"/>
                    <a:pt x="5686" y="19010"/>
                    <a:pt x="6980" y="19010"/>
                  </a:cubicBezTo>
                  <a:cubicBezTo>
                    <a:pt x="8274" y="19010"/>
                    <a:pt x="8772" y="19010"/>
                    <a:pt x="9170" y="18731"/>
                  </a:cubicBezTo>
                  <a:cubicBezTo>
                    <a:pt x="9568" y="18452"/>
                    <a:pt x="9867" y="17895"/>
                    <a:pt x="10066" y="17268"/>
                  </a:cubicBezTo>
                  <a:cubicBezTo>
                    <a:pt x="10265" y="16641"/>
                    <a:pt x="10365" y="15944"/>
                    <a:pt x="10613" y="15874"/>
                  </a:cubicBezTo>
                  <a:cubicBezTo>
                    <a:pt x="10862" y="15804"/>
                    <a:pt x="11260" y="16362"/>
                    <a:pt x="11559" y="17128"/>
                  </a:cubicBezTo>
                  <a:cubicBezTo>
                    <a:pt x="11858" y="17895"/>
                    <a:pt x="12057" y="18870"/>
                    <a:pt x="12306" y="19079"/>
                  </a:cubicBezTo>
                  <a:cubicBezTo>
                    <a:pt x="12554" y="19288"/>
                    <a:pt x="12853" y="18731"/>
                    <a:pt x="13152" y="18173"/>
                  </a:cubicBezTo>
                  <a:cubicBezTo>
                    <a:pt x="13450" y="17616"/>
                    <a:pt x="13749" y="17059"/>
                    <a:pt x="14048" y="16501"/>
                  </a:cubicBezTo>
                  <a:cubicBezTo>
                    <a:pt x="14346" y="15944"/>
                    <a:pt x="14645" y="15386"/>
                    <a:pt x="15043" y="15177"/>
                  </a:cubicBezTo>
                  <a:cubicBezTo>
                    <a:pt x="15441" y="14968"/>
                    <a:pt x="15939" y="15108"/>
                    <a:pt x="16237" y="15526"/>
                  </a:cubicBezTo>
                  <a:cubicBezTo>
                    <a:pt x="16536" y="15944"/>
                    <a:pt x="16636" y="16641"/>
                    <a:pt x="16685" y="17407"/>
                  </a:cubicBezTo>
                  <a:cubicBezTo>
                    <a:pt x="16735" y="18173"/>
                    <a:pt x="16735" y="19010"/>
                    <a:pt x="16835" y="19010"/>
                  </a:cubicBezTo>
                  <a:cubicBezTo>
                    <a:pt x="16934" y="19010"/>
                    <a:pt x="17133" y="18173"/>
                    <a:pt x="17432" y="17477"/>
                  </a:cubicBezTo>
                  <a:cubicBezTo>
                    <a:pt x="17731" y="16780"/>
                    <a:pt x="18129" y="16223"/>
                    <a:pt x="18577" y="15804"/>
                  </a:cubicBezTo>
                  <a:cubicBezTo>
                    <a:pt x="19025" y="15386"/>
                    <a:pt x="19522" y="15108"/>
                    <a:pt x="19871" y="15317"/>
                  </a:cubicBezTo>
                  <a:cubicBezTo>
                    <a:pt x="20219" y="15526"/>
                    <a:pt x="20418" y="16223"/>
                    <a:pt x="20667" y="17337"/>
                  </a:cubicBezTo>
                  <a:cubicBezTo>
                    <a:pt x="20916" y="18452"/>
                    <a:pt x="21214" y="19985"/>
                    <a:pt x="21513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14138368" y="6390312"/>
              <a:ext cx="104642" cy="35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348" extrusionOk="0">
                  <a:moveTo>
                    <a:pt x="16895" y="163"/>
                  </a:moveTo>
                  <a:cubicBezTo>
                    <a:pt x="13411" y="-44"/>
                    <a:pt x="9928" y="-252"/>
                    <a:pt x="6792" y="890"/>
                  </a:cubicBezTo>
                  <a:cubicBezTo>
                    <a:pt x="3657" y="2033"/>
                    <a:pt x="870" y="4525"/>
                    <a:pt x="173" y="7536"/>
                  </a:cubicBezTo>
                  <a:cubicBezTo>
                    <a:pt x="-524" y="10548"/>
                    <a:pt x="870" y="14079"/>
                    <a:pt x="4702" y="16467"/>
                  </a:cubicBezTo>
                  <a:cubicBezTo>
                    <a:pt x="8534" y="18856"/>
                    <a:pt x="14805" y="20102"/>
                    <a:pt x="21076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14450574" y="6372944"/>
              <a:ext cx="249079" cy="575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21600" y="1892"/>
                  </a:moveTo>
                  <a:cubicBezTo>
                    <a:pt x="20700" y="1381"/>
                    <a:pt x="19800" y="869"/>
                    <a:pt x="18600" y="486"/>
                  </a:cubicBezTo>
                  <a:cubicBezTo>
                    <a:pt x="17400" y="103"/>
                    <a:pt x="15900" y="-153"/>
                    <a:pt x="14850" y="103"/>
                  </a:cubicBezTo>
                  <a:cubicBezTo>
                    <a:pt x="13800" y="358"/>
                    <a:pt x="13200" y="1125"/>
                    <a:pt x="13050" y="3490"/>
                  </a:cubicBezTo>
                  <a:cubicBezTo>
                    <a:pt x="12900" y="5854"/>
                    <a:pt x="13200" y="9816"/>
                    <a:pt x="13350" y="12948"/>
                  </a:cubicBezTo>
                  <a:cubicBezTo>
                    <a:pt x="13500" y="16079"/>
                    <a:pt x="13500" y="18380"/>
                    <a:pt x="12900" y="19722"/>
                  </a:cubicBezTo>
                  <a:cubicBezTo>
                    <a:pt x="12300" y="21064"/>
                    <a:pt x="11100" y="21447"/>
                    <a:pt x="8850" y="21191"/>
                  </a:cubicBezTo>
                  <a:cubicBezTo>
                    <a:pt x="6600" y="20936"/>
                    <a:pt x="3300" y="20041"/>
                    <a:pt x="0" y="19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14409060" y="6642105"/>
              <a:ext cx="3217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14824191" y="6434539"/>
              <a:ext cx="218531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4" h="21600" extrusionOk="0">
                  <a:moveTo>
                    <a:pt x="8836" y="0"/>
                  </a:moveTo>
                  <a:cubicBezTo>
                    <a:pt x="13418" y="3086"/>
                    <a:pt x="18000" y="6171"/>
                    <a:pt x="19800" y="9000"/>
                  </a:cubicBezTo>
                  <a:cubicBezTo>
                    <a:pt x="21600" y="11829"/>
                    <a:pt x="20618" y="14400"/>
                    <a:pt x="16855" y="16457"/>
                  </a:cubicBezTo>
                  <a:cubicBezTo>
                    <a:pt x="13091" y="18514"/>
                    <a:pt x="6545" y="200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15239324" y="6839293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15920593" y="6440210"/>
              <a:ext cx="384796" cy="376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355" extrusionOk="0">
                  <a:moveTo>
                    <a:pt x="203" y="4390"/>
                  </a:moveTo>
                  <a:cubicBezTo>
                    <a:pt x="13" y="3016"/>
                    <a:pt x="-176" y="1641"/>
                    <a:pt x="298" y="856"/>
                  </a:cubicBezTo>
                  <a:cubicBezTo>
                    <a:pt x="771" y="70"/>
                    <a:pt x="1908" y="-126"/>
                    <a:pt x="4656" y="70"/>
                  </a:cubicBezTo>
                  <a:cubicBezTo>
                    <a:pt x="7403" y="267"/>
                    <a:pt x="11761" y="856"/>
                    <a:pt x="14508" y="1347"/>
                  </a:cubicBezTo>
                  <a:cubicBezTo>
                    <a:pt x="17256" y="1838"/>
                    <a:pt x="18392" y="2230"/>
                    <a:pt x="19435" y="2623"/>
                  </a:cubicBezTo>
                  <a:cubicBezTo>
                    <a:pt x="20477" y="3016"/>
                    <a:pt x="21424" y="3409"/>
                    <a:pt x="20950" y="3507"/>
                  </a:cubicBezTo>
                  <a:cubicBezTo>
                    <a:pt x="20477" y="3605"/>
                    <a:pt x="18582" y="3409"/>
                    <a:pt x="17066" y="3310"/>
                  </a:cubicBezTo>
                  <a:cubicBezTo>
                    <a:pt x="15550" y="3212"/>
                    <a:pt x="14414" y="3212"/>
                    <a:pt x="13561" y="3703"/>
                  </a:cubicBezTo>
                  <a:cubicBezTo>
                    <a:pt x="12708" y="4194"/>
                    <a:pt x="12140" y="5176"/>
                    <a:pt x="12140" y="7630"/>
                  </a:cubicBezTo>
                  <a:cubicBezTo>
                    <a:pt x="12140" y="10085"/>
                    <a:pt x="12708" y="14012"/>
                    <a:pt x="13087" y="16565"/>
                  </a:cubicBezTo>
                  <a:cubicBezTo>
                    <a:pt x="13466" y="19118"/>
                    <a:pt x="13656" y="20296"/>
                    <a:pt x="13182" y="20885"/>
                  </a:cubicBezTo>
                  <a:cubicBezTo>
                    <a:pt x="12708" y="21474"/>
                    <a:pt x="11571" y="21474"/>
                    <a:pt x="10056" y="21081"/>
                  </a:cubicBezTo>
                  <a:cubicBezTo>
                    <a:pt x="8540" y="20689"/>
                    <a:pt x="6645" y="19903"/>
                    <a:pt x="5508" y="19019"/>
                  </a:cubicBezTo>
                  <a:cubicBezTo>
                    <a:pt x="4371" y="18136"/>
                    <a:pt x="3992" y="17154"/>
                    <a:pt x="3613" y="16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16412943" y="6216595"/>
              <a:ext cx="985067" cy="7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1600" extrusionOk="0">
                  <a:moveTo>
                    <a:pt x="2255" y="0"/>
                  </a:moveTo>
                  <a:cubicBezTo>
                    <a:pt x="1724" y="2434"/>
                    <a:pt x="1194" y="4868"/>
                    <a:pt x="853" y="6946"/>
                  </a:cubicBezTo>
                  <a:cubicBezTo>
                    <a:pt x="512" y="9025"/>
                    <a:pt x="360" y="10749"/>
                    <a:pt x="284" y="11966"/>
                  </a:cubicBezTo>
                  <a:cubicBezTo>
                    <a:pt x="208" y="13183"/>
                    <a:pt x="208" y="13893"/>
                    <a:pt x="170" y="14501"/>
                  </a:cubicBezTo>
                  <a:cubicBezTo>
                    <a:pt x="133" y="15110"/>
                    <a:pt x="57" y="15617"/>
                    <a:pt x="19" y="15617"/>
                  </a:cubicBezTo>
                  <a:cubicBezTo>
                    <a:pt x="-19" y="15617"/>
                    <a:pt x="-19" y="15110"/>
                    <a:pt x="208" y="14299"/>
                  </a:cubicBezTo>
                  <a:cubicBezTo>
                    <a:pt x="436" y="13487"/>
                    <a:pt x="890" y="12372"/>
                    <a:pt x="1269" y="11611"/>
                  </a:cubicBezTo>
                  <a:cubicBezTo>
                    <a:pt x="1648" y="10851"/>
                    <a:pt x="1952" y="10445"/>
                    <a:pt x="2103" y="10546"/>
                  </a:cubicBezTo>
                  <a:cubicBezTo>
                    <a:pt x="2255" y="10648"/>
                    <a:pt x="2255" y="11256"/>
                    <a:pt x="2330" y="12068"/>
                  </a:cubicBezTo>
                  <a:cubicBezTo>
                    <a:pt x="2406" y="12879"/>
                    <a:pt x="2558" y="13893"/>
                    <a:pt x="2975" y="14907"/>
                  </a:cubicBezTo>
                  <a:cubicBezTo>
                    <a:pt x="3392" y="15921"/>
                    <a:pt x="4074" y="16935"/>
                    <a:pt x="4832" y="17442"/>
                  </a:cubicBezTo>
                  <a:cubicBezTo>
                    <a:pt x="5589" y="17949"/>
                    <a:pt x="6423" y="17949"/>
                    <a:pt x="7105" y="17594"/>
                  </a:cubicBezTo>
                  <a:cubicBezTo>
                    <a:pt x="7787" y="17239"/>
                    <a:pt x="8318" y="16530"/>
                    <a:pt x="8621" y="15921"/>
                  </a:cubicBezTo>
                  <a:cubicBezTo>
                    <a:pt x="8924" y="15313"/>
                    <a:pt x="9000" y="14806"/>
                    <a:pt x="8886" y="14400"/>
                  </a:cubicBezTo>
                  <a:cubicBezTo>
                    <a:pt x="8773" y="13994"/>
                    <a:pt x="8469" y="13690"/>
                    <a:pt x="8090" y="13487"/>
                  </a:cubicBezTo>
                  <a:cubicBezTo>
                    <a:pt x="7712" y="13285"/>
                    <a:pt x="7257" y="13183"/>
                    <a:pt x="7029" y="13437"/>
                  </a:cubicBezTo>
                  <a:cubicBezTo>
                    <a:pt x="6802" y="13690"/>
                    <a:pt x="6802" y="14299"/>
                    <a:pt x="7067" y="14958"/>
                  </a:cubicBezTo>
                  <a:cubicBezTo>
                    <a:pt x="7333" y="15617"/>
                    <a:pt x="7863" y="16327"/>
                    <a:pt x="8507" y="16935"/>
                  </a:cubicBezTo>
                  <a:cubicBezTo>
                    <a:pt x="9152" y="17544"/>
                    <a:pt x="9909" y="18051"/>
                    <a:pt x="10629" y="18000"/>
                  </a:cubicBezTo>
                  <a:cubicBezTo>
                    <a:pt x="11349" y="17949"/>
                    <a:pt x="12032" y="17341"/>
                    <a:pt x="12486" y="16834"/>
                  </a:cubicBezTo>
                  <a:cubicBezTo>
                    <a:pt x="12941" y="16327"/>
                    <a:pt x="13168" y="15921"/>
                    <a:pt x="13472" y="15566"/>
                  </a:cubicBezTo>
                  <a:cubicBezTo>
                    <a:pt x="13775" y="15211"/>
                    <a:pt x="14154" y="14907"/>
                    <a:pt x="14381" y="15008"/>
                  </a:cubicBezTo>
                  <a:cubicBezTo>
                    <a:pt x="14608" y="15110"/>
                    <a:pt x="14684" y="15617"/>
                    <a:pt x="14760" y="16124"/>
                  </a:cubicBezTo>
                  <a:cubicBezTo>
                    <a:pt x="14836" y="16631"/>
                    <a:pt x="14912" y="17138"/>
                    <a:pt x="14949" y="17645"/>
                  </a:cubicBezTo>
                  <a:cubicBezTo>
                    <a:pt x="14987" y="18152"/>
                    <a:pt x="14987" y="18659"/>
                    <a:pt x="15139" y="18710"/>
                  </a:cubicBezTo>
                  <a:cubicBezTo>
                    <a:pt x="15290" y="18761"/>
                    <a:pt x="15594" y="18355"/>
                    <a:pt x="15821" y="17899"/>
                  </a:cubicBezTo>
                  <a:cubicBezTo>
                    <a:pt x="16048" y="17442"/>
                    <a:pt x="16200" y="16935"/>
                    <a:pt x="16503" y="16377"/>
                  </a:cubicBezTo>
                  <a:cubicBezTo>
                    <a:pt x="16806" y="15820"/>
                    <a:pt x="17261" y="15211"/>
                    <a:pt x="17678" y="15262"/>
                  </a:cubicBezTo>
                  <a:cubicBezTo>
                    <a:pt x="18095" y="15313"/>
                    <a:pt x="18474" y="16023"/>
                    <a:pt x="18928" y="17037"/>
                  </a:cubicBezTo>
                  <a:cubicBezTo>
                    <a:pt x="19383" y="18051"/>
                    <a:pt x="19914" y="19369"/>
                    <a:pt x="20368" y="20180"/>
                  </a:cubicBezTo>
                  <a:cubicBezTo>
                    <a:pt x="20823" y="20992"/>
                    <a:pt x="21202" y="21296"/>
                    <a:pt x="215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1757925" y="7679941"/>
              <a:ext cx="257678" cy="63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84" extrusionOk="0">
                  <a:moveTo>
                    <a:pt x="16416" y="1394"/>
                  </a:moveTo>
                  <a:cubicBezTo>
                    <a:pt x="16128" y="813"/>
                    <a:pt x="15840" y="232"/>
                    <a:pt x="14976" y="58"/>
                  </a:cubicBezTo>
                  <a:cubicBezTo>
                    <a:pt x="14112" y="-116"/>
                    <a:pt x="12672" y="116"/>
                    <a:pt x="11952" y="581"/>
                  </a:cubicBezTo>
                  <a:cubicBezTo>
                    <a:pt x="11232" y="1045"/>
                    <a:pt x="11232" y="1742"/>
                    <a:pt x="12096" y="3600"/>
                  </a:cubicBezTo>
                  <a:cubicBezTo>
                    <a:pt x="12960" y="5458"/>
                    <a:pt x="14688" y="8478"/>
                    <a:pt x="16416" y="11090"/>
                  </a:cubicBezTo>
                  <a:cubicBezTo>
                    <a:pt x="18144" y="13703"/>
                    <a:pt x="19872" y="15910"/>
                    <a:pt x="20736" y="17361"/>
                  </a:cubicBezTo>
                  <a:cubicBezTo>
                    <a:pt x="21600" y="18813"/>
                    <a:pt x="21600" y="19510"/>
                    <a:pt x="21168" y="20090"/>
                  </a:cubicBezTo>
                  <a:cubicBezTo>
                    <a:pt x="20736" y="20671"/>
                    <a:pt x="19872" y="21136"/>
                    <a:pt x="17136" y="21310"/>
                  </a:cubicBezTo>
                  <a:cubicBezTo>
                    <a:pt x="14400" y="21484"/>
                    <a:pt x="9792" y="21368"/>
                    <a:pt x="6624" y="20787"/>
                  </a:cubicBezTo>
                  <a:cubicBezTo>
                    <a:pt x="3456" y="20207"/>
                    <a:pt x="1728" y="19161"/>
                    <a:pt x="0" y="18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1778682" y="8012039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2497862" y="7762145"/>
              <a:ext cx="214867" cy="374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49" extrusionOk="0">
                  <a:moveTo>
                    <a:pt x="13066" y="1831"/>
                  </a:moveTo>
                  <a:cubicBezTo>
                    <a:pt x="11695" y="1038"/>
                    <a:pt x="10324" y="245"/>
                    <a:pt x="8781" y="47"/>
                  </a:cubicBezTo>
                  <a:cubicBezTo>
                    <a:pt x="7238" y="-151"/>
                    <a:pt x="5524" y="245"/>
                    <a:pt x="3638" y="1930"/>
                  </a:cubicBezTo>
                  <a:cubicBezTo>
                    <a:pt x="1752" y="3614"/>
                    <a:pt x="-305" y="6587"/>
                    <a:pt x="38" y="9757"/>
                  </a:cubicBezTo>
                  <a:cubicBezTo>
                    <a:pt x="381" y="12928"/>
                    <a:pt x="3124" y="16297"/>
                    <a:pt x="7066" y="18278"/>
                  </a:cubicBezTo>
                  <a:cubicBezTo>
                    <a:pt x="11009" y="20260"/>
                    <a:pt x="16152" y="20855"/>
                    <a:pt x="21295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2941050" y="7861408"/>
              <a:ext cx="246589" cy="210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155" extrusionOk="0">
                  <a:moveTo>
                    <a:pt x="0" y="7854"/>
                  </a:moveTo>
                  <a:cubicBezTo>
                    <a:pt x="0" y="6112"/>
                    <a:pt x="0" y="4370"/>
                    <a:pt x="450" y="2802"/>
                  </a:cubicBezTo>
                  <a:cubicBezTo>
                    <a:pt x="900" y="1235"/>
                    <a:pt x="1800" y="-159"/>
                    <a:pt x="2850" y="15"/>
                  </a:cubicBezTo>
                  <a:cubicBezTo>
                    <a:pt x="3900" y="189"/>
                    <a:pt x="5100" y="1931"/>
                    <a:pt x="5850" y="4893"/>
                  </a:cubicBezTo>
                  <a:cubicBezTo>
                    <a:pt x="6600" y="7854"/>
                    <a:pt x="6900" y="12035"/>
                    <a:pt x="7350" y="14996"/>
                  </a:cubicBezTo>
                  <a:cubicBezTo>
                    <a:pt x="7800" y="17957"/>
                    <a:pt x="8400" y="19699"/>
                    <a:pt x="10200" y="20570"/>
                  </a:cubicBezTo>
                  <a:cubicBezTo>
                    <a:pt x="12000" y="21441"/>
                    <a:pt x="15000" y="21441"/>
                    <a:pt x="17100" y="19873"/>
                  </a:cubicBezTo>
                  <a:cubicBezTo>
                    <a:pt x="19200" y="18306"/>
                    <a:pt x="20400" y="15170"/>
                    <a:pt x="21000" y="12731"/>
                  </a:cubicBezTo>
                  <a:cubicBezTo>
                    <a:pt x="21600" y="10293"/>
                    <a:pt x="21600" y="8551"/>
                    <a:pt x="20250" y="6809"/>
                  </a:cubicBezTo>
                  <a:cubicBezTo>
                    <a:pt x="18900" y="5067"/>
                    <a:pt x="16200" y="3325"/>
                    <a:pt x="13500" y="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2899537" y="7565773"/>
              <a:ext cx="26318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1600" extrusionOk="0">
                  <a:moveTo>
                    <a:pt x="0" y="21600"/>
                  </a:moveTo>
                  <a:cubicBezTo>
                    <a:pt x="4708" y="20945"/>
                    <a:pt x="9415" y="20291"/>
                    <a:pt x="13154" y="19964"/>
                  </a:cubicBezTo>
                  <a:cubicBezTo>
                    <a:pt x="16892" y="19636"/>
                    <a:pt x="19662" y="19636"/>
                    <a:pt x="20631" y="18000"/>
                  </a:cubicBezTo>
                  <a:cubicBezTo>
                    <a:pt x="21600" y="16364"/>
                    <a:pt x="20769" y="13091"/>
                    <a:pt x="19938" y="10145"/>
                  </a:cubicBezTo>
                  <a:cubicBezTo>
                    <a:pt x="19108" y="7200"/>
                    <a:pt x="18277" y="4582"/>
                    <a:pt x="17585" y="2945"/>
                  </a:cubicBezTo>
                  <a:cubicBezTo>
                    <a:pt x="16892" y="1309"/>
                    <a:pt x="16338" y="655"/>
                    <a:pt x="157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3615639" y="7939391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4310539" y="7634282"/>
              <a:ext cx="550496" cy="45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0360" extrusionOk="0">
                  <a:moveTo>
                    <a:pt x="1232" y="20360"/>
                  </a:moveTo>
                  <a:cubicBezTo>
                    <a:pt x="557" y="17274"/>
                    <a:pt x="-118" y="14189"/>
                    <a:pt x="17" y="12646"/>
                  </a:cubicBezTo>
                  <a:cubicBezTo>
                    <a:pt x="152" y="11103"/>
                    <a:pt x="1097" y="11103"/>
                    <a:pt x="3797" y="9560"/>
                  </a:cubicBezTo>
                  <a:cubicBezTo>
                    <a:pt x="6497" y="8017"/>
                    <a:pt x="10952" y="4931"/>
                    <a:pt x="13652" y="3388"/>
                  </a:cubicBezTo>
                  <a:cubicBezTo>
                    <a:pt x="16352" y="1846"/>
                    <a:pt x="17297" y="1846"/>
                    <a:pt x="18174" y="1074"/>
                  </a:cubicBezTo>
                  <a:cubicBezTo>
                    <a:pt x="19052" y="303"/>
                    <a:pt x="19862" y="-1240"/>
                    <a:pt x="20402" y="1846"/>
                  </a:cubicBezTo>
                  <a:cubicBezTo>
                    <a:pt x="20942" y="4931"/>
                    <a:pt x="21212" y="12646"/>
                    <a:pt x="21482" y="20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4331741" y="7700690"/>
              <a:ext cx="536891" cy="46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831" y="1290"/>
                    <a:pt x="1662" y="2579"/>
                    <a:pt x="2700" y="3707"/>
                  </a:cubicBezTo>
                  <a:cubicBezTo>
                    <a:pt x="3738" y="4836"/>
                    <a:pt x="4985" y="5803"/>
                    <a:pt x="6092" y="6609"/>
                  </a:cubicBezTo>
                  <a:cubicBezTo>
                    <a:pt x="7200" y="7415"/>
                    <a:pt x="8169" y="8060"/>
                    <a:pt x="8446" y="8704"/>
                  </a:cubicBezTo>
                  <a:cubicBezTo>
                    <a:pt x="8723" y="9349"/>
                    <a:pt x="8308" y="9994"/>
                    <a:pt x="7131" y="11606"/>
                  </a:cubicBezTo>
                  <a:cubicBezTo>
                    <a:pt x="5954" y="13218"/>
                    <a:pt x="4015" y="15797"/>
                    <a:pt x="2631" y="17570"/>
                  </a:cubicBezTo>
                  <a:cubicBezTo>
                    <a:pt x="1246" y="19343"/>
                    <a:pt x="415" y="20310"/>
                    <a:pt x="346" y="20794"/>
                  </a:cubicBezTo>
                  <a:cubicBezTo>
                    <a:pt x="277" y="21278"/>
                    <a:pt x="969" y="21278"/>
                    <a:pt x="3877" y="21278"/>
                  </a:cubicBezTo>
                  <a:cubicBezTo>
                    <a:pt x="6785" y="21278"/>
                    <a:pt x="11908" y="21278"/>
                    <a:pt x="14954" y="21358"/>
                  </a:cubicBezTo>
                  <a:cubicBezTo>
                    <a:pt x="18000" y="21439"/>
                    <a:pt x="18969" y="21600"/>
                    <a:pt x="19800" y="21600"/>
                  </a:cubicBezTo>
                  <a:cubicBezTo>
                    <a:pt x="20631" y="21600"/>
                    <a:pt x="21323" y="21439"/>
                    <a:pt x="21462" y="21278"/>
                  </a:cubicBezTo>
                  <a:cubicBezTo>
                    <a:pt x="21600" y="21116"/>
                    <a:pt x="21185" y="20955"/>
                    <a:pt x="20769" y="207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4204127" y="8427171"/>
              <a:ext cx="127615" cy="371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456" extrusionOk="0">
                  <a:moveTo>
                    <a:pt x="20431" y="0"/>
                  </a:moveTo>
                  <a:cubicBezTo>
                    <a:pt x="19877" y="4200"/>
                    <a:pt x="19323" y="8400"/>
                    <a:pt x="18769" y="11600"/>
                  </a:cubicBezTo>
                  <a:cubicBezTo>
                    <a:pt x="18216" y="14800"/>
                    <a:pt x="17662" y="17000"/>
                    <a:pt x="16277" y="18500"/>
                  </a:cubicBezTo>
                  <a:cubicBezTo>
                    <a:pt x="14893" y="20000"/>
                    <a:pt x="12677" y="20800"/>
                    <a:pt x="10185" y="21200"/>
                  </a:cubicBezTo>
                  <a:cubicBezTo>
                    <a:pt x="7693" y="21600"/>
                    <a:pt x="4923" y="21600"/>
                    <a:pt x="2708" y="20700"/>
                  </a:cubicBezTo>
                  <a:cubicBezTo>
                    <a:pt x="493" y="19800"/>
                    <a:pt x="-1169" y="18000"/>
                    <a:pt x="1046" y="16200"/>
                  </a:cubicBezTo>
                  <a:cubicBezTo>
                    <a:pt x="3262" y="14400"/>
                    <a:pt x="9354" y="12600"/>
                    <a:pt x="15446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4300606" y="8292253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4508172" y="8427171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4518550" y="8510197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4829899" y="8437549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4394011" y="7239154"/>
              <a:ext cx="207567" cy="18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2" extrusionOk="0">
                  <a:moveTo>
                    <a:pt x="21600" y="555"/>
                  </a:moveTo>
                  <a:cubicBezTo>
                    <a:pt x="19800" y="163"/>
                    <a:pt x="18000" y="-230"/>
                    <a:pt x="16380" y="163"/>
                  </a:cubicBezTo>
                  <a:cubicBezTo>
                    <a:pt x="14760" y="555"/>
                    <a:pt x="13320" y="1734"/>
                    <a:pt x="13140" y="3108"/>
                  </a:cubicBezTo>
                  <a:cubicBezTo>
                    <a:pt x="12960" y="4483"/>
                    <a:pt x="14040" y="6054"/>
                    <a:pt x="15120" y="7625"/>
                  </a:cubicBezTo>
                  <a:cubicBezTo>
                    <a:pt x="16200" y="9195"/>
                    <a:pt x="17280" y="10766"/>
                    <a:pt x="18000" y="12534"/>
                  </a:cubicBezTo>
                  <a:cubicBezTo>
                    <a:pt x="18720" y="14301"/>
                    <a:pt x="19080" y="16265"/>
                    <a:pt x="17280" y="18032"/>
                  </a:cubicBezTo>
                  <a:cubicBezTo>
                    <a:pt x="15480" y="19799"/>
                    <a:pt x="11520" y="21370"/>
                    <a:pt x="8280" y="20585"/>
                  </a:cubicBezTo>
                  <a:cubicBezTo>
                    <a:pt x="5040" y="19799"/>
                    <a:pt x="2520" y="16657"/>
                    <a:pt x="0" y="13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5395066" y="7750742"/>
              <a:ext cx="52783" cy="56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8" h="21041" extrusionOk="0">
                  <a:moveTo>
                    <a:pt x="6251" y="840"/>
                  </a:moveTo>
                  <a:cubicBezTo>
                    <a:pt x="10301" y="325"/>
                    <a:pt x="14351" y="-189"/>
                    <a:pt x="17051" y="68"/>
                  </a:cubicBezTo>
                  <a:cubicBezTo>
                    <a:pt x="19751" y="325"/>
                    <a:pt x="21101" y="1354"/>
                    <a:pt x="20426" y="3861"/>
                  </a:cubicBezTo>
                  <a:cubicBezTo>
                    <a:pt x="19751" y="6368"/>
                    <a:pt x="17051" y="10354"/>
                    <a:pt x="15026" y="12732"/>
                  </a:cubicBezTo>
                  <a:cubicBezTo>
                    <a:pt x="13001" y="15111"/>
                    <a:pt x="11651" y="15882"/>
                    <a:pt x="9626" y="17168"/>
                  </a:cubicBezTo>
                  <a:cubicBezTo>
                    <a:pt x="7601" y="18454"/>
                    <a:pt x="4901" y="20254"/>
                    <a:pt x="2876" y="20832"/>
                  </a:cubicBezTo>
                  <a:cubicBezTo>
                    <a:pt x="851" y="21411"/>
                    <a:pt x="-499" y="20768"/>
                    <a:pt x="176" y="19097"/>
                  </a:cubicBezTo>
                  <a:cubicBezTo>
                    <a:pt x="851" y="17425"/>
                    <a:pt x="3551" y="14725"/>
                    <a:pt x="6251" y="12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5421462" y="7823382"/>
              <a:ext cx="166054" cy="25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2585"/>
                  </a:moveTo>
                  <a:cubicBezTo>
                    <a:pt x="0" y="11106"/>
                    <a:pt x="0" y="9626"/>
                    <a:pt x="450" y="9626"/>
                  </a:cubicBezTo>
                  <a:cubicBezTo>
                    <a:pt x="900" y="9626"/>
                    <a:pt x="1800" y="11106"/>
                    <a:pt x="3375" y="12437"/>
                  </a:cubicBezTo>
                  <a:cubicBezTo>
                    <a:pt x="4950" y="13769"/>
                    <a:pt x="7200" y="14952"/>
                    <a:pt x="9450" y="15544"/>
                  </a:cubicBezTo>
                  <a:cubicBezTo>
                    <a:pt x="11700" y="16136"/>
                    <a:pt x="13950" y="16136"/>
                    <a:pt x="15975" y="13917"/>
                  </a:cubicBezTo>
                  <a:cubicBezTo>
                    <a:pt x="18000" y="11698"/>
                    <a:pt x="19800" y="7259"/>
                    <a:pt x="20475" y="4300"/>
                  </a:cubicBezTo>
                  <a:cubicBezTo>
                    <a:pt x="21150" y="1341"/>
                    <a:pt x="20700" y="-138"/>
                    <a:pt x="20250" y="10"/>
                  </a:cubicBezTo>
                  <a:cubicBezTo>
                    <a:pt x="19800" y="158"/>
                    <a:pt x="19350" y="1933"/>
                    <a:pt x="19575" y="5780"/>
                  </a:cubicBezTo>
                  <a:cubicBezTo>
                    <a:pt x="19800" y="9626"/>
                    <a:pt x="20700" y="15544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5722432" y="8043174"/>
              <a:ext cx="83028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0"/>
                  </a:moveTo>
                  <a:cubicBezTo>
                    <a:pt x="900" y="3724"/>
                    <a:pt x="1800" y="7448"/>
                    <a:pt x="3150" y="11172"/>
                  </a:cubicBezTo>
                  <a:cubicBezTo>
                    <a:pt x="4500" y="14897"/>
                    <a:pt x="6300" y="18621"/>
                    <a:pt x="9450" y="20110"/>
                  </a:cubicBezTo>
                  <a:cubicBezTo>
                    <a:pt x="12600" y="21600"/>
                    <a:pt x="17100" y="20855"/>
                    <a:pt x="2160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5753567" y="7897878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6085673" y="7774829"/>
              <a:ext cx="201062" cy="57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342" extrusionOk="0">
                  <a:moveTo>
                    <a:pt x="0" y="1095"/>
                  </a:moveTo>
                  <a:cubicBezTo>
                    <a:pt x="1831" y="5696"/>
                    <a:pt x="3661" y="10298"/>
                    <a:pt x="4759" y="13237"/>
                  </a:cubicBezTo>
                  <a:cubicBezTo>
                    <a:pt x="5858" y="16177"/>
                    <a:pt x="6224" y="17455"/>
                    <a:pt x="6224" y="18669"/>
                  </a:cubicBezTo>
                  <a:cubicBezTo>
                    <a:pt x="6224" y="19883"/>
                    <a:pt x="5858" y="21034"/>
                    <a:pt x="5308" y="21289"/>
                  </a:cubicBezTo>
                  <a:cubicBezTo>
                    <a:pt x="4759" y="21545"/>
                    <a:pt x="4027" y="20906"/>
                    <a:pt x="3295" y="18733"/>
                  </a:cubicBezTo>
                  <a:cubicBezTo>
                    <a:pt x="2563" y="16560"/>
                    <a:pt x="1830" y="12854"/>
                    <a:pt x="1647" y="9723"/>
                  </a:cubicBezTo>
                  <a:cubicBezTo>
                    <a:pt x="1464" y="6591"/>
                    <a:pt x="1830" y="4035"/>
                    <a:pt x="2929" y="2501"/>
                  </a:cubicBezTo>
                  <a:cubicBezTo>
                    <a:pt x="4027" y="967"/>
                    <a:pt x="5858" y="456"/>
                    <a:pt x="7688" y="201"/>
                  </a:cubicBezTo>
                  <a:cubicBezTo>
                    <a:pt x="9519" y="-55"/>
                    <a:pt x="11349" y="-55"/>
                    <a:pt x="13180" y="137"/>
                  </a:cubicBezTo>
                  <a:cubicBezTo>
                    <a:pt x="15010" y="328"/>
                    <a:pt x="16841" y="712"/>
                    <a:pt x="18122" y="1223"/>
                  </a:cubicBezTo>
                  <a:cubicBezTo>
                    <a:pt x="19403" y="1734"/>
                    <a:pt x="20136" y="2373"/>
                    <a:pt x="20685" y="3012"/>
                  </a:cubicBezTo>
                  <a:cubicBezTo>
                    <a:pt x="21234" y="3651"/>
                    <a:pt x="21600" y="4291"/>
                    <a:pt x="20868" y="4866"/>
                  </a:cubicBezTo>
                  <a:cubicBezTo>
                    <a:pt x="20136" y="5441"/>
                    <a:pt x="18305" y="5952"/>
                    <a:pt x="15376" y="6080"/>
                  </a:cubicBezTo>
                  <a:cubicBezTo>
                    <a:pt x="12447" y="6208"/>
                    <a:pt x="8420" y="5952"/>
                    <a:pt x="4393" y="5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6397021" y="8115822"/>
              <a:ext cx="62271" cy="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7" extrusionOk="0">
                  <a:moveTo>
                    <a:pt x="0" y="0"/>
                  </a:moveTo>
                  <a:cubicBezTo>
                    <a:pt x="1200" y="7513"/>
                    <a:pt x="2400" y="15026"/>
                    <a:pt x="6000" y="18313"/>
                  </a:cubicBezTo>
                  <a:cubicBezTo>
                    <a:pt x="9600" y="21600"/>
                    <a:pt x="156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6376264" y="7929013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6781018" y="7669556"/>
              <a:ext cx="178279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2492" y="0"/>
                  </a:moveTo>
                  <a:cubicBezTo>
                    <a:pt x="7062" y="900"/>
                    <a:pt x="11631" y="1800"/>
                    <a:pt x="15162" y="3986"/>
                  </a:cubicBezTo>
                  <a:cubicBezTo>
                    <a:pt x="18692" y="6171"/>
                    <a:pt x="21185" y="9643"/>
                    <a:pt x="21392" y="12214"/>
                  </a:cubicBezTo>
                  <a:cubicBezTo>
                    <a:pt x="21600" y="14786"/>
                    <a:pt x="19523" y="16457"/>
                    <a:pt x="15577" y="17871"/>
                  </a:cubicBezTo>
                  <a:cubicBezTo>
                    <a:pt x="11631" y="19286"/>
                    <a:pt x="5815" y="204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7414093" y="7890959"/>
              <a:ext cx="31135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60" y="10800"/>
                    <a:pt x="9120" y="0"/>
                    <a:pt x="12720" y="0"/>
                  </a:cubicBezTo>
                  <a:cubicBezTo>
                    <a:pt x="16320" y="0"/>
                    <a:pt x="189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7465984" y="8001661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8275491" y="7690299"/>
              <a:ext cx="290593" cy="63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2113"/>
                  </a:moveTo>
                  <a:cubicBezTo>
                    <a:pt x="21343" y="1526"/>
                    <a:pt x="21086" y="940"/>
                    <a:pt x="20314" y="529"/>
                  </a:cubicBezTo>
                  <a:cubicBezTo>
                    <a:pt x="19543" y="118"/>
                    <a:pt x="18257" y="-117"/>
                    <a:pt x="17486" y="59"/>
                  </a:cubicBezTo>
                  <a:cubicBezTo>
                    <a:pt x="16714" y="235"/>
                    <a:pt x="16457" y="822"/>
                    <a:pt x="16586" y="3229"/>
                  </a:cubicBezTo>
                  <a:cubicBezTo>
                    <a:pt x="16714" y="5635"/>
                    <a:pt x="17229" y="9861"/>
                    <a:pt x="17357" y="12972"/>
                  </a:cubicBezTo>
                  <a:cubicBezTo>
                    <a:pt x="17486" y="16083"/>
                    <a:pt x="17229" y="18079"/>
                    <a:pt x="16586" y="19370"/>
                  </a:cubicBezTo>
                  <a:cubicBezTo>
                    <a:pt x="15943" y="20661"/>
                    <a:pt x="14914" y="21248"/>
                    <a:pt x="12857" y="21366"/>
                  </a:cubicBezTo>
                  <a:cubicBezTo>
                    <a:pt x="10800" y="21483"/>
                    <a:pt x="7714" y="21131"/>
                    <a:pt x="5400" y="20426"/>
                  </a:cubicBezTo>
                  <a:cubicBezTo>
                    <a:pt x="3086" y="19722"/>
                    <a:pt x="1543" y="18666"/>
                    <a:pt x="0" y="17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8358517" y="7978906"/>
              <a:ext cx="31135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320" y="11040"/>
                    <a:pt x="8640" y="1783"/>
                    <a:pt x="12240" y="240"/>
                  </a:cubicBezTo>
                  <a:cubicBezTo>
                    <a:pt x="15840" y="-1303"/>
                    <a:pt x="1872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8860575" y="7843614"/>
              <a:ext cx="151775" cy="32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01" extrusionOk="0">
                  <a:moveTo>
                    <a:pt x="13859" y="156"/>
                  </a:moveTo>
                  <a:cubicBezTo>
                    <a:pt x="11459" y="-72"/>
                    <a:pt x="9059" y="-299"/>
                    <a:pt x="6419" y="1406"/>
                  </a:cubicBezTo>
                  <a:cubicBezTo>
                    <a:pt x="3779" y="3112"/>
                    <a:pt x="899" y="6749"/>
                    <a:pt x="179" y="9705"/>
                  </a:cubicBezTo>
                  <a:cubicBezTo>
                    <a:pt x="-541" y="12661"/>
                    <a:pt x="899" y="14935"/>
                    <a:pt x="4739" y="16754"/>
                  </a:cubicBezTo>
                  <a:cubicBezTo>
                    <a:pt x="8579" y="18573"/>
                    <a:pt x="14819" y="19937"/>
                    <a:pt x="21059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9354833" y="7918634"/>
              <a:ext cx="170430" cy="230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183" extrusionOk="0">
                  <a:moveTo>
                    <a:pt x="0" y="1906"/>
                  </a:moveTo>
                  <a:cubicBezTo>
                    <a:pt x="2160" y="5400"/>
                    <a:pt x="4320" y="8894"/>
                    <a:pt x="6480" y="12071"/>
                  </a:cubicBezTo>
                  <a:cubicBezTo>
                    <a:pt x="8640" y="15247"/>
                    <a:pt x="10800" y="18106"/>
                    <a:pt x="12960" y="19694"/>
                  </a:cubicBezTo>
                  <a:cubicBezTo>
                    <a:pt x="15120" y="21282"/>
                    <a:pt x="17280" y="21600"/>
                    <a:pt x="18576" y="20647"/>
                  </a:cubicBezTo>
                  <a:cubicBezTo>
                    <a:pt x="19872" y="19694"/>
                    <a:pt x="20304" y="17471"/>
                    <a:pt x="20736" y="14294"/>
                  </a:cubicBezTo>
                  <a:cubicBezTo>
                    <a:pt x="21168" y="11118"/>
                    <a:pt x="21600" y="6988"/>
                    <a:pt x="20952" y="4447"/>
                  </a:cubicBezTo>
                  <a:cubicBezTo>
                    <a:pt x="20304" y="1906"/>
                    <a:pt x="18576" y="953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9302942" y="7679934"/>
              <a:ext cx="282066" cy="11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0948" extrusionOk="0">
                  <a:moveTo>
                    <a:pt x="0" y="16663"/>
                  </a:moveTo>
                  <a:cubicBezTo>
                    <a:pt x="4164" y="17280"/>
                    <a:pt x="8328" y="17897"/>
                    <a:pt x="11060" y="18514"/>
                  </a:cubicBezTo>
                  <a:cubicBezTo>
                    <a:pt x="13793" y="19131"/>
                    <a:pt x="15094" y="19749"/>
                    <a:pt x="16786" y="20366"/>
                  </a:cubicBezTo>
                  <a:cubicBezTo>
                    <a:pt x="18477" y="20983"/>
                    <a:pt x="20559" y="21600"/>
                    <a:pt x="21080" y="19440"/>
                  </a:cubicBezTo>
                  <a:cubicBezTo>
                    <a:pt x="21600" y="17280"/>
                    <a:pt x="20559" y="12343"/>
                    <a:pt x="19648" y="8640"/>
                  </a:cubicBezTo>
                  <a:cubicBezTo>
                    <a:pt x="18737" y="4937"/>
                    <a:pt x="17957" y="2469"/>
                    <a:pt x="171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9811478" y="7752582"/>
              <a:ext cx="149411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600" extrusionOk="0">
                  <a:moveTo>
                    <a:pt x="0" y="0"/>
                  </a:moveTo>
                  <a:cubicBezTo>
                    <a:pt x="7200" y="3840"/>
                    <a:pt x="14400" y="7680"/>
                    <a:pt x="18000" y="10480"/>
                  </a:cubicBezTo>
                  <a:cubicBezTo>
                    <a:pt x="21600" y="13280"/>
                    <a:pt x="21600" y="15040"/>
                    <a:pt x="18240" y="16720"/>
                  </a:cubicBezTo>
                  <a:cubicBezTo>
                    <a:pt x="14880" y="18400"/>
                    <a:pt x="8160" y="2000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10351149" y="7962929"/>
              <a:ext cx="321728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2787" y="3953"/>
                    <a:pt x="5574" y="-1447"/>
                    <a:pt x="9174" y="353"/>
                  </a:cubicBezTo>
                  <a:cubicBezTo>
                    <a:pt x="12774" y="2153"/>
                    <a:pt x="17187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11264438" y="7721447"/>
              <a:ext cx="6884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65" y="14400"/>
                    <a:pt x="6730" y="7200"/>
                    <a:pt x="10149" y="3600"/>
                  </a:cubicBezTo>
                  <a:cubicBezTo>
                    <a:pt x="13568" y="0"/>
                    <a:pt x="17041" y="0"/>
                    <a:pt x="19049" y="0"/>
                  </a:cubicBezTo>
                  <a:cubicBezTo>
                    <a:pt x="21057" y="0"/>
                    <a:pt x="21600" y="0"/>
                    <a:pt x="21600" y="0"/>
                  </a:cubicBezTo>
                  <a:cubicBezTo>
                    <a:pt x="21600" y="0"/>
                    <a:pt x="21057" y="0"/>
                    <a:pt x="20460" y="0"/>
                  </a:cubicBezTo>
                  <a:cubicBezTo>
                    <a:pt x="19863" y="0"/>
                    <a:pt x="19212" y="0"/>
                    <a:pt x="185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11248497" y="7752582"/>
              <a:ext cx="638641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883" y="0"/>
                  </a:moveTo>
                  <a:cubicBezTo>
                    <a:pt x="2393" y="1833"/>
                    <a:pt x="3903" y="3665"/>
                    <a:pt x="5180" y="4975"/>
                  </a:cubicBezTo>
                  <a:cubicBezTo>
                    <a:pt x="6457" y="6284"/>
                    <a:pt x="7503" y="7069"/>
                    <a:pt x="8315" y="7658"/>
                  </a:cubicBezTo>
                  <a:cubicBezTo>
                    <a:pt x="9128" y="8247"/>
                    <a:pt x="9709" y="8640"/>
                    <a:pt x="9941" y="9164"/>
                  </a:cubicBezTo>
                  <a:cubicBezTo>
                    <a:pt x="10173" y="9687"/>
                    <a:pt x="10057" y="10342"/>
                    <a:pt x="9070" y="11520"/>
                  </a:cubicBezTo>
                  <a:cubicBezTo>
                    <a:pt x="8083" y="12698"/>
                    <a:pt x="6225" y="14400"/>
                    <a:pt x="4657" y="15709"/>
                  </a:cubicBezTo>
                  <a:cubicBezTo>
                    <a:pt x="3090" y="17018"/>
                    <a:pt x="1812" y="17935"/>
                    <a:pt x="999" y="18655"/>
                  </a:cubicBezTo>
                  <a:cubicBezTo>
                    <a:pt x="186" y="19375"/>
                    <a:pt x="-162" y="19898"/>
                    <a:pt x="70" y="20225"/>
                  </a:cubicBezTo>
                  <a:cubicBezTo>
                    <a:pt x="303" y="20553"/>
                    <a:pt x="1115" y="20684"/>
                    <a:pt x="3264" y="20880"/>
                  </a:cubicBezTo>
                  <a:cubicBezTo>
                    <a:pt x="5412" y="21076"/>
                    <a:pt x="8896" y="21338"/>
                    <a:pt x="12148" y="21469"/>
                  </a:cubicBezTo>
                  <a:cubicBezTo>
                    <a:pt x="15399" y="21600"/>
                    <a:pt x="18419" y="21600"/>
                    <a:pt x="214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11126446" y="8582845"/>
              <a:ext cx="96481" cy="33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406" extrusionOk="0">
                  <a:moveTo>
                    <a:pt x="13600" y="0"/>
                  </a:moveTo>
                  <a:cubicBezTo>
                    <a:pt x="15760" y="5290"/>
                    <a:pt x="17920" y="10580"/>
                    <a:pt x="19000" y="13776"/>
                  </a:cubicBezTo>
                  <a:cubicBezTo>
                    <a:pt x="20080" y="16971"/>
                    <a:pt x="20080" y="18073"/>
                    <a:pt x="19000" y="19065"/>
                  </a:cubicBezTo>
                  <a:cubicBezTo>
                    <a:pt x="17920" y="20057"/>
                    <a:pt x="15760" y="20939"/>
                    <a:pt x="12880" y="21269"/>
                  </a:cubicBezTo>
                  <a:cubicBezTo>
                    <a:pt x="10000" y="21600"/>
                    <a:pt x="6400" y="21380"/>
                    <a:pt x="3520" y="20057"/>
                  </a:cubicBezTo>
                  <a:cubicBezTo>
                    <a:pt x="640" y="18735"/>
                    <a:pt x="-1520" y="16310"/>
                    <a:pt x="1360" y="14327"/>
                  </a:cubicBezTo>
                  <a:cubicBezTo>
                    <a:pt x="4240" y="12343"/>
                    <a:pt x="12160" y="10800"/>
                    <a:pt x="2008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11202169" y="8447928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11451247" y="8613980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11472004" y="8717763"/>
              <a:ext cx="23870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1814488" y="8655493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11472004" y="7281565"/>
              <a:ext cx="138519" cy="20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03" extrusionOk="0">
                  <a:moveTo>
                    <a:pt x="18966" y="423"/>
                  </a:moveTo>
                  <a:cubicBezTo>
                    <a:pt x="16332" y="57"/>
                    <a:pt x="13698" y="-309"/>
                    <a:pt x="12907" y="423"/>
                  </a:cubicBezTo>
                  <a:cubicBezTo>
                    <a:pt x="12117" y="1155"/>
                    <a:pt x="13171" y="2986"/>
                    <a:pt x="15015" y="5732"/>
                  </a:cubicBezTo>
                  <a:cubicBezTo>
                    <a:pt x="16859" y="8477"/>
                    <a:pt x="19493" y="12138"/>
                    <a:pt x="20546" y="14884"/>
                  </a:cubicBezTo>
                  <a:cubicBezTo>
                    <a:pt x="21600" y="17630"/>
                    <a:pt x="21073" y="19460"/>
                    <a:pt x="19493" y="20376"/>
                  </a:cubicBezTo>
                  <a:cubicBezTo>
                    <a:pt x="17912" y="21291"/>
                    <a:pt x="15278" y="21291"/>
                    <a:pt x="12644" y="21108"/>
                  </a:cubicBezTo>
                  <a:cubicBezTo>
                    <a:pt x="10010" y="20925"/>
                    <a:pt x="7376" y="20559"/>
                    <a:pt x="5268" y="19277"/>
                  </a:cubicBezTo>
                  <a:cubicBezTo>
                    <a:pt x="3161" y="17996"/>
                    <a:pt x="1581" y="15800"/>
                    <a:pt x="0" y="13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12478699" y="7856364"/>
              <a:ext cx="72648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429" y="6498"/>
                    <a:pt x="9257" y="12995"/>
                    <a:pt x="5657" y="16595"/>
                  </a:cubicBezTo>
                  <a:cubicBezTo>
                    <a:pt x="2057" y="20195"/>
                    <a:pt x="1029" y="2089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12509833" y="7985949"/>
              <a:ext cx="238702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9943"/>
                  </a:moveTo>
                  <a:cubicBezTo>
                    <a:pt x="3130" y="10988"/>
                    <a:pt x="6261" y="12034"/>
                    <a:pt x="9235" y="11859"/>
                  </a:cubicBezTo>
                  <a:cubicBezTo>
                    <a:pt x="12209" y="11685"/>
                    <a:pt x="15026" y="10292"/>
                    <a:pt x="16591" y="8724"/>
                  </a:cubicBezTo>
                  <a:cubicBezTo>
                    <a:pt x="18157" y="7156"/>
                    <a:pt x="18470" y="5414"/>
                    <a:pt x="18626" y="3672"/>
                  </a:cubicBezTo>
                  <a:cubicBezTo>
                    <a:pt x="18783" y="1930"/>
                    <a:pt x="18783" y="188"/>
                    <a:pt x="18157" y="14"/>
                  </a:cubicBezTo>
                  <a:cubicBezTo>
                    <a:pt x="17530" y="-160"/>
                    <a:pt x="16278" y="1234"/>
                    <a:pt x="15652" y="3672"/>
                  </a:cubicBezTo>
                  <a:cubicBezTo>
                    <a:pt x="15026" y="6111"/>
                    <a:pt x="15026" y="9595"/>
                    <a:pt x="16122" y="12730"/>
                  </a:cubicBezTo>
                  <a:cubicBezTo>
                    <a:pt x="17217" y="15866"/>
                    <a:pt x="19409" y="18653"/>
                    <a:pt x="21600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12875855" y="8219605"/>
              <a:ext cx="90625" cy="9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034" extrusionOk="0">
                  <a:moveTo>
                    <a:pt x="4157" y="0"/>
                  </a:moveTo>
                  <a:cubicBezTo>
                    <a:pt x="1757" y="4629"/>
                    <a:pt x="-643" y="9257"/>
                    <a:pt x="157" y="13114"/>
                  </a:cubicBezTo>
                  <a:cubicBezTo>
                    <a:pt x="957" y="16971"/>
                    <a:pt x="4957" y="20057"/>
                    <a:pt x="8957" y="20829"/>
                  </a:cubicBezTo>
                  <a:cubicBezTo>
                    <a:pt x="12957" y="21600"/>
                    <a:pt x="16957" y="20057"/>
                    <a:pt x="2095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12945722" y="8022417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13288205" y="7816499"/>
              <a:ext cx="280214" cy="608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21600" y="1040"/>
                  </a:moveTo>
                  <a:cubicBezTo>
                    <a:pt x="20533" y="674"/>
                    <a:pt x="19467" y="308"/>
                    <a:pt x="18267" y="125"/>
                  </a:cubicBezTo>
                  <a:cubicBezTo>
                    <a:pt x="17067" y="-58"/>
                    <a:pt x="15733" y="-58"/>
                    <a:pt x="14667" y="247"/>
                  </a:cubicBezTo>
                  <a:cubicBezTo>
                    <a:pt x="13600" y="552"/>
                    <a:pt x="12800" y="1162"/>
                    <a:pt x="12667" y="2749"/>
                  </a:cubicBezTo>
                  <a:cubicBezTo>
                    <a:pt x="12533" y="4335"/>
                    <a:pt x="13067" y="6898"/>
                    <a:pt x="13600" y="9766"/>
                  </a:cubicBezTo>
                  <a:cubicBezTo>
                    <a:pt x="14133" y="12634"/>
                    <a:pt x="14667" y="15806"/>
                    <a:pt x="14533" y="17637"/>
                  </a:cubicBezTo>
                  <a:cubicBezTo>
                    <a:pt x="14400" y="19467"/>
                    <a:pt x="13600" y="19956"/>
                    <a:pt x="12533" y="20383"/>
                  </a:cubicBezTo>
                  <a:cubicBezTo>
                    <a:pt x="11467" y="20810"/>
                    <a:pt x="10133" y="21176"/>
                    <a:pt x="8800" y="21359"/>
                  </a:cubicBezTo>
                  <a:cubicBezTo>
                    <a:pt x="7467" y="21542"/>
                    <a:pt x="6133" y="21542"/>
                    <a:pt x="4667" y="20688"/>
                  </a:cubicBezTo>
                  <a:cubicBezTo>
                    <a:pt x="3200" y="19834"/>
                    <a:pt x="1600" y="18125"/>
                    <a:pt x="0" y="16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13298584" y="8068660"/>
              <a:ext cx="26983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13793651" y="7939309"/>
              <a:ext cx="86117" cy="31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368" extrusionOk="0">
                  <a:moveTo>
                    <a:pt x="20681" y="717"/>
                  </a:moveTo>
                  <a:cubicBezTo>
                    <a:pt x="16527" y="243"/>
                    <a:pt x="12373" y="-232"/>
                    <a:pt x="9050" y="124"/>
                  </a:cubicBezTo>
                  <a:cubicBezTo>
                    <a:pt x="5727" y="480"/>
                    <a:pt x="3235" y="1667"/>
                    <a:pt x="1573" y="4634"/>
                  </a:cubicBezTo>
                  <a:cubicBezTo>
                    <a:pt x="-88" y="7601"/>
                    <a:pt x="-919" y="12348"/>
                    <a:pt x="1573" y="15434"/>
                  </a:cubicBezTo>
                  <a:cubicBezTo>
                    <a:pt x="4066" y="18520"/>
                    <a:pt x="9881" y="19944"/>
                    <a:pt x="15697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14067273" y="7976839"/>
              <a:ext cx="184385" cy="561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73" extrusionOk="0">
                  <a:moveTo>
                    <a:pt x="4720" y="1735"/>
                  </a:moveTo>
                  <a:cubicBezTo>
                    <a:pt x="4320" y="6740"/>
                    <a:pt x="3920" y="11745"/>
                    <a:pt x="3720" y="14642"/>
                  </a:cubicBezTo>
                  <a:cubicBezTo>
                    <a:pt x="3520" y="17540"/>
                    <a:pt x="3520" y="18330"/>
                    <a:pt x="3120" y="19252"/>
                  </a:cubicBezTo>
                  <a:cubicBezTo>
                    <a:pt x="2720" y="20174"/>
                    <a:pt x="1920" y="21228"/>
                    <a:pt x="1320" y="21359"/>
                  </a:cubicBezTo>
                  <a:cubicBezTo>
                    <a:pt x="720" y="21491"/>
                    <a:pt x="320" y="20701"/>
                    <a:pt x="120" y="18132"/>
                  </a:cubicBezTo>
                  <a:cubicBezTo>
                    <a:pt x="-80" y="15564"/>
                    <a:pt x="-80" y="11218"/>
                    <a:pt x="520" y="8320"/>
                  </a:cubicBezTo>
                  <a:cubicBezTo>
                    <a:pt x="1120" y="5423"/>
                    <a:pt x="2320" y="3974"/>
                    <a:pt x="3720" y="2854"/>
                  </a:cubicBezTo>
                  <a:cubicBezTo>
                    <a:pt x="5120" y="1735"/>
                    <a:pt x="6720" y="945"/>
                    <a:pt x="8920" y="484"/>
                  </a:cubicBezTo>
                  <a:cubicBezTo>
                    <a:pt x="11120" y="23"/>
                    <a:pt x="13920" y="-109"/>
                    <a:pt x="16120" y="89"/>
                  </a:cubicBezTo>
                  <a:cubicBezTo>
                    <a:pt x="18320" y="286"/>
                    <a:pt x="19920" y="813"/>
                    <a:pt x="20720" y="1801"/>
                  </a:cubicBezTo>
                  <a:cubicBezTo>
                    <a:pt x="21520" y="2789"/>
                    <a:pt x="21520" y="4237"/>
                    <a:pt x="20720" y="5357"/>
                  </a:cubicBezTo>
                  <a:cubicBezTo>
                    <a:pt x="19920" y="6476"/>
                    <a:pt x="18320" y="7267"/>
                    <a:pt x="15120" y="7596"/>
                  </a:cubicBezTo>
                  <a:cubicBezTo>
                    <a:pt x="11920" y="7925"/>
                    <a:pt x="7120" y="7793"/>
                    <a:pt x="2320" y="7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14409060" y="8271497"/>
              <a:ext cx="62272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38"/>
                    <a:pt x="4800" y="11077"/>
                    <a:pt x="8400" y="14677"/>
                  </a:cubicBezTo>
                  <a:cubicBezTo>
                    <a:pt x="12000" y="18277"/>
                    <a:pt x="168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14440195" y="813657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14575114" y="7887500"/>
              <a:ext cx="195493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4" h="21600" extrusionOk="0">
                  <a:moveTo>
                    <a:pt x="5400" y="0"/>
                  </a:moveTo>
                  <a:cubicBezTo>
                    <a:pt x="10080" y="1490"/>
                    <a:pt x="14760" y="2979"/>
                    <a:pt x="17640" y="5338"/>
                  </a:cubicBezTo>
                  <a:cubicBezTo>
                    <a:pt x="20520" y="7697"/>
                    <a:pt x="21600" y="10924"/>
                    <a:pt x="18360" y="13779"/>
                  </a:cubicBezTo>
                  <a:cubicBezTo>
                    <a:pt x="15120" y="16634"/>
                    <a:pt x="7560" y="191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15135540" y="8002094"/>
              <a:ext cx="332106" cy="2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21150"/>
                  </a:moveTo>
                  <a:cubicBezTo>
                    <a:pt x="4950" y="17550"/>
                    <a:pt x="9900" y="13950"/>
                    <a:pt x="12938" y="10350"/>
                  </a:cubicBezTo>
                  <a:cubicBezTo>
                    <a:pt x="15975" y="6750"/>
                    <a:pt x="17100" y="3150"/>
                    <a:pt x="18225" y="1350"/>
                  </a:cubicBezTo>
                  <a:cubicBezTo>
                    <a:pt x="19350" y="-450"/>
                    <a:pt x="20475" y="-450"/>
                    <a:pt x="21037" y="1350"/>
                  </a:cubicBezTo>
                  <a:cubicBezTo>
                    <a:pt x="21600" y="3150"/>
                    <a:pt x="21600" y="6750"/>
                    <a:pt x="21600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15208188" y="811582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15844725" y="7970526"/>
              <a:ext cx="281786" cy="27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9" h="21267" extrusionOk="0">
                  <a:moveTo>
                    <a:pt x="13468" y="790"/>
                  </a:moveTo>
                  <a:cubicBezTo>
                    <a:pt x="10927" y="527"/>
                    <a:pt x="8386" y="263"/>
                    <a:pt x="6099" y="1185"/>
                  </a:cubicBezTo>
                  <a:cubicBezTo>
                    <a:pt x="3812" y="2107"/>
                    <a:pt x="1779" y="4215"/>
                    <a:pt x="762" y="6059"/>
                  </a:cubicBezTo>
                  <a:cubicBezTo>
                    <a:pt x="-254" y="7902"/>
                    <a:pt x="-254" y="9483"/>
                    <a:pt x="762" y="11854"/>
                  </a:cubicBezTo>
                  <a:cubicBezTo>
                    <a:pt x="1779" y="14224"/>
                    <a:pt x="3812" y="17385"/>
                    <a:pt x="6226" y="19229"/>
                  </a:cubicBezTo>
                  <a:cubicBezTo>
                    <a:pt x="8640" y="21073"/>
                    <a:pt x="11435" y="21600"/>
                    <a:pt x="13850" y="21073"/>
                  </a:cubicBezTo>
                  <a:cubicBezTo>
                    <a:pt x="16264" y="20546"/>
                    <a:pt x="18297" y="18966"/>
                    <a:pt x="19567" y="16463"/>
                  </a:cubicBezTo>
                  <a:cubicBezTo>
                    <a:pt x="20838" y="13961"/>
                    <a:pt x="21346" y="10537"/>
                    <a:pt x="19440" y="7639"/>
                  </a:cubicBezTo>
                  <a:cubicBezTo>
                    <a:pt x="17534" y="4741"/>
                    <a:pt x="13214" y="2371"/>
                    <a:pt x="8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16360178" y="8302631"/>
              <a:ext cx="3113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1113614" y="9845824"/>
              <a:ext cx="789608" cy="16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0872" extrusionOk="0">
                  <a:moveTo>
                    <a:pt x="4551" y="6876"/>
                  </a:moveTo>
                  <a:cubicBezTo>
                    <a:pt x="4551" y="4716"/>
                    <a:pt x="4551" y="2556"/>
                    <a:pt x="4268" y="1260"/>
                  </a:cubicBezTo>
                  <a:cubicBezTo>
                    <a:pt x="3985" y="-36"/>
                    <a:pt x="3419" y="-468"/>
                    <a:pt x="2712" y="612"/>
                  </a:cubicBezTo>
                  <a:cubicBezTo>
                    <a:pt x="2004" y="1692"/>
                    <a:pt x="1155" y="4284"/>
                    <a:pt x="636" y="6660"/>
                  </a:cubicBezTo>
                  <a:cubicBezTo>
                    <a:pt x="118" y="9036"/>
                    <a:pt x="-71" y="11196"/>
                    <a:pt x="23" y="12924"/>
                  </a:cubicBezTo>
                  <a:cubicBezTo>
                    <a:pt x="118" y="14652"/>
                    <a:pt x="495" y="15948"/>
                    <a:pt x="1155" y="16812"/>
                  </a:cubicBezTo>
                  <a:cubicBezTo>
                    <a:pt x="1815" y="17676"/>
                    <a:pt x="2759" y="18108"/>
                    <a:pt x="3466" y="17892"/>
                  </a:cubicBezTo>
                  <a:cubicBezTo>
                    <a:pt x="4174" y="17676"/>
                    <a:pt x="4645" y="16812"/>
                    <a:pt x="4975" y="15300"/>
                  </a:cubicBezTo>
                  <a:cubicBezTo>
                    <a:pt x="5305" y="13788"/>
                    <a:pt x="5494" y="11628"/>
                    <a:pt x="5353" y="9036"/>
                  </a:cubicBezTo>
                  <a:cubicBezTo>
                    <a:pt x="5211" y="6444"/>
                    <a:pt x="4739" y="3420"/>
                    <a:pt x="4645" y="2988"/>
                  </a:cubicBezTo>
                  <a:cubicBezTo>
                    <a:pt x="4551" y="2556"/>
                    <a:pt x="4834" y="4716"/>
                    <a:pt x="5353" y="7308"/>
                  </a:cubicBezTo>
                  <a:cubicBezTo>
                    <a:pt x="5871" y="9900"/>
                    <a:pt x="6626" y="12924"/>
                    <a:pt x="7239" y="14652"/>
                  </a:cubicBezTo>
                  <a:cubicBezTo>
                    <a:pt x="7852" y="16380"/>
                    <a:pt x="8324" y="16812"/>
                    <a:pt x="8843" y="15300"/>
                  </a:cubicBezTo>
                  <a:cubicBezTo>
                    <a:pt x="9361" y="13788"/>
                    <a:pt x="9927" y="10332"/>
                    <a:pt x="10399" y="7524"/>
                  </a:cubicBezTo>
                  <a:cubicBezTo>
                    <a:pt x="10870" y="4716"/>
                    <a:pt x="11248" y="2556"/>
                    <a:pt x="11625" y="2556"/>
                  </a:cubicBezTo>
                  <a:cubicBezTo>
                    <a:pt x="12002" y="2556"/>
                    <a:pt x="12380" y="4716"/>
                    <a:pt x="12663" y="6876"/>
                  </a:cubicBezTo>
                  <a:cubicBezTo>
                    <a:pt x="12946" y="9036"/>
                    <a:pt x="13134" y="11196"/>
                    <a:pt x="13417" y="11628"/>
                  </a:cubicBezTo>
                  <a:cubicBezTo>
                    <a:pt x="13700" y="12060"/>
                    <a:pt x="14077" y="10764"/>
                    <a:pt x="14408" y="9252"/>
                  </a:cubicBezTo>
                  <a:cubicBezTo>
                    <a:pt x="14738" y="7740"/>
                    <a:pt x="15021" y="6012"/>
                    <a:pt x="15398" y="4932"/>
                  </a:cubicBezTo>
                  <a:cubicBezTo>
                    <a:pt x="15775" y="3852"/>
                    <a:pt x="16247" y="3420"/>
                    <a:pt x="16624" y="4284"/>
                  </a:cubicBezTo>
                  <a:cubicBezTo>
                    <a:pt x="17001" y="5148"/>
                    <a:pt x="17284" y="7308"/>
                    <a:pt x="17520" y="10332"/>
                  </a:cubicBezTo>
                  <a:cubicBezTo>
                    <a:pt x="17756" y="13356"/>
                    <a:pt x="17945" y="17244"/>
                    <a:pt x="18275" y="19188"/>
                  </a:cubicBezTo>
                  <a:cubicBezTo>
                    <a:pt x="18605" y="21132"/>
                    <a:pt x="19077" y="21132"/>
                    <a:pt x="19643" y="20484"/>
                  </a:cubicBezTo>
                  <a:cubicBezTo>
                    <a:pt x="20208" y="19836"/>
                    <a:pt x="20869" y="18540"/>
                    <a:pt x="21529" y="17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2048579" y="9622305"/>
              <a:ext cx="238640" cy="38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508" extrusionOk="0">
                  <a:moveTo>
                    <a:pt x="7400" y="18589"/>
                  </a:moveTo>
                  <a:cubicBezTo>
                    <a:pt x="6166" y="18005"/>
                    <a:pt x="4932" y="17422"/>
                    <a:pt x="3543" y="17324"/>
                  </a:cubicBezTo>
                  <a:cubicBezTo>
                    <a:pt x="2155" y="17227"/>
                    <a:pt x="612" y="17616"/>
                    <a:pt x="149" y="18297"/>
                  </a:cubicBezTo>
                  <a:cubicBezTo>
                    <a:pt x="-314" y="18978"/>
                    <a:pt x="303" y="19951"/>
                    <a:pt x="2000" y="20438"/>
                  </a:cubicBezTo>
                  <a:cubicBezTo>
                    <a:pt x="3697" y="20924"/>
                    <a:pt x="6475" y="20924"/>
                    <a:pt x="8480" y="20049"/>
                  </a:cubicBezTo>
                  <a:cubicBezTo>
                    <a:pt x="10486" y="19173"/>
                    <a:pt x="11720" y="17422"/>
                    <a:pt x="12337" y="14405"/>
                  </a:cubicBezTo>
                  <a:cubicBezTo>
                    <a:pt x="12955" y="11389"/>
                    <a:pt x="12955" y="7108"/>
                    <a:pt x="12337" y="4286"/>
                  </a:cubicBezTo>
                  <a:cubicBezTo>
                    <a:pt x="11720" y="1465"/>
                    <a:pt x="10486" y="103"/>
                    <a:pt x="10023" y="5"/>
                  </a:cubicBezTo>
                  <a:cubicBezTo>
                    <a:pt x="9560" y="-92"/>
                    <a:pt x="9869" y="1076"/>
                    <a:pt x="11103" y="3897"/>
                  </a:cubicBezTo>
                  <a:cubicBezTo>
                    <a:pt x="12337" y="6719"/>
                    <a:pt x="14497" y="11194"/>
                    <a:pt x="16349" y="14405"/>
                  </a:cubicBezTo>
                  <a:cubicBezTo>
                    <a:pt x="18200" y="17616"/>
                    <a:pt x="19743" y="19562"/>
                    <a:pt x="21286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3031698" y="9838619"/>
              <a:ext cx="556334" cy="2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25" extrusionOk="0">
                  <a:moveTo>
                    <a:pt x="2889" y="0"/>
                  </a:moveTo>
                  <a:cubicBezTo>
                    <a:pt x="3684" y="0"/>
                    <a:pt x="4479" y="0"/>
                    <a:pt x="5605" y="1906"/>
                  </a:cubicBezTo>
                  <a:cubicBezTo>
                    <a:pt x="6732" y="3812"/>
                    <a:pt x="8189" y="7624"/>
                    <a:pt x="8985" y="10323"/>
                  </a:cubicBezTo>
                  <a:cubicBezTo>
                    <a:pt x="9780" y="13023"/>
                    <a:pt x="9912" y="14612"/>
                    <a:pt x="8985" y="16518"/>
                  </a:cubicBezTo>
                  <a:cubicBezTo>
                    <a:pt x="8057" y="18424"/>
                    <a:pt x="6069" y="20647"/>
                    <a:pt x="4413" y="21124"/>
                  </a:cubicBezTo>
                  <a:cubicBezTo>
                    <a:pt x="2756" y="21600"/>
                    <a:pt x="1431" y="20329"/>
                    <a:pt x="702" y="18900"/>
                  </a:cubicBezTo>
                  <a:cubicBezTo>
                    <a:pt x="-26" y="17471"/>
                    <a:pt x="-159" y="15882"/>
                    <a:pt x="172" y="15088"/>
                  </a:cubicBezTo>
                  <a:cubicBezTo>
                    <a:pt x="504" y="14294"/>
                    <a:pt x="1299" y="14294"/>
                    <a:pt x="3220" y="14612"/>
                  </a:cubicBezTo>
                  <a:cubicBezTo>
                    <a:pt x="5142" y="14929"/>
                    <a:pt x="8189" y="15565"/>
                    <a:pt x="11105" y="15247"/>
                  </a:cubicBezTo>
                  <a:cubicBezTo>
                    <a:pt x="14020" y="14929"/>
                    <a:pt x="16803" y="13659"/>
                    <a:pt x="18526" y="12388"/>
                  </a:cubicBezTo>
                  <a:cubicBezTo>
                    <a:pt x="20248" y="11118"/>
                    <a:pt x="20911" y="9847"/>
                    <a:pt x="21176" y="8418"/>
                  </a:cubicBezTo>
                  <a:cubicBezTo>
                    <a:pt x="21441" y="6988"/>
                    <a:pt x="21308" y="5400"/>
                    <a:pt x="20845" y="4447"/>
                  </a:cubicBezTo>
                  <a:cubicBezTo>
                    <a:pt x="20381" y="3494"/>
                    <a:pt x="19586" y="3176"/>
                    <a:pt x="18526" y="3018"/>
                  </a:cubicBezTo>
                  <a:cubicBezTo>
                    <a:pt x="17466" y="2859"/>
                    <a:pt x="16140" y="2859"/>
                    <a:pt x="15147" y="3018"/>
                  </a:cubicBezTo>
                  <a:cubicBezTo>
                    <a:pt x="14153" y="3176"/>
                    <a:pt x="13490" y="3494"/>
                    <a:pt x="13358" y="4606"/>
                  </a:cubicBezTo>
                  <a:cubicBezTo>
                    <a:pt x="13225" y="5718"/>
                    <a:pt x="13623" y="7624"/>
                    <a:pt x="14020" y="9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4643090" y="9866153"/>
              <a:ext cx="294706" cy="22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037" extrusionOk="0">
                  <a:moveTo>
                    <a:pt x="0" y="5095"/>
                  </a:moveTo>
                  <a:cubicBezTo>
                    <a:pt x="753" y="3507"/>
                    <a:pt x="1507" y="1919"/>
                    <a:pt x="2637" y="966"/>
                  </a:cubicBezTo>
                  <a:cubicBezTo>
                    <a:pt x="3767" y="13"/>
                    <a:pt x="5274" y="-305"/>
                    <a:pt x="6153" y="330"/>
                  </a:cubicBezTo>
                  <a:cubicBezTo>
                    <a:pt x="7033" y="966"/>
                    <a:pt x="7284" y="2554"/>
                    <a:pt x="7786" y="5571"/>
                  </a:cubicBezTo>
                  <a:cubicBezTo>
                    <a:pt x="8288" y="8589"/>
                    <a:pt x="9042" y="13036"/>
                    <a:pt x="10423" y="16054"/>
                  </a:cubicBezTo>
                  <a:cubicBezTo>
                    <a:pt x="11805" y="19071"/>
                    <a:pt x="13814" y="20660"/>
                    <a:pt x="15321" y="20977"/>
                  </a:cubicBezTo>
                  <a:cubicBezTo>
                    <a:pt x="16828" y="21295"/>
                    <a:pt x="17833" y="20342"/>
                    <a:pt x="18837" y="17960"/>
                  </a:cubicBezTo>
                  <a:cubicBezTo>
                    <a:pt x="19842" y="15577"/>
                    <a:pt x="20847" y="11766"/>
                    <a:pt x="21223" y="9066"/>
                  </a:cubicBezTo>
                  <a:cubicBezTo>
                    <a:pt x="21600" y="6366"/>
                    <a:pt x="21349" y="4777"/>
                    <a:pt x="20595" y="3666"/>
                  </a:cubicBezTo>
                  <a:cubicBezTo>
                    <a:pt x="19842" y="2554"/>
                    <a:pt x="18586" y="1919"/>
                    <a:pt x="17330" y="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4591199" y="9568782"/>
              <a:ext cx="40679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0" y="18720"/>
                  </a:moveTo>
                  <a:cubicBezTo>
                    <a:pt x="5082" y="19680"/>
                    <a:pt x="10165" y="20640"/>
                    <a:pt x="13160" y="21120"/>
                  </a:cubicBezTo>
                  <a:cubicBezTo>
                    <a:pt x="16155" y="21600"/>
                    <a:pt x="17062" y="21600"/>
                    <a:pt x="18060" y="21600"/>
                  </a:cubicBezTo>
                  <a:cubicBezTo>
                    <a:pt x="19059" y="21600"/>
                    <a:pt x="20148" y="21600"/>
                    <a:pt x="20783" y="20400"/>
                  </a:cubicBezTo>
                  <a:cubicBezTo>
                    <a:pt x="21418" y="19200"/>
                    <a:pt x="21600" y="16800"/>
                    <a:pt x="20874" y="13200"/>
                  </a:cubicBezTo>
                  <a:cubicBezTo>
                    <a:pt x="20148" y="9600"/>
                    <a:pt x="18514" y="4800"/>
                    <a:pt x="168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5369570" y="9942401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6179077" y="9568782"/>
              <a:ext cx="4877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55" y="14400"/>
                    <a:pt x="10111" y="7200"/>
                    <a:pt x="13711" y="3600"/>
                  </a:cubicBezTo>
                  <a:cubicBezTo>
                    <a:pt x="17311" y="0"/>
                    <a:pt x="1945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6135173" y="9599918"/>
              <a:ext cx="563739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extrusionOk="0">
                  <a:moveTo>
                    <a:pt x="876" y="0"/>
                  </a:moveTo>
                  <a:cubicBezTo>
                    <a:pt x="3102" y="2095"/>
                    <a:pt x="5327" y="4189"/>
                    <a:pt x="6636" y="5498"/>
                  </a:cubicBezTo>
                  <a:cubicBezTo>
                    <a:pt x="7945" y="6807"/>
                    <a:pt x="8338" y="7331"/>
                    <a:pt x="8665" y="7920"/>
                  </a:cubicBezTo>
                  <a:cubicBezTo>
                    <a:pt x="8993" y="8509"/>
                    <a:pt x="9254" y="9164"/>
                    <a:pt x="9124" y="9687"/>
                  </a:cubicBezTo>
                  <a:cubicBezTo>
                    <a:pt x="8993" y="10211"/>
                    <a:pt x="8469" y="10604"/>
                    <a:pt x="7160" y="11847"/>
                  </a:cubicBezTo>
                  <a:cubicBezTo>
                    <a:pt x="5851" y="13091"/>
                    <a:pt x="3756" y="15185"/>
                    <a:pt x="2447" y="16495"/>
                  </a:cubicBezTo>
                  <a:cubicBezTo>
                    <a:pt x="1138" y="17804"/>
                    <a:pt x="614" y="18327"/>
                    <a:pt x="287" y="18916"/>
                  </a:cubicBezTo>
                  <a:cubicBezTo>
                    <a:pt x="-40" y="19505"/>
                    <a:pt x="-171" y="20160"/>
                    <a:pt x="353" y="20553"/>
                  </a:cubicBezTo>
                  <a:cubicBezTo>
                    <a:pt x="876" y="20945"/>
                    <a:pt x="2054" y="21076"/>
                    <a:pt x="4738" y="21207"/>
                  </a:cubicBezTo>
                  <a:cubicBezTo>
                    <a:pt x="7422" y="21338"/>
                    <a:pt x="11611" y="21469"/>
                    <a:pt x="14098" y="21535"/>
                  </a:cubicBezTo>
                  <a:cubicBezTo>
                    <a:pt x="16585" y="21600"/>
                    <a:pt x="17371" y="21600"/>
                    <a:pt x="18091" y="21600"/>
                  </a:cubicBezTo>
                  <a:cubicBezTo>
                    <a:pt x="18811" y="21600"/>
                    <a:pt x="19465" y="21600"/>
                    <a:pt x="20054" y="21011"/>
                  </a:cubicBezTo>
                  <a:cubicBezTo>
                    <a:pt x="20644" y="20422"/>
                    <a:pt x="21167" y="19244"/>
                    <a:pt x="21298" y="18327"/>
                  </a:cubicBezTo>
                  <a:cubicBezTo>
                    <a:pt x="21429" y="17411"/>
                    <a:pt x="21167" y="16756"/>
                    <a:pt x="20905" y="16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6076087" y="10359161"/>
              <a:ext cx="112321" cy="322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1180" extrusionOk="0">
                  <a:moveTo>
                    <a:pt x="18913" y="2621"/>
                  </a:moveTo>
                  <a:cubicBezTo>
                    <a:pt x="18278" y="1257"/>
                    <a:pt x="17642" y="-107"/>
                    <a:pt x="17960" y="7"/>
                  </a:cubicBezTo>
                  <a:cubicBezTo>
                    <a:pt x="18278" y="120"/>
                    <a:pt x="19548" y="1712"/>
                    <a:pt x="20184" y="5009"/>
                  </a:cubicBezTo>
                  <a:cubicBezTo>
                    <a:pt x="20819" y="8306"/>
                    <a:pt x="20819" y="13308"/>
                    <a:pt x="19866" y="16264"/>
                  </a:cubicBezTo>
                  <a:cubicBezTo>
                    <a:pt x="18913" y="19219"/>
                    <a:pt x="17007" y="20129"/>
                    <a:pt x="14466" y="20697"/>
                  </a:cubicBezTo>
                  <a:cubicBezTo>
                    <a:pt x="11925" y="21266"/>
                    <a:pt x="8748" y="21493"/>
                    <a:pt x="5572" y="20470"/>
                  </a:cubicBezTo>
                  <a:cubicBezTo>
                    <a:pt x="2395" y="19447"/>
                    <a:pt x="-781" y="17173"/>
                    <a:pt x="172" y="15127"/>
                  </a:cubicBezTo>
                  <a:cubicBezTo>
                    <a:pt x="1125" y="13080"/>
                    <a:pt x="6207" y="11261"/>
                    <a:pt x="11290" y="9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6158320" y="10284884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6397021" y="10388667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6428155" y="10471694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6749882" y="1041980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6334751" y="9181385"/>
              <a:ext cx="176432" cy="20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7" extrusionOk="0">
                  <a:moveTo>
                    <a:pt x="21600" y="3422"/>
                  </a:moveTo>
                  <a:cubicBezTo>
                    <a:pt x="19906" y="2394"/>
                    <a:pt x="18212" y="1365"/>
                    <a:pt x="16306" y="680"/>
                  </a:cubicBezTo>
                  <a:cubicBezTo>
                    <a:pt x="14400" y="-6"/>
                    <a:pt x="12282" y="-349"/>
                    <a:pt x="10800" y="508"/>
                  </a:cubicBezTo>
                  <a:cubicBezTo>
                    <a:pt x="9318" y="1365"/>
                    <a:pt x="8471" y="3422"/>
                    <a:pt x="8682" y="5308"/>
                  </a:cubicBezTo>
                  <a:cubicBezTo>
                    <a:pt x="8894" y="7194"/>
                    <a:pt x="10165" y="8908"/>
                    <a:pt x="11435" y="10451"/>
                  </a:cubicBezTo>
                  <a:cubicBezTo>
                    <a:pt x="12706" y="11994"/>
                    <a:pt x="13976" y="13365"/>
                    <a:pt x="14824" y="14908"/>
                  </a:cubicBezTo>
                  <a:cubicBezTo>
                    <a:pt x="15671" y="16451"/>
                    <a:pt x="16094" y="18165"/>
                    <a:pt x="15247" y="19365"/>
                  </a:cubicBezTo>
                  <a:cubicBezTo>
                    <a:pt x="14400" y="20565"/>
                    <a:pt x="12282" y="21251"/>
                    <a:pt x="9529" y="20394"/>
                  </a:cubicBezTo>
                  <a:cubicBezTo>
                    <a:pt x="6776" y="19537"/>
                    <a:pt x="3388" y="17137"/>
                    <a:pt x="0" y="14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7207392" y="9745214"/>
              <a:ext cx="61406" cy="52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40" extrusionOk="0">
                  <a:moveTo>
                    <a:pt x="21300" y="0"/>
                  </a:moveTo>
                  <a:cubicBezTo>
                    <a:pt x="18900" y="4348"/>
                    <a:pt x="16500" y="8696"/>
                    <a:pt x="14100" y="11712"/>
                  </a:cubicBezTo>
                  <a:cubicBezTo>
                    <a:pt x="11700" y="14727"/>
                    <a:pt x="9300" y="16410"/>
                    <a:pt x="6900" y="17953"/>
                  </a:cubicBezTo>
                  <a:cubicBezTo>
                    <a:pt x="4500" y="19496"/>
                    <a:pt x="2100" y="20899"/>
                    <a:pt x="900" y="21249"/>
                  </a:cubicBezTo>
                  <a:cubicBezTo>
                    <a:pt x="-300" y="21600"/>
                    <a:pt x="-300" y="20899"/>
                    <a:pt x="900" y="19777"/>
                  </a:cubicBezTo>
                  <a:cubicBezTo>
                    <a:pt x="2100" y="18655"/>
                    <a:pt x="4500" y="17112"/>
                    <a:pt x="6900" y="15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7279175" y="9814402"/>
              <a:ext cx="134919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28"/>
                  </a:moveTo>
                  <a:cubicBezTo>
                    <a:pt x="1662" y="11917"/>
                    <a:pt x="3323" y="13407"/>
                    <a:pt x="5538" y="13966"/>
                  </a:cubicBezTo>
                  <a:cubicBezTo>
                    <a:pt x="7754" y="14524"/>
                    <a:pt x="10523" y="14152"/>
                    <a:pt x="12738" y="13221"/>
                  </a:cubicBezTo>
                  <a:cubicBezTo>
                    <a:pt x="14954" y="12290"/>
                    <a:pt x="16615" y="10800"/>
                    <a:pt x="17723" y="9124"/>
                  </a:cubicBezTo>
                  <a:cubicBezTo>
                    <a:pt x="18831" y="7448"/>
                    <a:pt x="19385" y="5586"/>
                    <a:pt x="19385" y="3724"/>
                  </a:cubicBezTo>
                  <a:cubicBezTo>
                    <a:pt x="19385" y="1862"/>
                    <a:pt x="18831" y="0"/>
                    <a:pt x="18277" y="0"/>
                  </a:cubicBezTo>
                  <a:cubicBezTo>
                    <a:pt x="17723" y="0"/>
                    <a:pt x="17169" y="1862"/>
                    <a:pt x="17723" y="5772"/>
                  </a:cubicBezTo>
                  <a:cubicBezTo>
                    <a:pt x="18277" y="9683"/>
                    <a:pt x="19938" y="156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7569768" y="9973536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7200"/>
                    <a:pt x="2400" y="14400"/>
                    <a:pt x="6000" y="18000"/>
                  </a:cubicBezTo>
                  <a:cubicBezTo>
                    <a:pt x="9600" y="21600"/>
                    <a:pt x="15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7611281" y="9817862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7953764" y="9709323"/>
              <a:ext cx="195890" cy="54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98" extrusionOk="0">
                  <a:moveTo>
                    <a:pt x="0" y="1002"/>
                  </a:moveTo>
                  <a:cubicBezTo>
                    <a:pt x="1516" y="3855"/>
                    <a:pt x="3032" y="6707"/>
                    <a:pt x="3979" y="9628"/>
                  </a:cubicBezTo>
                  <a:cubicBezTo>
                    <a:pt x="4926" y="12549"/>
                    <a:pt x="5305" y="15538"/>
                    <a:pt x="5684" y="17643"/>
                  </a:cubicBezTo>
                  <a:cubicBezTo>
                    <a:pt x="6063" y="19749"/>
                    <a:pt x="6442" y="20972"/>
                    <a:pt x="6632" y="21243"/>
                  </a:cubicBezTo>
                  <a:cubicBezTo>
                    <a:pt x="6821" y="21515"/>
                    <a:pt x="6821" y="20836"/>
                    <a:pt x="6821" y="17915"/>
                  </a:cubicBezTo>
                  <a:cubicBezTo>
                    <a:pt x="6821" y="14994"/>
                    <a:pt x="6821" y="9832"/>
                    <a:pt x="6821" y="6843"/>
                  </a:cubicBezTo>
                  <a:cubicBezTo>
                    <a:pt x="6821" y="3855"/>
                    <a:pt x="6821" y="3040"/>
                    <a:pt x="7010" y="2292"/>
                  </a:cubicBezTo>
                  <a:cubicBezTo>
                    <a:pt x="7200" y="1545"/>
                    <a:pt x="7579" y="866"/>
                    <a:pt x="8905" y="458"/>
                  </a:cubicBezTo>
                  <a:cubicBezTo>
                    <a:pt x="10232" y="51"/>
                    <a:pt x="12505" y="-85"/>
                    <a:pt x="14400" y="51"/>
                  </a:cubicBezTo>
                  <a:cubicBezTo>
                    <a:pt x="16295" y="187"/>
                    <a:pt x="17810" y="594"/>
                    <a:pt x="18947" y="1138"/>
                  </a:cubicBezTo>
                  <a:cubicBezTo>
                    <a:pt x="20084" y="1681"/>
                    <a:pt x="20842" y="2360"/>
                    <a:pt x="21221" y="3040"/>
                  </a:cubicBezTo>
                  <a:cubicBezTo>
                    <a:pt x="21600" y="3719"/>
                    <a:pt x="21600" y="4398"/>
                    <a:pt x="20653" y="4873"/>
                  </a:cubicBezTo>
                  <a:cubicBezTo>
                    <a:pt x="19705" y="5349"/>
                    <a:pt x="17811" y="5621"/>
                    <a:pt x="14779" y="5757"/>
                  </a:cubicBezTo>
                  <a:cubicBezTo>
                    <a:pt x="11747" y="5892"/>
                    <a:pt x="7579" y="5892"/>
                    <a:pt x="3410" y="5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8244356" y="9973536"/>
              <a:ext cx="124541" cy="15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0"/>
                  </a:moveTo>
                  <a:cubicBezTo>
                    <a:pt x="0" y="4800"/>
                    <a:pt x="0" y="9600"/>
                    <a:pt x="600" y="13200"/>
                  </a:cubicBezTo>
                  <a:cubicBezTo>
                    <a:pt x="1200" y="16800"/>
                    <a:pt x="2400" y="19200"/>
                    <a:pt x="4500" y="20400"/>
                  </a:cubicBezTo>
                  <a:cubicBezTo>
                    <a:pt x="6600" y="21600"/>
                    <a:pt x="9600" y="21600"/>
                    <a:pt x="12600" y="19680"/>
                  </a:cubicBezTo>
                  <a:cubicBezTo>
                    <a:pt x="15600" y="17760"/>
                    <a:pt x="18600" y="13920"/>
                    <a:pt x="21600" y="1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8296247" y="9797105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8902118" y="9783632"/>
              <a:ext cx="328177" cy="31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009" extrusionOk="0">
                  <a:moveTo>
                    <a:pt x="11219" y="206"/>
                  </a:moveTo>
                  <a:cubicBezTo>
                    <a:pt x="8519" y="-24"/>
                    <a:pt x="5819" y="-254"/>
                    <a:pt x="3794" y="665"/>
                  </a:cubicBezTo>
                  <a:cubicBezTo>
                    <a:pt x="1769" y="1584"/>
                    <a:pt x="419" y="3652"/>
                    <a:pt x="81" y="6525"/>
                  </a:cubicBezTo>
                  <a:cubicBezTo>
                    <a:pt x="-256" y="9397"/>
                    <a:pt x="419" y="13074"/>
                    <a:pt x="2669" y="15831"/>
                  </a:cubicBezTo>
                  <a:cubicBezTo>
                    <a:pt x="4919" y="18589"/>
                    <a:pt x="8744" y="20427"/>
                    <a:pt x="12119" y="20886"/>
                  </a:cubicBezTo>
                  <a:cubicBezTo>
                    <a:pt x="15494" y="21346"/>
                    <a:pt x="18419" y="20427"/>
                    <a:pt x="21344" y="19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8898188" y="9952779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9635047" y="9739564"/>
              <a:ext cx="373701" cy="26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0276" extrusionOk="0">
                  <a:moveTo>
                    <a:pt x="0" y="1205"/>
                  </a:moveTo>
                  <a:cubicBezTo>
                    <a:pt x="991" y="1465"/>
                    <a:pt x="1982" y="1726"/>
                    <a:pt x="2873" y="4588"/>
                  </a:cubicBezTo>
                  <a:cubicBezTo>
                    <a:pt x="3765" y="7451"/>
                    <a:pt x="4558" y="12916"/>
                    <a:pt x="5053" y="16429"/>
                  </a:cubicBezTo>
                  <a:cubicBezTo>
                    <a:pt x="5549" y="19943"/>
                    <a:pt x="5747" y="21504"/>
                    <a:pt x="7530" y="19162"/>
                  </a:cubicBezTo>
                  <a:cubicBezTo>
                    <a:pt x="9314" y="16820"/>
                    <a:pt x="12683" y="10574"/>
                    <a:pt x="14862" y="6931"/>
                  </a:cubicBezTo>
                  <a:cubicBezTo>
                    <a:pt x="17042" y="3287"/>
                    <a:pt x="18033" y="2246"/>
                    <a:pt x="19024" y="1465"/>
                  </a:cubicBezTo>
                  <a:cubicBezTo>
                    <a:pt x="20015" y="685"/>
                    <a:pt x="21006" y="164"/>
                    <a:pt x="21303" y="34"/>
                  </a:cubicBezTo>
                  <a:cubicBezTo>
                    <a:pt x="21600" y="-96"/>
                    <a:pt x="21204" y="164"/>
                    <a:pt x="20807" y="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9780343" y="9928029"/>
              <a:ext cx="767994" cy="208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403"/>
                  </a:moveTo>
                  <a:cubicBezTo>
                    <a:pt x="584" y="4932"/>
                    <a:pt x="1168" y="9461"/>
                    <a:pt x="1995" y="12596"/>
                  </a:cubicBezTo>
                  <a:cubicBezTo>
                    <a:pt x="2822" y="15732"/>
                    <a:pt x="3892" y="17474"/>
                    <a:pt x="5205" y="17474"/>
                  </a:cubicBezTo>
                  <a:cubicBezTo>
                    <a:pt x="6519" y="17474"/>
                    <a:pt x="8076" y="15732"/>
                    <a:pt x="9292" y="13641"/>
                  </a:cubicBezTo>
                  <a:cubicBezTo>
                    <a:pt x="10508" y="11551"/>
                    <a:pt x="11384" y="9112"/>
                    <a:pt x="11822" y="7022"/>
                  </a:cubicBezTo>
                  <a:cubicBezTo>
                    <a:pt x="12259" y="4932"/>
                    <a:pt x="12259" y="3190"/>
                    <a:pt x="12016" y="2145"/>
                  </a:cubicBezTo>
                  <a:cubicBezTo>
                    <a:pt x="11773" y="1100"/>
                    <a:pt x="11286" y="751"/>
                    <a:pt x="10751" y="403"/>
                  </a:cubicBezTo>
                  <a:cubicBezTo>
                    <a:pt x="10216" y="54"/>
                    <a:pt x="9632" y="-294"/>
                    <a:pt x="9292" y="403"/>
                  </a:cubicBezTo>
                  <a:cubicBezTo>
                    <a:pt x="8951" y="1100"/>
                    <a:pt x="8854" y="2841"/>
                    <a:pt x="9000" y="5454"/>
                  </a:cubicBezTo>
                  <a:cubicBezTo>
                    <a:pt x="9146" y="8067"/>
                    <a:pt x="9535" y="11551"/>
                    <a:pt x="10119" y="14338"/>
                  </a:cubicBezTo>
                  <a:cubicBezTo>
                    <a:pt x="10703" y="17125"/>
                    <a:pt x="11481" y="19216"/>
                    <a:pt x="12114" y="20261"/>
                  </a:cubicBezTo>
                  <a:cubicBezTo>
                    <a:pt x="12746" y="21306"/>
                    <a:pt x="13232" y="21306"/>
                    <a:pt x="13816" y="19912"/>
                  </a:cubicBezTo>
                  <a:cubicBezTo>
                    <a:pt x="14400" y="18519"/>
                    <a:pt x="15081" y="15732"/>
                    <a:pt x="15616" y="13641"/>
                  </a:cubicBezTo>
                  <a:cubicBezTo>
                    <a:pt x="16151" y="11551"/>
                    <a:pt x="16541" y="10158"/>
                    <a:pt x="16930" y="10158"/>
                  </a:cubicBezTo>
                  <a:cubicBezTo>
                    <a:pt x="17319" y="10158"/>
                    <a:pt x="17708" y="11551"/>
                    <a:pt x="18486" y="13467"/>
                  </a:cubicBezTo>
                  <a:cubicBezTo>
                    <a:pt x="19265" y="15383"/>
                    <a:pt x="20432" y="17822"/>
                    <a:pt x="21600" y="20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0835261" y="9684492"/>
              <a:ext cx="138587" cy="37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511" extrusionOk="0">
                  <a:moveTo>
                    <a:pt x="12888" y="1711"/>
                  </a:moveTo>
                  <a:cubicBezTo>
                    <a:pt x="11345" y="911"/>
                    <a:pt x="9802" y="111"/>
                    <a:pt x="8002" y="11"/>
                  </a:cubicBezTo>
                  <a:cubicBezTo>
                    <a:pt x="6202" y="-89"/>
                    <a:pt x="4145" y="511"/>
                    <a:pt x="2345" y="2411"/>
                  </a:cubicBezTo>
                  <a:cubicBezTo>
                    <a:pt x="545" y="4311"/>
                    <a:pt x="-998" y="7511"/>
                    <a:pt x="802" y="10811"/>
                  </a:cubicBezTo>
                  <a:cubicBezTo>
                    <a:pt x="2602" y="14111"/>
                    <a:pt x="7745" y="17511"/>
                    <a:pt x="11602" y="19311"/>
                  </a:cubicBezTo>
                  <a:cubicBezTo>
                    <a:pt x="15459" y="21111"/>
                    <a:pt x="18031" y="21311"/>
                    <a:pt x="20602" y="21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1171035" y="9708465"/>
              <a:ext cx="269835" cy="58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21600" y="587"/>
                  </a:moveTo>
                  <a:cubicBezTo>
                    <a:pt x="20215" y="333"/>
                    <a:pt x="18831" y="79"/>
                    <a:pt x="17031" y="16"/>
                  </a:cubicBezTo>
                  <a:cubicBezTo>
                    <a:pt x="15231" y="-48"/>
                    <a:pt x="13015" y="79"/>
                    <a:pt x="11631" y="460"/>
                  </a:cubicBezTo>
                  <a:cubicBezTo>
                    <a:pt x="10246" y="841"/>
                    <a:pt x="9692" y="1477"/>
                    <a:pt x="9692" y="3637"/>
                  </a:cubicBezTo>
                  <a:cubicBezTo>
                    <a:pt x="9692" y="5797"/>
                    <a:pt x="10246" y="9481"/>
                    <a:pt x="10800" y="12404"/>
                  </a:cubicBezTo>
                  <a:cubicBezTo>
                    <a:pt x="11354" y="15326"/>
                    <a:pt x="11908" y="17486"/>
                    <a:pt x="11908" y="18884"/>
                  </a:cubicBezTo>
                  <a:cubicBezTo>
                    <a:pt x="11908" y="20281"/>
                    <a:pt x="11354" y="20917"/>
                    <a:pt x="10246" y="21234"/>
                  </a:cubicBezTo>
                  <a:cubicBezTo>
                    <a:pt x="9138" y="21552"/>
                    <a:pt x="7477" y="21552"/>
                    <a:pt x="5677" y="20663"/>
                  </a:cubicBezTo>
                  <a:cubicBezTo>
                    <a:pt x="3877" y="19773"/>
                    <a:pt x="1938" y="17994"/>
                    <a:pt x="0" y="16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1139899" y="9942401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1" y="3600"/>
                    <a:pt x="9741" y="7200"/>
                    <a:pt x="12812" y="9000"/>
                  </a:cubicBezTo>
                  <a:cubicBezTo>
                    <a:pt x="15882" y="10800"/>
                    <a:pt x="17153" y="10800"/>
                    <a:pt x="18318" y="10800"/>
                  </a:cubicBezTo>
                  <a:cubicBezTo>
                    <a:pt x="19482" y="10800"/>
                    <a:pt x="20541" y="10800"/>
                    <a:pt x="21071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11555031" y="9755592"/>
              <a:ext cx="19549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4" h="21600" extrusionOk="0">
                  <a:moveTo>
                    <a:pt x="5400" y="0"/>
                  </a:moveTo>
                  <a:cubicBezTo>
                    <a:pt x="10080" y="960"/>
                    <a:pt x="14760" y="1920"/>
                    <a:pt x="17640" y="4160"/>
                  </a:cubicBezTo>
                  <a:cubicBezTo>
                    <a:pt x="20520" y="6400"/>
                    <a:pt x="21600" y="9920"/>
                    <a:pt x="18360" y="13040"/>
                  </a:cubicBezTo>
                  <a:cubicBezTo>
                    <a:pt x="15120" y="16160"/>
                    <a:pt x="7560" y="188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12125837" y="10212237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2886259" y="9466632"/>
              <a:ext cx="1335994" cy="75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53" extrusionOk="0">
                  <a:moveTo>
                    <a:pt x="625" y="10013"/>
                  </a:moveTo>
                  <a:cubicBezTo>
                    <a:pt x="346" y="10901"/>
                    <a:pt x="67" y="11789"/>
                    <a:pt x="11" y="13169"/>
                  </a:cubicBezTo>
                  <a:cubicBezTo>
                    <a:pt x="-45" y="14550"/>
                    <a:pt x="122" y="16424"/>
                    <a:pt x="485" y="17509"/>
                  </a:cubicBezTo>
                  <a:cubicBezTo>
                    <a:pt x="848" y="18594"/>
                    <a:pt x="1406" y="18890"/>
                    <a:pt x="2076" y="18397"/>
                  </a:cubicBezTo>
                  <a:cubicBezTo>
                    <a:pt x="2746" y="17904"/>
                    <a:pt x="3527" y="16621"/>
                    <a:pt x="4029" y="14698"/>
                  </a:cubicBezTo>
                  <a:cubicBezTo>
                    <a:pt x="4532" y="12775"/>
                    <a:pt x="4755" y="10211"/>
                    <a:pt x="4783" y="7893"/>
                  </a:cubicBezTo>
                  <a:cubicBezTo>
                    <a:pt x="4811" y="5575"/>
                    <a:pt x="4643" y="3504"/>
                    <a:pt x="4504" y="2123"/>
                  </a:cubicBezTo>
                  <a:cubicBezTo>
                    <a:pt x="4364" y="742"/>
                    <a:pt x="4253" y="52"/>
                    <a:pt x="4197" y="2"/>
                  </a:cubicBezTo>
                  <a:cubicBezTo>
                    <a:pt x="4141" y="-47"/>
                    <a:pt x="4141" y="545"/>
                    <a:pt x="4113" y="2665"/>
                  </a:cubicBezTo>
                  <a:cubicBezTo>
                    <a:pt x="4085" y="4786"/>
                    <a:pt x="4029" y="8435"/>
                    <a:pt x="4002" y="10802"/>
                  </a:cubicBezTo>
                  <a:cubicBezTo>
                    <a:pt x="3974" y="13169"/>
                    <a:pt x="3974" y="14254"/>
                    <a:pt x="3974" y="15093"/>
                  </a:cubicBezTo>
                  <a:cubicBezTo>
                    <a:pt x="3974" y="15931"/>
                    <a:pt x="3974" y="16523"/>
                    <a:pt x="4113" y="16769"/>
                  </a:cubicBezTo>
                  <a:cubicBezTo>
                    <a:pt x="4253" y="17016"/>
                    <a:pt x="4532" y="16917"/>
                    <a:pt x="5257" y="17115"/>
                  </a:cubicBezTo>
                  <a:cubicBezTo>
                    <a:pt x="5983" y="17312"/>
                    <a:pt x="7155" y="17805"/>
                    <a:pt x="7992" y="17904"/>
                  </a:cubicBezTo>
                  <a:cubicBezTo>
                    <a:pt x="8829" y="18002"/>
                    <a:pt x="9332" y="17706"/>
                    <a:pt x="9667" y="17361"/>
                  </a:cubicBezTo>
                  <a:cubicBezTo>
                    <a:pt x="10002" y="17016"/>
                    <a:pt x="10169" y="16622"/>
                    <a:pt x="10253" y="16178"/>
                  </a:cubicBezTo>
                  <a:cubicBezTo>
                    <a:pt x="10336" y="15734"/>
                    <a:pt x="10336" y="15241"/>
                    <a:pt x="10225" y="14797"/>
                  </a:cubicBezTo>
                  <a:cubicBezTo>
                    <a:pt x="10113" y="14353"/>
                    <a:pt x="9890" y="13958"/>
                    <a:pt x="9639" y="13712"/>
                  </a:cubicBezTo>
                  <a:cubicBezTo>
                    <a:pt x="9388" y="13465"/>
                    <a:pt x="9108" y="13367"/>
                    <a:pt x="8969" y="13564"/>
                  </a:cubicBezTo>
                  <a:cubicBezTo>
                    <a:pt x="8829" y="13761"/>
                    <a:pt x="8829" y="14254"/>
                    <a:pt x="8941" y="15191"/>
                  </a:cubicBezTo>
                  <a:cubicBezTo>
                    <a:pt x="9053" y="16128"/>
                    <a:pt x="9276" y="17509"/>
                    <a:pt x="9639" y="18446"/>
                  </a:cubicBezTo>
                  <a:cubicBezTo>
                    <a:pt x="10002" y="19383"/>
                    <a:pt x="10504" y="19876"/>
                    <a:pt x="11062" y="19975"/>
                  </a:cubicBezTo>
                  <a:cubicBezTo>
                    <a:pt x="11620" y="20074"/>
                    <a:pt x="12234" y="19778"/>
                    <a:pt x="12653" y="19432"/>
                  </a:cubicBezTo>
                  <a:cubicBezTo>
                    <a:pt x="13071" y="19087"/>
                    <a:pt x="13295" y="18693"/>
                    <a:pt x="13518" y="18101"/>
                  </a:cubicBezTo>
                  <a:cubicBezTo>
                    <a:pt x="13741" y="17509"/>
                    <a:pt x="13964" y="16720"/>
                    <a:pt x="14132" y="16572"/>
                  </a:cubicBezTo>
                  <a:cubicBezTo>
                    <a:pt x="14299" y="16424"/>
                    <a:pt x="14411" y="16917"/>
                    <a:pt x="14634" y="17558"/>
                  </a:cubicBezTo>
                  <a:cubicBezTo>
                    <a:pt x="14857" y="18200"/>
                    <a:pt x="15192" y="18989"/>
                    <a:pt x="15750" y="19482"/>
                  </a:cubicBezTo>
                  <a:cubicBezTo>
                    <a:pt x="16308" y="19975"/>
                    <a:pt x="17090" y="20172"/>
                    <a:pt x="17760" y="19975"/>
                  </a:cubicBezTo>
                  <a:cubicBezTo>
                    <a:pt x="18429" y="19778"/>
                    <a:pt x="18988" y="19186"/>
                    <a:pt x="19350" y="18693"/>
                  </a:cubicBezTo>
                  <a:cubicBezTo>
                    <a:pt x="19713" y="18200"/>
                    <a:pt x="19881" y="17805"/>
                    <a:pt x="19992" y="17361"/>
                  </a:cubicBezTo>
                  <a:cubicBezTo>
                    <a:pt x="20104" y="16917"/>
                    <a:pt x="20160" y="16424"/>
                    <a:pt x="20020" y="15882"/>
                  </a:cubicBezTo>
                  <a:cubicBezTo>
                    <a:pt x="19881" y="15339"/>
                    <a:pt x="19546" y="14748"/>
                    <a:pt x="19211" y="14452"/>
                  </a:cubicBezTo>
                  <a:cubicBezTo>
                    <a:pt x="18876" y="14156"/>
                    <a:pt x="18541" y="14156"/>
                    <a:pt x="18346" y="14501"/>
                  </a:cubicBezTo>
                  <a:cubicBezTo>
                    <a:pt x="18150" y="14846"/>
                    <a:pt x="18095" y="15537"/>
                    <a:pt x="18346" y="16474"/>
                  </a:cubicBezTo>
                  <a:cubicBezTo>
                    <a:pt x="18597" y="17411"/>
                    <a:pt x="19155" y="18594"/>
                    <a:pt x="19741" y="19482"/>
                  </a:cubicBezTo>
                  <a:cubicBezTo>
                    <a:pt x="20327" y="20369"/>
                    <a:pt x="20941" y="20961"/>
                    <a:pt x="21555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2831560" y="9963158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14834571" y="9922556"/>
              <a:ext cx="584644" cy="24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12349"/>
                  </a:moveTo>
                  <a:cubicBezTo>
                    <a:pt x="1278" y="11166"/>
                    <a:pt x="2556" y="9982"/>
                    <a:pt x="3643" y="8799"/>
                  </a:cubicBezTo>
                  <a:cubicBezTo>
                    <a:pt x="4729" y="7615"/>
                    <a:pt x="5624" y="6432"/>
                    <a:pt x="6199" y="5100"/>
                  </a:cubicBezTo>
                  <a:cubicBezTo>
                    <a:pt x="6774" y="3769"/>
                    <a:pt x="7030" y="2289"/>
                    <a:pt x="6774" y="1401"/>
                  </a:cubicBezTo>
                  <a:cubicBezTo>
                    <a:pt x="6518" y="514"/>
                    <a:pt x="5751" y="218"/>
                    <a:pt x="4985" y="70"/>
                  </a:cubicBezTo>
                  <a:cubicBezTo>
                    <a:pt x="4218" y="-78"/>
                    <a:pt x="3451" y="-78"/>
                    <a:pt x="2620" y="958"/>
                  </a:cubicBezTo>
                  <a:cubicBezTo>
                    <a:pt x="1789" y="1993"/>
                    <a:pt x="895" y="4064"/>
                    <a:pt x="767" y="6432"/>
                  </a:cubicBezTo>
                  <a:cubicBezTo>
                    <a:pt x="639" y="8799"/>
                    <a:pt x="1278" y="11462"/>
                    <a:pt x="2748" y="13385"/>
                  </a:cubicBezTo>
                  <a:cubicBezTo>
                    <a:pt x="4218" y="15308"/>
                    <a:pt x="6518" y="16492"/>
                    <a:pt x="8244" y="16196"/>
                  </a:cubicBezTo>
                  <a:cubicBezTo>
                    <a:pt x="9969" y="15900"/>
                    <a:pt x="11120" y="14125"/>
                    <a:pt x="11823" y="11758"/>
                  </a:cubicBezTo>
                  <a:cubicBezTo>
                    <a:pt x="12525" y="9390"/>
                    <a:pt x="12781" y="6432"/>
                    <a:pt x="12717" y="4360"/>
                  </a:cubicBezTo>
                  <a:cubicBezTo>
                    <a:pt x="12653" y="2289"/>
                    <a:pt x="12270" y="1106"/>
                    <a:pt x="12398" y="958"/>
                  </a:cubicBezTo>
                  <a:cubicBezTo>
                    <a:pt x="12525" y="810"/>
                    <a:pt x="13164" y="1697"/>
                    <a:pt x="14570" y="4804"/>
                  </a:cubicBezTo>
                  <a:cubicBezTo>
                    <a:pt x="15976" y="7911"/>
                    <a:pt x="18149" y="13237"/>
                    <a:pt x="19555" y="16640"/>
                  </a:cubicBezTo>
                  <a:cubicBezTo>
                    <a:pt x="20961" y="20043"/>
                    <a:pt x="21600" y="21522"/>
                    <a:pt x="21600" y="21226"/>
                  </a:cubicBezTo>
                  <a:cubicBezTo>
                    <a:pt x="21600" y="20930"/>
                    <a:pt x="20961" y="18859"/>
                    <a:pt x="20322" y="16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15187433" y="9983914"/>
              <a:ext cx="17643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35" y="2618"/>
                    <a:pt x="15671" y="5236"/>
                    <a:pt x="12071" y="8836"/>
                  </a:cubicBezTo>
                  <a:cubicBezTo>
                    <a:pt x="8471" y="12436"/>
                    <a:pt x="4235" y="170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15457268" y="10046184"/>
              <a:ext cx="62271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15415754" y="9817862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15637991" y="9689327"/>
              <a:ext cx="699337" cy="46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13" extrusionOk="0">
                  <a:moveTo>
                    <a:pt x="1134" y="10666"/>
                  </a:moveTo>
                  <a:cubicBezTo>
                    <a:pt x="2082" y="11937"/>
                    <a:pt x="3030" y="13207"/>
                    <a:pt x="3557" y="14637"/>
                  </a:cubicBezTo>
                  <a:cubicBezTo>
                    <a:pt x="4084" y="16066"/>
                    <a:pt x="4189" y="17654"/>
                    <a:pt x="3821" y="18845"/>
                  </a:cubicBezTo>
                  <a:cubicBezTo>
                    <a:pt x="3452" y="20037"/>
                    <a:pt x="2609" y="20831"/>
                    <a:pt x="1924" y="21148"/>
                  </a:cubicBezTo>
                  <a:cubicBezTo>
                    <a:pt x="1239" y="21466"/>
                    <a:pt x="712" y="21307"/>
                    <a:pt x="343" y="20831"/>
                  </a:cubicBezTo>
                  <a:cubicBezTo>
                    <a:pt x="-25" y="20354"/>
                    <a:pt x="-236" y="19560"/>
                    <a:pt x="449" y="17495"/>
                  </a:cubicBezTo>
                  <a:cubicBezTo>
                    <a:pt x="1134" y="15431"/>
                    <a:pt x="2714" y="12095"/>
                    <a:pt x="4400" y="9554"/>
                  </a:cubicBezTo>
                  <a:cubicBezTo>
                    <a:pt x="6086" y="7013"/>
                    <a:pt x="7877" y="5266"/>
                    <a:pt x="8931" y="3995"/>
                  </a:cubicBezTo>
                  <a:cubicBezTo>
                    <a:pt x="9984" y="2725"/>
                    <a:pt x="10301" y="1931"/>
                    <a:pt x="10248" y="1216"/>
                  </a:cubicBezTo>
                  <a:cubicBezTo>
                    <a:pt x="10195" y="501"/>
                    <a:pt x="9774" y="-134"/>
                    <a:pt x="9616" y="25"/>
                  </a:cubicBezTo>
                  <a:cubicBezTo>
                    <a:pt x="9458" y="184"/>
                    <a:pt x="9563" y="1137"/>
                    <a:pt x="9826" y="3519"/>
                  </a:cubicBezTo>
                  <a:cubicBezTo>
                    <a:pt x="10090" y="5901"/>
                    <a:pt x="10511" y="9713"/>
                    <a:pt x="10775" y="12413"/>
                  </a:cubicBezTo>
                  <a:cubicBezTo>
                    <a:pt x="11038" y="15113"/>
                    <a:pt x="11144" y="16701"/>
                    <a:pt x="11354" y="18051"/>
                  </a:cubicBezTo>
                  <a:cubicBezTo>
                    <a:pt x="11565" y="19401"/>
                    <a:pt x="11881" y="20513"/>
                    <a:pt x="12197" y="20751"/>
                  </a:cubicBezTo>
                  <a:cubicBezTo>
                    <a:pt x="12513" y="20990"/>
                    <a:pt x="12829" y="20354"/>
                    <a:pt x="13567" y="18925"/>
                  </a:cubicBezTo>
                  <a:cubicBezTo>
                    <a:pt x="14304" y="17495"/>
                    <a:pt x="15463" y="15272"/>
                    <a:pt x="16306" y="14001"/>
                  </a:cubicBezTo>
                  <a:cubicBezTo>
                    <a:pt x="17149" y="12731"/>
                    <a:pt x="17676" y="12413"/>
                    <a:pt x="18256" y="12254"/>
                  </a:cubicBezTo>
                  <a:cubicBezTo>
                    <a:pt x="18835" y="12095"/>
                    <a:pt x="19467" y="12095"/>
                    <a:pt x="19994" y="12572"/>
                  </a:cubicBezTo>
                  <a:cubicBezTo>
                    <a:pt x="20521" y="13048"/>
                    <a:pt x="20943" y="14001"/>
                    <a:pt x="21153" y="14875"/>
                  </a:cubicBezTo>
                  <a:cubicBezTo>
                    <a:pt x="21364" y="15748"/>
                    <a:pt x="21364" y="16542"/>
                    <a:pt x="21048" y="17654"/>
                  </a:cubicBezTo>
                  <a:cubicBezTo>
                    <a:pt x="20732" y="18766"/>
                    <a:pt x="20100" y="20195"/>
                    <a:pt x="18993" y="20672"/>
                  </a:cubicBezTo>
                  <a:cubicBezTo>
                    <a:pt x="17887" y="21148"/>
                    <a:pt x="16306" y="20672"/>
                    <a:pt x="14726" y="20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15903535" y="9890509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16982877" y="9952779"/>
              <a:ext cx="18680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6442"/>
                    <a:pt x="11200" y="12884"/>
                    <a:pt x="7600" y="16484"/>
                  </a:cubicBezTo>
                  <a:cubicBezTo>
                    <a:pt x="4000" y="20084"/>
                    <a:pt x="2000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17024389" y="9748509"/>
              <a:ext cx="290594" cy="40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2529"/>
                  </a:moveTo>
                  <a:cubicBezTo>
                    <a:pt x="771" y="1629"/>
                    <a:pt x="1543" y="729"/>
                    <a:pt x="2571" y="279"/>
                  </a:cubicBezTo>
                  <a:cubicBezTo>
                    <a:pt x="3600" y="-171"/>
                    <a:pt x="4886" y="-171"/>
                    <a:pt x="6300" y="999"/>
                  </a:cubicBezTo>
                  <a:cubicBezTo>
                    <a:pt x="7714" y="2169"/>
                    <a:pt x="9257" y="4509"/>
                    <a:pt x="10286" y="7299"/>
                  </a:cubicBezTo>
                  <a:cubicBezTo>
                    <a:pt x="11314" y="10089"/>
                    <a:pt x="11829" y="13329"/>
                    <a:pt x="12471" y="15759"/>
                  </a:cubicBezTo>
                  <a:cubicBezTo>
                    <a:pt x="13114" y="18189"/>
                    <a:pt x="13886" y="19809"/>
                    <a:pt x="14914" y="20619"/>
                  </a:cubicBezTo>
                  <a:cubicBezTo>
                    <a:pt x="15943" y="21429"/>
                    <a:pt x="17229" y="21429"/>
                    <a:pt x="18386" y="21069"/>
                  </a:cubicBezTo>
                  <a:cubicBezTo>
                    <a:pt x="19543" y="20709"/>
                    <a:pt x="20571" y="19989"/>
                    <a:pt x="21600" y="19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17408386" y="10108453"/>
              <a:ext cx="20758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17667843" y="10232993"/>
              <a:ext cx="3551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7" y="4320"/>
                    <a:pt x="21600" y="8640"/>
                    <a:pt x="18654" y="12240"/>
                  </a:cubicBezTo>
                  <a:cubicBezTo>
                    <a:pt x="15709" y="15840"/>
                    <a:pt x="7854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17979193" y="9921645"/>
              <a:ext cx="6227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18197136" y="991126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18352810" y="9900888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18518864" y="10077319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18902860" y="9900888"/>
              <a:ext cx="21794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442"/>
                    <a:pt x="12000" y="12884"/>
                    <a:pt x="8400" y="16484"/>
                  </a:cubicBezTo>
                  <a:cubicBezTo>
                    <a:pt x="4800" y="20084"/>
                    <a:pt x="2400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18985886" y="9738295"/>
              <a:ext cx="217946" cy="38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1"/>
                  </a:moveTo>
                  <a:cubicBezTo>
                    <a:pt x="1714" y="785"/>
                    <a:pt x="3429" y="0"/>
                    <a:pt x="4971" y="0"/>
                  </a:cubicBezTo>
                  <a:cubicBezTo>
                    <a:pt x="6514" y="0"/>
                    <a:pt x="7886" y="785"/>
                    <a:pt x="9771" y="3240"/>
                  </a:cubicBezTo>
                  <a:cubicBezTo>
                    <a:pt x="11657" y="5695"/>
                    <a:pt x="14057" y="9818"/>
                    <a:pt x="16114" y="13156"/>
                  </a:cubicBezTo>
                  <a:cubicBezTo>
                    <a:pt x="18171" y="16495"/>
                    <a:pt x="19886" y="190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9286857" y="9983914"/>
              <a:ext cx="238701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1246"/>
                    <a:pt x="3130" y="2492"/>
                    <a:pt x="4539" y="5400"/>
                  </a:cubicBezTo>
                  <a:cubicBezTo>
                    <a:pt x="5948" y="8308"/>
                    <a:pt x="7200" y="12877"/>
                    <a:pt x="7983" y="16200"/>
                  </a:cubicBezTo>
                  <a:cubicBezTo>
                    <a:pt x="8765" y="19523"/>
                    <a:pt x="9078" y="21600"/>
                    <a:pt x="8922" y="21600"/>
                  </a:cubicBezTo>
                  <a:cubicBezTo>
                    <a:pt x="8765" y="21600"/>
                    <a:pt x="8139" y="19523"/>
                    <a:pt x="7826" y="17238"/>
                  </a:cubicBezTo>
                  <a:cubicBezTo>
                    <a:pt x="7513" y="14954"/>
                    <a:pt x="7513" y="12462"/>
                    <a:pt x="9235" y="9762"/>
                  </a:cubicBezTo>
                  <a:cubicBezTo>
                    <a:pt x="10956" y="7062"/>
                    <a:pt x="14400" y="4154"/>
                    <a:pt x="16748" y="3323"/>
                  </a:cubicBezTo>
                  <a:cubicBezTo>
                    <a:pt x="19096" y="2492"/>
                    <a:pt x="20348" y="3738"/>
                    <a:pt x="216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20117949" y="9765970"/>
              <a:ext cx="507709" cy="233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80" extrusionOk="0">
                  <a:moveTo>
                    <a:pt x="1278" y="0"/>
                  </a:moveTo>
                  <a:cubicBezTo>
                    <a:pt x="3030" y="1906"/>
                    <a:pt x="4781" y="3812"/>
                    <a:pt x="5876" y="5400"/>
                  </a:cubicBezTo>
                  <a:cubicBezTo>
                    <a:pt x="6970" y="6988"/>
                    <a:pt x="7408" y="8259"/>
                    <a:pt x="7262" y="10641"/>
                  </a:cubicBezTo>
                  <a:cubicBezTo>
                    <a:pt x="7116" y="13024"/>
                    <a:pt x="6387" y="16518"/>
                    <a:pt x="5511" y="18582"/>
                  </a:cubicBezTo>
                  <a:cubicBezTo>
                    <a:pt x="4635" y="20647"/>
                    <a:pt x="3614" y="21282"/>
                    <a:pt x="2519" y="21441"/>
                  </a:cubicBezTo>
                  <a:cubicBezTo>
                    <a:pt x="1424" y="21600"/>
                    <a:pt x="257" y="21282"/>
                    <a:pt x="38" y="20329"/>
                  </a:cubicBezTo>
                  <a:cubicBezTo>
                    <a:pt x="-181" y="19376"/>
                    <a:pt x="549" y="17788"/>
                    <a:pt x="2154" y="16041"/>
                  </a:cubicBezTo>
                  <a:cubicBezTo>
                    <a:pt x="3760" y="14294"/>
                    <a:pt x="6241" y="12388"/>
                    <a:pt x="7919" y="10959"/>
                  </a:cubicBezTo>
                  <a:cubicBezTo>
                    <a:pt x="9597" y="9529"/>
                    <a:pt x="10473" y="8576"/>
                    <a:pt x="11276" y="7941"/>
                  </a:cubicBezTo>
                  <a:cubicBezTo>
                    <a:pt x="12078" y="7306"/>
                    <a:pt x="12808" y="6988"/>
                    <a:pt x="13392" y="7465"/>
                  </a:cubicBezTo>
                  <a:cubicBezTo>
                    <a:pt x="13976" y="7941"/>
                    <a:pt x="14414" y="9212"/>
                    <a:pt x="14633" y="10641"/>
                  </a:cubicBezTo>
                  <a:cubicBezTo>
                    <a:pt x="14851" y="12071"/>
                    <a:pt x="14851" y="13659"/>
                    <a:pt x="14924" y="15247"/>
                  </a:cubicBezTo>
                  <a:cubicBezTo>
                    <a:pt x="14997" y="16835"/>
                    <a:pt x="15143" y="18424"/>
                    <a:pt x="15581" y="19059"/>
                  </a:cubicBezTo>
                  <a:cubicBezTo>
                    <a:pt x="16019" y="19694"/>
                    <a:pt x="16749" y="19376"/>
                    <a:pt x="17260" y="18424"/>
                  </a:cubicBezTo>
                  <a:cubicBezTo>
                    <a:pt x="17770" y="17471"/>
                    <a:pt x="18062" y="15882"/>
                    <a:pt x="18281" y="13818"/>
                  </a:cubicBezTo>
                  <a:cubicBezTo>
                    <a:pt x="18500" y="11753"/>
                    <a:pt x="18646" y="9212"/>
                    <a:pt x="18719" y="8735"/>
                  </a:cubicBezTo>
                  <a:cubicBezTo>
                    <a:pt x="18792" y="8259"/>
                    <a:pt x="18792" y="9847"/>
                    <a:pt x="19230" y="11753"/>
                  </a:cubicBezTo>
                  <a:cubicBezTo>
                    <a:pt x="19668" y="13659"/>
                    <a:pt x="20543" y="15882"/>
                    <a:pt x="21419" y="18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20745979" y="9482297"/>
              <a:ext cx="730697" cy="52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35" extrusionOk="0">
                  <a:moveTo>
                    <a:pt x="3165" y="16235"/>
                  </a:moveTo>
                  <a:cubicBezTo>
                    <a:pt x="2760" y="15812"/>
                    <a:pt x="2354" y="15388"/>
                    <a:pt x="1898" y="15247"/>
                  </a:cubicBezTo>
                  <a:cubicBezTo>
                    <a:pt x="1442" y="15106"/>
                    <a:pt x="934" y="15247"/>
                    <a:pt x="529" y="16165"/>
                  </a:cubicBezTo>
                  <a:cubicBezTo>
                    <a:pt x="123" y="17082"/>
                    <a:pt x="-181" y="18776"/>
                    <a:pt x="123" y="19906"/>
                  </a:cubicBezTo>
                  <a:cubicBezTo>
                    <a:pt x="427" y="21035"/>
                    <a:pt x="1340" y="21600"/>
                    <a:pt x="2608" y="21529"/>
                  </a:cubicBezTo>
                  <a:cubicBezTo>
                    <a:pt x="3875" y="21459"/>
                    <a:pt x="5498" y="20753"/>
                    <a:pt x="6664" y="18988"/>
                  </a:cubicBezTo>
                  <a:cubicBezTo>
                    <a:pt x="7830" y="17224"/>
                    <a:pt x="8540" y="14400"/>
                    <a:pt x="8946" y="11435"/>
                  </a:cubicBezTo>
                  <a:cubicBezTo>
                    <a:pt x="9351" y="8471"/>
                    <a:pt x="9453" y="5365"/>
                    <a:pt x="9504" y="3247"/>
                  </a:cubicBezTo>
                  <a:cubicBezTo>
                    <a:pt x="9554" y="1129"/>
                    <a:pt x="9554" y="0"/>
                    <a:pt x="9554" y="0"/>
                  </a:cubicBezTo>
                  <a:cubicBezTo>
                    <a:pt x="9554" y="0"/>
                    <a:pt x="9554" y="1129"/>
                    <a:pt x="9554" y="4165"/>
                  </a:cubicBezTo>
                  <a:cubicBezTo>
                    <a:pt x="9554" y="7200"/>
                    <a:pt x="9554" y="12141"/>
                    <a:pt x="9554" y="15247"/>
                  </a:cubicBezTo>
                  <a:cubicBezTo>
                    <a:pt x="9554" y="18353"/>
                    <a:pt x="9554" y="19624"/>
                    <a:pt x="9605" y="19906"/>
                  </a:cubicBezTo>
                  <a:cubicBezTo>
                    <a:pt x="9656" y="20188"/>
                    <a:pt x="9757" y="19482"/>
                    <a:pt x="10163" y="18635"/>
                  </a:cubicBezTo>
                  <a:cubicBezTo>
                    <a:pt x="10568" y="17788"/>
                    <a:pt x="11278" y="16800"/>
                    <a:pt x="11988" y="16235"/>
                  </a:cubicBezTo>
                  <a:cubicBezTo>
                    <a:pt x="12698" y="15671"/>
                    <a:pt x="13408" y="15529"/>
                    <a:pt x="14980" y="16235"/>
                  </a:cubicBezTo>
                  <a:cubicBezTo>
                    <a:pt x="16551" y="16941"/>
                    <a:pt x="18985" y="18494"/>
                    <a:pt x="21419" y="20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911690" y="10675800"/>
              <a:ext cx="493374" cy="60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92" extrusionOk="0">
                  <a:moveTo>
                    <a:pt x="697" y="11536"/>
                  </a:moveTo>
                  <a:cubicBezTo>
                    <a:pt x="697" y="10677"/>
                    <a:pt x="697" y="9818"/>
                    <a:pt x="546" y="9695"/>
                  </a:cubicBezTo>
                  <a:cubicBezTo>
                    <a:pt x="395" y="9573"/>
                    <a:pt x="93" y="10186"/>
                    <a:pt x="18" y="11966"/>
                  </a:cubicBezTo>
                  <a:cubicBezTo>
                    <a:pt x="-58" y="13745"/>
                    <a:pt x="93" y="16691"/>
                    <a:pt x="773" y="18593"/>
                  </a:cubicBezTo>
                  <a:cubicBezTo>
                    <a:pt x="1452" y="20495"/>
                    <a:pt x="2661" y="21355"/>
                    <a:pt x="4020" y="21477"/>
                  </a:cubicBezTo>
                  <a:cubicBezTo>
                    <a:pt x="5380" y="21600"/>
                    <a:pt x="6890" y="20986"/>
                    <a:pt x="8250" y="18961"/>
                  </a:cubicBezTo>
                  <a:cubicBezTo>
                    <a:pt x="9609" y="16936"/>
                    <a:pt x="10818" y="13500"/>
                    <a:pt x="11346" y="10800"/>
                  </a:cubicBezTo>
                  <a:cubicBezTo>
                    <a:pt x="11875" y="8100"/>
                    <a:pt x="11724" y="6136"/>
                    <a:pt x="11422" y="4664"/>
                  </a:cubicBezTo>
                  <a:cubicBezTo>
                    <a:pt x="11120" y="3191"/>
                    <a:pt x="10666" y="2209"/>
                    <a:pt x="10289" y="1411"/>
                  </a:cubicBezTo>
                  <a:cubicBezTo>
                    <a:pt x="9911" y="614"/>
                    <a:pt x="9609" y="0"/>
                    <a:pt x="9458" y="0"/>
                  </a:cubicBezTo>
                  <a:cubicBezTo>
                    <a:pt x="9307" y="0"/>
                    <a:pt x="9307" y="614"/>
                    <a:pt x="9458" y="2823"/>
                  </a:cubicBezTo>
                  <a:cubicBezTo>
                    <a:pt x="9609" y="5032"/>
                    <a:pt x="9911" y="8836"/>
                    <a:pt x="10138" y="11720"/>
                  </a:cubicBezTo>
                  <a:cubicBezTo>
                    <a:pt x="10364" y="14605"/>
                    <a:pt x="10515" y="16568"/>
                    <a:pt x="10666" y="17857"/>
                  </a:cubicBezTo>
                  <a:cubicBezTo>
                    <a:pt x="10818" y="19145"/>
                    <a:pt x="10969" y="19759"/>
                    <a:pt x="11120" y="19759"/>
                  </a:cubicBezTo>
                  <a:cubicBezTo>
                    <a:pt x="11271" y="19759"/>
                    <a:pt x="11422" y="19145"/>
                    <a:pt x="11724" y="18532"/>
                  </a:cubicBezTo>
                  <a:cubicBezTo>
                    <a:pt x="12026" y="17918"/>
                    <a:pt x="12479" y="17305"/>
                    <a:pt x="13008" y="17182"/>
                  </a:cubicBezTo>
                  <a:cubicBezTo>
                    <a:pt x="13536" y="17059"/>
                    <a:pt x="14141" y="17427"/>
                    <a:pt x="14518" y="17980"/>
                  </a:cubicBezTo>
                  <a:cubicBezTo>
                    <a:pt x="14896" y="18532"/>
                    <a:pt x="15047" y="19268"/>
                    <a:pt x="15727" y="19943"/>
                  </a:cubicBezTo>
                  <a:cubicBezTo>
                    <a:pt x="16406" y="20618"/>
                    <a:pt x="17615" y="21232"/>
                    <a:pt x="18672" y="21293"/>
                  </a:cubicBezTo>
                  <a:cubicBezTo>
                    <a:pt x="19729" y="21355"/>
                    <a:pt x="20636" y="20864"/>
                    <a:pt x="21542" y="20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1406919" y="10898060"/>
              <a:ext cx="506682" cy="4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165" extrusionOk="0">
                  <a:moveTo>
                    <a:pt x="4738" y="11183"/>
                  </a:moveTo>
                  <a:cubicBezTo>
                    <a:pt x="4008" y="11013"/>
                    <a:pt x="3279" y="10843"/>
                    <a:pt x="2549" y="10758"/>
                  </a:cubicBezTo>
                  <a:cubicBezTo>
                    <a:pt x="1819" y="10673"/>
                    <a:pt x="1090" y="10673"/>
                    <a:pt x="579" y="11098"/>
                  </a:cubicBezTo>
                  <a:cubicBezTo>
                    <a:pt x="68" y="11523"/>
                    <a:pt x="-224" y="12374"/>
                    <a:pt x="214" y="13394"/>
                  </a:cubicBezTo>
                  <a:cubicBezTo>
                    <a:pt x="652" y="14415"/>
                    <a:pt x="1819" y="15605"/>
                    <a:pt x="2768" y="16031"/>
                  </a:cubicBezTo>
                  <a:cubicBezTo>
                    <a:pt x="3717" y="16456"/>
                    <a:pt x="4446" y="16116"/>
                    <a:pt x="4884" y="15520"/>
                  </a:cubicBezTo>
                  <a:cubicBezTo>
                    <a:pt x="5322" y="14925"/>
                    <a:pt x="5468" y="14075"/>
                    <a:pt x="5687" y="14075"/>
                  </a:cubicBezTo>
                  <a:cubicBezTo>
                    <a:pt x="5906" y="14075"/>
                    <a:pt x="6198" y="14925"/>
                    <a:pt x="6708" y="15520"/>
                  </a:cubicBezTo>
                  <a:cubicBezTo>
                    <a:pt x="7219" y="16116"/>
                    <a:pt x="7949" y="16456"/>
                    <a:pt x="9117" y="15690"/>
                  </a:cubicBezTo>
                  <a:cubicBezTo>
                    <a:pt x="10284" y="14925"/>
                    <a:pt x="11890" y="13054"/>
                    <a:pt x="12911" y="10758"/>
                  </a:cubicBezTo>
                  <a:cubicBezTo>
                    <a:pt x="13933" y="8462"/>
                    <a:pt x="14371" y="5741"/>
                    <a:pt x="14444" y="3700"/>
                  </a:cubicBezTo>
                  <a:cubicBezTo>
                    <a:pt x="14517" y="1659"/>
                    <a:pt x="14225" y="298"/>
                    <a:pt x="14079" y="43"/>
                  </a:cubicBezTo>
                  <a:cubicBezTo>
                    <a:pt x="13933" y="-212"/>
                    <a:pt x="13933" y="638"/>
                    <a:pt x="14006" y="3445"/>
                  </a:cubicBezTo>
                  <a:cubicBezTo>
                    <a:pt x="14079" y="6251"/>
                    <a:pt x="14225" y="11013"/>
                    <a:pt x="14590" y="14330"/>
                  </a:cubicBezTo>
                  <a:cubicBezTo>
                    <a:pt x="14954" y="17646"/>
                    <a:pt x="15538" y="19517"/>
                    <a:pt x="16268" y="20453"/>
                  </a:cubicBezTo>
                  <a:cubicBezTo>
                    <a:pt x="16998" y="21388"/>
                    <a:pt x="17873" y="21388"/>
                    <a:pt x="18749" y="20538"/>
                  </a:cubicBezTo>
                  <a:cubicBezTo>
                    <a:pt x="19625" y="19687"/>
                    <a:pt x="20500" y="17986"/>
                    <a:pt x="21376" y="16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726790" y="11073635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834257" y="11125526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3314669" y="11276308"/>
              <a:ext cx="262917" cy="281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1" extrusionOk="0">
                  <a:moveTo>
                    <a:pt x="0" y="368"/>
                  </a:moveTo>
                  <a:cubicBezTo>
                    <a:pt x="1421" y="629"/>
                    <a:pt x="2842" y="889"/>
                    <a:pt x="3553" y="1670"/>
                  </a:cubicBezTo>
                  <a:cubicBezTo>
                    <a:pt x="4263" y="2450"/>
                    <a:pt x="4263" y="3752"/>
                    <a:pt x="5116" y="6875"/>
                  </a:cubicBezTo>
                  <a:cubicBezTo>
                    <a:pt x="5968" y="9997"/>
                    <a:pt x="7674" y="14942"/>
                    <a:pt x="9237" y="17805"/>
                  </a:cubicBezTo>
                  <a:cubicBezTo>
                    <a:pt x="10800" y="20667"/>
                    <a:pt x="12221" y="21448"/>
                    <a:pt x="14068" y="21058"/>
                  </a:cubicBezTo>
                  <a:cubicBezTo>
                    <a:pt x="15916" y="20667"/>
                    <a:pt x="18189" y="19106"/>
                    <a:pt x="19611" y="16373"/>
                  </a:cubicBezTo>
                  <a:cubicBezTo>
                    <a:pt x="21032" y="13641"/>
                    <a:pt x="21600" y="9737"/>
                    <a:pt x="21600" y="7135"/>
                  </a:cubicBezTo>
                  <a:cubicBezTo>
                    <a:pt x="21600" y="4532"/>
                    <a:pt x="21032" y="3231"/>
                    <a:pt x="20037" y="2190"/>
                  </a:cubicBezTo>
                  <a:cubicBezTo>
                    <a:pt x="19042" y="1149"/>
                    <a:pt x="17621" y="368"/>
                    <a:pt x="16911" y="108"/>
                  </a:cubicBezTo>
                  <a:cubicBezTo>
                    <a:pt x="16200" y="-152"/>
                    <a:pt x="16200" y="108"/>
                    <a:pt x="16200" y="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3864718" y="11426496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3231642" y="11052878"/>
              <a:ext cx="35819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6438" y="21000"/>
                    <a:pt x="12877" y="20400"/>
                    <a:pt x="16615" y="20100"/>
                  </a:cubicBezTo>
                  <a:cubicBezTo>
                    <a:pt x="20354" y="19800"/>
                    <a:pt x="21392" y="19800"/>
                    <a:pt x="21496" y="17700"/>
                  </a:cubicBezTo>
                  <a:cubicBezTo>
                    <a:pt x="21600" y="15600"/>
                    <a:pt x="20769" y="11400"/>
                    <a:pt x="19938" y="8100"/>
                  </a:cubicBezTo>
                  <a:cubicBezTo>
                    <a:pt x="19108" y="4800"/>
                    <a:pt x="18277" y="2400"/>
                    <a:pt x="17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4684603" y="11131608"/>
              <a:ext cx="520765" cy="8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056" extrusionOk="0">
                  <a:moveTo>
                    <a:pt x="0" y="12994"/>
                  </a:moveTo>
                  <a:cubicBezTo>
                    <a:pt x="2432" y="10594"/>
                    <a:pt x="4864" y="8194"/>
                    <a:pt x="7581" y="6194"/>
                  </a:cubicBezTo>
                  <a:cubicBezTo>
                    <a:pt x="10299" y="4194"/>
                    <a:pt x="13303" y="2594"/>
                    <a:pt x="15163" y="1394"/>
                  </a:cubicBezTo>
                  <a:cubicBezTo>
                    <a:pt x="17023" y="194"/>
                    <a:pt x="17738" y="-606"/>
                    <a:pt x="18310" y="594"/>
                  </a:cubicBezTo>
                  <a:cubicBezTo>
                    <a:pt x="18882" y="1794"/>
                    <a:pt x="19311" y="4994"/>
                    <a:pt x="19955" y="8994"/>
                  </a:cubicBezTo>
                  <a:cubicBezTo>
                    <a:pt x="20599" y="12994"/>
                    <a:pt x="21457" y="17794"/>
                    <a:pt x="21528" y="19394"/>
                  </a:cubicBezTo>
                  <a:cubicBezTo>
                    <a:pt x="21600" y="20994"/>
                    <a:pt x="20885" y="19394"/>
                    <a:pt x="20170" y="177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4611955" y="11187796"/>
              <a:ext cx="477403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661" y="2400"/>
                    <a:pt x="5322" y="4800"/>
                    <a:pt x="7043" y="6160"/>
                  </a:cubicBezTo>
                  <a:cubicBezTo>
                    <a:pt x="8765" y="7520"/>
                    <a:pt x="9548" y="7840"/>
                    <a:pt x="10252" y="8240"/>
                  </a:cubicBezTo>
                  <a:cubicBezTo>
                    <a:pt x="10957" y="8640"/>
                    <a:pt x="11583" y="9120"/>
                    <a:pt x="11583" y="9680"/>
                  </a:cubicBezTo>
                  <a:cubicBezTo>
                    <a:pt x="11583" y="10240"/>
                    <a:pt x="10957" y="10880"/>
                    <a:pt x="9391" y="12560"/>
                  </a:cubicBezTo>
                  <a:cubicBezTo>
                    <a:pt x="7826" y="14240"/>
                    <a:pt x="5322" y="16960"/>
                    <a:pt x="3678" y="18560"/>
                  </a:cubicBezTo>
                  <a:cubicBezTo>
                    <a:pt x="2035" y="20160"/>
                    <a:pt x="1252" y="20640"/>
                    <a:pt x="1252" y="20880"/>
                  </a:cubicBezTo>
                  <a:cubicBezTo>
                    <a:pt x="1252" y="21120"/>
                    <a:pt x="2035" y="21120"/>
                    <a:pt x="5243" y="21200"/>
                  </a:cubicBezTo>
                  <a:cubicBezTo>
                    <a:pt x="8452" y="21280"/>
                    <a:pt x="14087" y="21440"/>
                    <a:pt x="17217" y="21520"/>
                  </a:cubicBezTo>
                  <a:cubicBezTo>
                    <a:pt x="20348" y="21600"/>
                    <a:pt x="2097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4534542" y="11883141"/>
              <a:ext cx="154290" cy="31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7" h="21252" extrusionOk="0">
                  <a:moveTo>
                    <a:pt x="15799" y="0"/>
                  </a:moveTo>
                  <a:cubicBezTo>
                    <a:pt x="17177" y="4366"/>
                    <a:pt x="18556" y="8732"/>
                    <a:pt x="19475" y="11489"/>
                  </a:cubicBezTo>
                  <a:cubicBezTo>
                    <a:pt x="20394" y="14247"/>
                    <a:pt x="20854" y="15396"/>
                    <a:pt x="20165" y="16889"/>
                  </a:cubicBezTo>
                  <a:cubicBezTo>
                    <a:pt x="19475" y="18383"/>
                    <a:pt x="17637" y="20221"/>
                    <a:pt x="14420" y="20911"/>
                  </a:cubicBezTo>
                  <a:cubicBezTo>
                    <a:pt x="11203" y="21600"/>
                    <a:pt x="6607" y="21140"/>
                    <a:pt x="3620" y="20451"/>
                  </a:cubicBezTo>
                  <a:cubicBezTo>
                    <a:pt x="633" y="19762"/>
                    <a:pt x="-746" y="18843"/>
                    <a:pt x="403" y="17349"/>
                  </a:cubicBezTo>
                  <a:cubicBezTo>
                    <a:pt x="1552" y="15855"/>
                    <a:pt x="5228" y="13787"/>
                    <a:pt x="8216" y="12294"/>
                  </a:cubicBezTo>
                  <a:cubicBezTo>
                    <a:pt x="11203" y="10800"/>
                    <a:pt x="13501" y="9881"/>
                    <a:pt x="15799" y="8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4643090" y="11768980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4861034" y="11914276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4871413" y="12007681"/>
              <a:ext cx="17643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5224274" y="11914276"/>
              <a:ext cx="1" cy="18681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4788386" y="10747794"/>
              <a:ext cx="176388" cy="20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0874" extrusionOk="0">
                  <a:moveTo>
                    <a:pt x="17446" y="3668"/>
                  </a:moveTo>
                  <a:cubicBezTo>
                    <a:pt x="16200" y="2228"/>
                    <a:pt x="14954" y="788"/>
                    <a:pt x="13085" y="248"/>
                  </a:cubicBezTo>
                  <a:cubicBezTo>
                    <a:pt x="11215" y="-292"/>
                    <a:pt x="8723" y="68"/>
                    <a:pt x="8100" y="1148"/>
                  </a:cubicBezTo>
                  <a:cubicBezTo>
                    <a:pt x="7477" y="2228"/>
                    <a:pt x="8723" y="4028"/>
                    <a:pt x="11008" y="6368"/>
                  </a:cubicBezTo>
                  <a:cubicBezTo>
                    <a:pt x="13292" y="8708"/>
                    <a:pt x="16615" y="11588"/>
                    <a:pt x="18692" y="13928"/>
                  </a:cubicBezTo>
                  <a:cubicBezTo>
                    <a:pt x="20769" y="16268"/>
                    <a:pt x="21600" y="18068"/>
                    <a:pt x="20977" y="19328"/>
                  </a:cubicBezTo>
                  <a:cubicBezTo>
                    <a:pt x="20354" y="20588"/>
                    <a:pt x="18277" y="21308"/>
                    <a:pt x="14538" y="20588"/>
                  </a:cubicBezTo>
                  <a:cubicBezTo>
                    <a:pt x="10800" y="19868"/>
                    <a:pt x="5400" y="17708"/>
                    <a:pt x="0" y="15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5611730" y="11301957"/>
              <a:ext cx="48433" cy="50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21600" y="0"/>
                  </a:moveTo>
                  <a:cubicBezTo>
                    <a:pt x="18514" y="3941"/>
                    <a:pt x="15429" y="7881"/>
                    <a:pt x="13114" y="11092"/>
                  </a:cubicBezTo>
                  <a:cubicBezTo>
                    <a:pt x="10800" y="14303"/>
                    <a:pt x="9257" y="16784"/>
                    <a:pt x="7714" y="18535"/>
                  </a:cubicBezTo>
                  <a:cubicBezTo>
                    <a:pt x="6172" y="20286"/>
                    <a:pt x="4629" y="21308"/>
                    <a:pt x="3086" y="21454"/>
                  </a:cubicBezTo>
                  <a:cubicBezTo>
                    <a:pt x="1543" y="21600"/>
                    <a:pt x="0" y="20870"/>
                    <a:pt x="0" y="19411"/>
                  </a:cubicBezTo>
                  <a:cubicBezTo>
                    <a:pt x="0" y="17951"/>
                    <a:pt x="1543" y="15762"/>
                    <a:pt x="3086" y="13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5642186" y="11402281"/>
              <a:ext cx="163273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600" extrusionOk="0">
                  <a:moveTo>
                    <a:pt x="2338" y="7513"/>
                  </a:moveTo>
                  <a:cubicBezTo>
                    <a:pt x="988" y="9391"/>
                    <a:pt x="-362" y="11270"/>
                    <a:pt x="88" y="12678"/>
                  </a:cubicBezTo>
                  <a:cubicBezTo>
                    <a:pt x="538" y="14087"/>
                    <a:pt x="2788" y="15026"/>
                    <a:pt x="5038" y="15730"/>
                  </a:cubicBezTo>
                  <a:cubicBezTo>
                    <a:pt x="7288" y="16435"/>
                    <a:pt x="9538" y="16904"/>
                    <a:pt x="11788" y="16904"/>
                  </a:cubicBezTo>
                  <a:cubicBezTo>
                    <a:pt x="14038" y="16904"/>
                    <a:pt x="16288" y="16435"/>
                    <a:pt x="17863" y="14322"/>
                  </a:cubicBezTo>
                  <a:cubicBezTo>
                    <a:pt x="19438" y="12209"/>
                    <a:pt x="20338" y="8452"/>
                    <a:pt x="20338" y="5400"/>
                  </a:cubicBezTo>
                  <a:cubicBezTo>
                    <a:pt x="20338" y="2348"/>
                    <a:pt x="19438" y="0"/>
                    <a:pt x="18538" y="0"/>
                  </a:cubicBezTo>
                  <a:cubicBezTo>
                    <a:pt x="17638" y="0"/>
                    <a:pt x="16738" y="2348"/>
                    <a:pt x="17188" y="6339"/>
                  </a:cubicBezTo>
                  <a:cubicBezTo>
                    <a:pt x="17638" y="10330"/>
                    <a:pt x="19438" y="15965"/>
                    <a:pt x="212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5992267" y="11530280"/>
              <a:ext cx="72650" cy="11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0" y="0"/>
                  </a:moveTo>
                  <a:cubicBezTo>
                    <a:pt x="0" y="3086"/>
                    <a:pt x="0" y="6171"/>
                    <a:pt x="0" y="9566"/>
                  </a:cubicBezTo>
                  <a:cubicBezTo>
                    <a:pt x="0" y="12960"/>
                    <a:pt x="0" y="16663"/>
                    <a:pt x="2571" y="18823"/>
                  </a:cubicBezTo>
                  <a:cubicBezTo>
                    <a:pt x="5143" y="20983"/>
                    <a:pt x="10286" y="21600"/>
                    <a:pt x="13886" y="20366"/>
                  </a:cubicBezTo>
                  <a:cubicBezTo>
                    <a:pt x="17486" y="19131"/>
                    <a:pt x="19543" y="16046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6033780" y="11395362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6469669" y="11343470"/>
              <a:ext cx="207580" cy="565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278" extrusionOk="0">
                  <a:moveTo>
                    <a:pt x="0" y="0"/>
                  </a:moveTo>
                  <a:cubicBezTo>
                    <a:pt x="1416" y="3123"/>
                    <a:pt x="2833" y="6246"/>
                    <a:pt x="3718" y="9173"/>
                  </a:cubicBezTo>
                  <a:cubicBezTo>
                    <a:pt x="4603" y="12101"/>
                    <a:pt x="4957" y="14834"/>
                    <a:pt x="5134" y="16981"/>
                  </a:cubicBezTo>
                  <a:cubicBezTo>
                    <a:pt x="5311" y="19128"/>
                    <a:pt x="5311" y="20689"/>
                    <a:pt x="5134" y="21145"/>
                  </a:cubicBezTo>
                  <a:cubicBezTo>
                    <a:pt x="4957" y="21600"/>
                    <a:pt x="4603" y="20949"/>
                    <a:pt x="4249" y="18282"/>
                  </a:cubicBezTo>
                  <a:cubicBezTo>
                    <a:pt x="3895" y="15614"/>
                    <a:pt x="3541" y="10930"/>
                    <a:pt x="3541" y="7872"/>
                  </a:cubicBezTo>
                  <a:cubicBezTo>
                    <a:pt x="3541" y="4814"/>
                    <a:pt x="3895" y="3383"/>
                    <a:pt x="4957" y="2407"/>
                  </a:cubicBezTo>
                  <a:cubicBezTo>
                    <a:pt x="6020" y="1431"/>
                    <a:pt x="7790" y="911"/>
                    <a:pt x="9561" y="651"/>
                  </a:cubicBezTo>
                  <a:cubicBezTo>
                    <a:pt x="11331" y="390"/>
                    <a:pt x="13102" y="390"/>
                    <a:pt x="14872" y="520"/>
                  </a:cubicBezTo>
                  <a:cubicBezTo>
                    <a:pt x="16643" y="651"/>
                    <a:pt x="18413" y="911"/>
                    <a:pt x="19652" y="1692"/>
                  </a:cubicBezTo>
                  <a:cubicBezTo>
                    <a:pt x="20892" y="2472"/>
                    <a:pt x="21600" y="3773"/>
                    <a:pt x="21069" y="4619"/>
                  </a:cubicBezTo>
                  <a:cubicBezTo>
                    <a:pt x="20538" y="5465"/>
                    <a:pt x="18767" y="5855"/>
                    <a:pt x="15403" y="6116"/>
                  </a:cubicBezTo>
                  <a:cubicBezTo>
                    <a:pt x="12039" y="6376"/>
                    <a:pt x="7082" y="6506"/>
                    <a:pt x="2125" y="6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6770639" y="11623684"/>
              <a:ext cx="134919" cy="14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0"/>
                  </a:moveTo>
                  <a:cubicBezTo>
                    <a:pt x="0" y="5795"/>
                    <a:pt x="0" y="11590"/>
                    <a:pt x="831" y="15541"/>
                  </a:cubicBezTo>
                  <a:cubicBezTo>
                    <a:pt x="1662" y="19493"/>
                    <a:pt x="3323" y="21600"/>
                    <a:pt x="6923" y="21337"/>
                  </a:cubicBezTo>
                  <a:cubicBezTo>
                    <a:pt x="10523" y="21073"/>
                    <a:pt x="16062" y="18439"/>
                    <a:pt x="21600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6812152" y="1147838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7310310" y="11395362"/>
              <a:ext cx="30846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extrusionOk="0">
                  <a:moveTo>
                    <a:pt x="0" y="14400"/>
                  </a:moveTo>
                  <a:cubicBezTo>
                    <a:pt x="5222" y="9600"/>
                    <a:pt x="10444" y="4800"/>
                    <a:pt x="13648" y="2400"/>
                  </a:cubicBezTo>
                  <a:cubicBezTo>
                    <a:pt x="16853" y="0"/>
                    <a:pt x="18040" y="0"/>
                    <a:pt x="19226" y="0"/>
                  </a:cubicBezTo>
                  <a:cubicBezTo>
                    <a:pt x="20413" y="0"/>
                    <a:pt x="21600" y="0"/>
                    <a:pt x="21007" y="3600"/>
                  </a:cubicBezTo>
                  <a:cubicBezTo>
                    <a:pt x="20413" y="7200"/>
                    <a:pt x="18040" y="14400"/>
                    <a:pt x="156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7382958" y="11509523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8057547" y="11374605"/>
              <a:ext cx="17643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88" y="6400"/>
                    <a:pt x="13976" y="12800"/>
                    <a:pt x="11224" y="16600"/>
                  </a:cubicBezTo>
                  <a:cubicBezTo>
                    <a:pt x="8471" y="20400"/>
                    <a:pt x="6776" y="21600"/>
                    <a:pt x="5082" y="21600"/>
                  </a:cubicBezTo>
                  <a:cubicBezTo>
                    <a:pt x="3388" y="21600"/>
                    <a:pt x="1694" y="20400"/>
                    <a:pt x="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8119817" y="11253048"/>
              <a:ext cx="238701" cy="3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476"/>
                  </a:moveTo>
                  <a:cubicBezTo>
                    <a:pt x="2504" y="30"/>
                    <a:pt x="5009" y="-415"/>
                    <a:pt x="7200" y="698"/>
                  </a:cubicBezTo>
                  <a:cubicBezTo>
                    <a:pt x="9391" y="1812"/>
                    <a:pt x="11270" y="4484"/>
                    <a:pt x="12678" y="7713"/>
                  </a:cubicBezTo>
                  <a:cubicBezTo>
                    <a:pt x="14087" y="10942"/>
                    <a:pt x="15026" y="14727"/>
                    <a:pt x="16435" y="17065"/>
                  </a:cubicBezTo>
                  <a:cubicBezTo>
                    <a:pt x="17843" y="19404"/>
                    <a:pt x="19722" y="20294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8514191" y="11530280"/>
              <a:ext cx="20758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8804784" y="11198174"/>
              <a:ext cx="220770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0"/>
                  </a:moveTo>
                  <a:cubicBezTo>
                    <a:pt x="1329" y="6000"/>
                    <a:pt x="2658" y="12000"/>
                    <a:pt x="3489" y="15500"/>
                  </a:cubicBezTo>
                  <a:cubicBezTo>
                    <a:pt x="4320" y="19000"/>
                    <a:pt x="4652" y="20000"/>
                    <a:pt x="4818" y="20000"/>
                  </a:cubicBezTo>
                  <a:cubicBezTo>
                    <a:pt x="4985" y="20000"/>
                    <a:pt x="4985" y="19000"/>
                    <a:pt x="5483" y="18100"/>
                  </a:cubicBezTo>
                  <a:cubicBezTo>
                    <a:pt x="5982" y="17200"/>
                    <a:pt x="6978" y="16400"/>
                    <a:pt x="9138" y="15800"/>
                  </a:cubicBezTo>
                  <a:cubicBezTo>
                    <a:pt x="11298" y="15200"/>
                    <a:pt x="14622" y="14800"/>
                    <a:pt x="16782" y="15000"/>
                  </a:cubicBezTo>
                  <a:cubicBezTo>
                    <a:pt x="18942" y="15200"/>
                    <a:pt x="19938" y="16000"/>
                    <a:pt x="20603" y="17000"/>
                  </a:cubicBezTo>
                  <a:cubicBezTo>
                    <a:pt x="21268" y="18000"/>
                    <a:pt x="21600" y="19200"/>
                    <a:pt x="20437" y="20100"/>
                  </a:cubicBezTo>
                  <a:cubicBezTo>
                    <a:pt x="19274" y="21000"/>
                    <a:pt x="16615" y="21600"/>
                    <a:pt x="13458" y="21600"/>
                  </a:cubicBezTo>
                  <a:cubicBezTo>
                    <a:pt x="10302" y="21600"/>
                    <a:pt x="6646" y="21000"/>
                    <a:pt x="2991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9147267" y="11499144"/>
              <a:ext cx="51893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9437860" y="11416119"/>
              <a:ext cx="33580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0"/>
                  </a:moveTo>
                  <a:cubicBezTo>
                    <a:pt x="4408" y="3600"/>
                    <a:pt x="8816" y="7200"/>
                    <a:pt x="11792" y="9000"/>
                  </a:cubicBezTo>
                  <a:cubicBezTo>
                    <a:pt x="14767" y="10800"/>
                    <a:pt x="16310" y="10800"/>
                    <a:pt x="17743" y="10800"/>
                  </a:cubicBezTo>
                  <a:cubicBezTo>
                    <a:pt x="19175" y="10800"/>
                    <a:pt x="20498" y="10800"/>
                    <a:pt x="21049" y="12600"/>
                  </a:cubicBezTo>
                  <a:cubicBezTo>
                    <a:pt x="21600" y="14400"/>
                    <a:pt x="21380" y="18000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9593534" y="11312336"/>
              <a:ext cx="51892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10029422" y="11416119"/>
              <a:ext cx="1038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10153962" y="11416119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10288879" y="11426496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0496445" y="11441604"/>
              <a:ext cx="26983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0589850" y="11343470"/>
              <a:ext cx="1037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1067251" y="11405740"/>
              <a:ext cx="18681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776"/>
                    <a:pt x="12000" y="13553"/>
                    <a:pt x="8400" y="17153"/>
                  </a:cubicBezTo>
                  <a:cubicBezTo>
                    <a:pt x="4800" y="20753"/>
                    <a:pt x="2400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11139899" y="11281200"/>
              <a:ext cx="197188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95" y="218"/>
                    <a:pt x="3789" y="436"/>
                    <a:pt x="6821" y="3600"/>
                  </a:cubicBezTo>
                  <a:cubicBezTo>
                    <a:pt x="9853" y="6764"/>
                    <a:pt x="14021" y="12873"/>
                    <a:pt x="16674" y="16364"/>
                  </a:cubicBezTo>
                  <a:cubicBezTo>
                    <a:pt x="19326" y="19855"/>
                    <a:pt x="20463" y="207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11513518" y="11592549"/>
              <a:ext cx="155675" cy="14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0"/>
                  </a:moveTo>
                  <a:cubicBezTo>
                    <a:pt x="2880" y="4019"/>
                    <a:pt x="5760" y="8037"/>
                    <a:pt x="7440" y="12056"/>
                  </a:cubicBezTo>
                  <a:cubicBezTo>
                    <a:pt x="9120" y="16074"/>
                    <a:pt x="9600" y="20093"/>
                    <a:pt x="9600" y="20847"/>
                  </a:cubicBezTo>
                  <a:cubicBezTo>
                    <a:pt x="9600" y="21600"/>
                    <a:pt x="9120" y="19088"/>
                    <a:pt x="8880" y="16577"/>
                  </a:cubicBezTo>
                  <a:cubicBezTo>
                    <a:pt x="8640" y="14065"/>
                    <a:pt x="8640" y="11553"/>
                    <a:pt x="10800" y="9042"/>
                  </a:cubicBezTo>
                  <a:cubicBezTo>
                    <a:pt x="12960" y="6530"/>
                    <a:pt x="17280" y="4019"/>
                    <a:pt x="21600" y="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11907892" y="11218931"/>
              <a:ext cx="25470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0" y="0"/>
                  </a:moveTo>
                  <a:cubicBezTo>
                    <a:pt x="1459" y="4246"/>
                    <a:pt x="2919" y="8492"/>
                    <a:pt x="3795" y="11631"/>
                  </a:cubicBezTo>
                  <a:cubicBezTo>
                    <a:pt x="4670" y="14769"/>
                    <a:pt x="4962" y="16800"/>
                    <a:pt x="5108" y="18277"/>
                  </a:cubicBezTo>
                  <a:cubicBezTo>
                    <a:pt x="5254" y="19754"/>
                    <a:pt x="5254" y="20677"/>
                    <a:pt x="5400" y="20585"/>
                  </a:cubicBezTo>
                  <a:cubicBezTo>
                    <a:pt x="5546" y="20492"/>
                    <a:pt x="5838" y="19385"/>
                    <a:pt x="7151" y="18000"/>
                  </a:cubicBezTo>
                  <a:cubicBezTo>
                    <a:pt x="8465" y="16615"/>
                    <a:pt x="10800" y="14954"/>
                    <a:pt x="12697" y="14031"/>
                  </a:cubicBezTo>
                  <a:cubicBezTo>
                    <a:pt x="14595" y="13108"/>
                    <a:pt x="16054" y="12923"/>
                    <a:pt x="17368" y="13108"/>
                  </a:cubicBezTo>
                  <a:cubicBezTo>
                    <a:pt x="18681" y="13292"/>
                    <a:pt x="19849" y="13846"/>
                    <a:pt x="20578" y="14585"/>
                  </a:cubicBezTo>
                  <a:cubicBezTo>
                    <a:pt x="21308" y="15323"/>
                    <a:pt x="21600" y="16246"/>
                    <a:pt x="21454" y="17169"/>
                  </a:cubicBezTo>
                  <a:cubicBezTo>
                    <a:pt x="21308" y="18092"/>
                    <a:pt x="20724" y="19015"/>
                    <a:pt x="17660" y="19754"/>
                  </a:cubicBezTo>
                  <a:cubicBezTo>
                    <a:pt x="14595" y="20492"/>
                    <a:pt x="9049" y="21046"/>
                    <a:pt x="35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12281511" y="11509523"/>
              <a:ext cx="197189" cy="16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0" y="2645"/>
                  </a:moveTo>
                  <a:cubicBezTo>
                    <a:pt x="1895" y="3527"/>
                    <a:pt x="3789" y="4408"/>
                    <a:pt x="5116" y="5951"/>
                  </a:cubicBezTo>
                  <a:cubicBezTo>
                    <a:pt x="6442" y="7494"/>
                    <a:pt x="7200" y="9698"/>
                    <a:pt x="7958" y="12784"/>
                  </a:cubicBezTo>
                  <a:cubicBezTo>
                    <a:pt x="8716" y="15869"/>
                    <a:pt x="9474" y="19837"/>
                    <a:pt x="9853" y="20718"/>
                  </a:cubicBezTo>
                  <a:cubicBezTo>
                    <a:pt x="10232" y="21600"/>
                    <a:pt x="10232" y="19396"/>
                    <a:pt x="10232" y="16971"/>
                  </a:cubicBezTo>
                  <a:cubicBezTo>
                    <a:pt x="10232" y="14547"/>
                    <a:pt x="10232" y="11902"/>
                    <a:pt x="12126" y="9037"/>
                  </a:cubicBezTo>
                  <a:cubicBezTo>
                    <a:pt x="14021" y="6171"/>
                    <a:pt x="17811" y="30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12738156" y="11727467"/>
              <a:ext cx="4550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800"/>
                    <a:pt x="21600" y="9600"/>
                    <a:pt x="18514" y="13200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13267448" y="11571793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3277827" y="1136422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3464636" y="1159254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3599553" y="11510349"/>
              <a:ext cx="186811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16093"/>
                  </a:moveTo>
                  <a:cubicBezTo>
                    <a:pt x="3600" y="13843"/>
                    <a:pt x="7200" y="11593"/>
                    <a:pt x="9600" y="9118"/>
                  </a:cubicBezTo>
                  <a:cubicBezTo>
                    <a:pt x="12000" y="6643"/>
                    <a:pt x="13200" y="3943"/>
                    <a:pt x="12800" y="2368"/>
                  </a:cubicBezTo>
                  <a:cubicBezTo>
                    <a:pt x="12400" y="793"/>
                    <a:pt x="10400" y="343"/>
                    <a:pt x="8400" y="118"/>
                  </a:cubicBezTo>
                  <a:cubicBezTo>
                    <a:pt x="6400" y="-107"/>
                    <a:pt x="4400" y="-107"/>
                    <a:pt x="3000" y="1018"/>
                  </a:cubicBezTo>
                  <a:cubicBezTo>
                    <a:pt x="1600" y="2143"/>
                    <a:pt x="800" y="4393"/>
                    <a:pt x="1000" y="6643"/>
                  </a:cubicBezTo>
                  <a:cubicBezTo>
                    <a:pt x="1200" y="8893"/>
                    <a:pt x="2400" y="11143"/>
                    <a:pt x="6000" y="13618"/>
                  </a:cubicBezTo>
                  <a:cubicBezTo>
                    <a:pt x="9600" y="16093"/>
                    <a:pt x="15600" y="18793"/>
                    <a:pt x="21600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3962794" y="1167557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14637383" y="11353849"/>
              <a:ext cx="238784" cy="24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138" extrusionOk="0">
                  <a:moveTo>
                    <a:pt x="0" y="7101"/>
                  </a:moveTo>
                  <a:cubicBezTo>
                    <a:pt x="309" y="5622"/>
                    <a:pt x="617" y="4142"/>
                    <a:pt x="1697" y="3107"/>
                  </a:cubicBezTo>
                  <a:cubicBezTo>
                    <a:pt x="2777" y="2071"/>
                    <a:pt x="4629" y="1479"/>
                    <a:pt x="5863" y="1923"/>
                  </a:cubicBezTo>
                  <a:cubicBezTo>
                    <a:pt x="7097" y="2367"/>
                    <a:pt x="7714" y="3847"/>
                    <a:pt x="8331" y="6362"/>
                  </a:cubicBezTo>
                  <a:cubicBezTo>
                    <a:pt x="8949" y="8877"/>
                    <a:pt x="9566" y="12427"/>
                    <a:pt x="11109" y="15238"/>
                  </a:cubicBezTo>
                  <a:cubicBezTo>
                    <a:pt x="12651" y="18049"/>
                    <a:pt x="15120" y="20121"/>
                    <a:pt x="17126" y="20860"/>
                  </a:cubicBezTo>
                  <a:cubicBezTo>
                    <a:pt x="19131" y="21600"/>
                    <a:pt x="20674" y="21008"/>
                    <a:pt x="21137" y="17310"/>
                  </a:cubicBezTo>
                  <a:cubicBezTo>
                    <a:pt x="21600" y="13611"/>
                    <a:pt x="20983" y="6805"/>
                    <a:pt x="203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14575114" y="11084013"/>
              <a:ext cx="34083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3491" y="20945"/>
                    <a:pt x="6982" y="20291"/>
                    <a:pt x="10036" y="19964"/>
                  </a:cubicBezTo>
                  <a:cubicBezTo>
                    <a:pt x="13091" y="19636"/>
                    <a:pt x="15709" y="19636"/>
                    <a:pt x="17564" y="19636"/>
                  </a:cubicBezTo>
                  <a:cubicBezTo>
                    <a:pt x="19418" y="19636"/>
                    <a:pt x="20509" y="19636"/>
                    <a:pt x="21055" y="17673"/>
                  </a:cubicBezTo>
                  <a:cubicBezTo>
                    <a:pt x="21600" y="15709"/>
                    <a:pt x="21600" y="11782"/>
                    <a:pt x="21273" y="8509"/>
                  </a:cubicBezTo>
                  <a:cubicBezTo>
                    <a:pt x="20945" y="5236"/>
                    <a:pt x="20291" y="2618"/>
                    <a:pt x="196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15421113" y="11252100"/>
              <a:ext cx="264479" cy="326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0788" extrusionOk="0">
                  <a:moveTo>
                    <a:pt x="18442" y="532"/>
                  </a:moveTo>
                  <a:cubicBezTo>
                    <a:pt x="15708" y="91"/>
                    <a:pt x="12974" y="-350"/>
                    <a:pt x="9966" y="421"/>
                  </a:cubicBezTo>
                  <a:cubicBezTo>
                    <a:pt x="6959" y="1193"/>
                    <a:pt x="3678" y="3177"/>
                    <a:pt x="1764" y="5821"/>
                  </a:cubicBezTo>
                  <a:cubicBezTo>
                    <a:pt x="-150" y="8466"/>
                    <a:pt x="-697" y="11772"/>
                    <a:pt x="1080" y="14638"/>
                  </a:cubicBezTo>
                  <a:cubicBezTo>
                    <a:pt x="2857" y="17503"/>
                    <a:pt x="6959" y="19928"/>
                    <a:pt x="10650" y="20589"/>
                  </a:cubicBezTo>
                  <a:cubicBezTo>
                    <a:pt x="14341" y="21250"/>
                    <a:pt x="17622" y="20148"/>
                    <a:pt x="20903" y="19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15394998" y="11400091"/>
              <a:ext cx="23870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22" y="2735"/>
                    <a:pt x="10644" y="-1585"/>
                    <a:pt x="14244" y="575"/>
                  </a:cubicBezTo>
                  <a:cubicBezTo>
                    <a:pt x="17844" y="2735"/>
                    <a:pt x="1972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16081505" y="11210548"/>
              <a:ext cx="265003" cy="39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491" extrusionOk="0">
                  <a:moveTo>
                    <a:pt x="19815" y="1596"/>
                  </a:moveTo>
                  <a:cubicBezTo>
                    <a:pt x="18708" y="1028"/>
                    <a:pt x="17600" y="459"/>
                    <a:pt x="15662" y="175"/>
                  </a:cubicBezTo>
                  <a:cubicBezTo>
                    <a:pt x="13723" y="-109"/>
                    <a:pt x="10954" y="-109"/>
                    <a:pt x="8877" y="649"/>
                  </a:cubicBezTo>
                  <a:cubicBezTo>
                    <a:pt x="6800" y="1407"/>
                    <a:pt x="5415" y="2923"/>
                    <a:pt x="5831" y="4438"/>
                  </a:cubicBezTo>
                  <a:cubicBezTo>
                    <a:pt x="6246" y="5954"/>
                    <a:pt x="8462" y="7470"/>
                    <a:pt x="11369" y="9649"/>
                  </a:cubicBezTo>
                  <a:cubicBezTo>
                    <a:pt x="14277" y="11828"/>
                    <a:pt x="17877" y="14670"/>
                    <a:pt x="19677" y="16565"/>
                  </a:cubicBezTo>
                  <a:cubicBezTo>
                    <a:pt x="21477" y="18459"/>
                    <a:pt x="21477" y="19407"/>
                    <a:pt x="20785" y="20165"/>
                  </a:cubicBezTo>
                  <a:cubicBezTo>
                    <a:pt x="20092" y="20923"/>
                    <a:pt x="18708" y="21491"/>
                    <a:pt x="15523" y="21491"/>
                  </a:cubicBezTo>
                  <a:cubicBezTo>
                    <a:pt x="12339" y="21491"/>
                    <a:pt x="7354" y="20923"/>
                    <a:pt x="4308" y="20165"/>
                  </a:cubicBezTo>
                  <a:cubicBezTo>
                    <a:pt x="1262" y="19407"/>
                    <a:pt x="154" y="18459"/>
                    <a:pt x="15" y="17607"/>
                  </a:cubicBezTo>
                  <a:cubicBezTo>
                    <a:pt x="-123" y="16754"/>
                    <a:pt x="708" y="15996"/>
                    <a:pt x="1539" y="15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16463961" y="11384983"/>
              <a:ext cx="192411" cy="57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86" extrusionOk="0">
                  <a:moveTo>
                    <a:pt x="0" y="0"/>
                  </a:moveTo>
                  <a:cubicBezTo>
                    <a:pt x="1157" y="4814"/>
                    <a:pt x="2314" y="9629"/>
                    <a:pt x="3086" y="12882"/>
                  </a:cubicBezTo>
                  <a:cubicBezTo>
                    <a:pt x="3857" y="16135"/>
                    <a:pt x="4243" y="17827"/>
                    <a:pt x="4436" y="19128"/>
                  </a:cubicBezTo>
                  <a:cubicBezTo>
                    <a:pt x="4629" y="20429"/>
                    <a:pt x="4629" y="21340"/>
                    <a:pt x="4629" y="21470"/>
                  </a:cubicBezTo>
                  <a:cubicBezTo>
                    <a:pt x="4629" y="21600"/>
                    <a:pt x="4629" y="20949"/>
                    <a:pt x="4243" y="19128"/>
                  </a:cubicBezTo>
                  <a:cubicBezTo>
                    <a:pt x="3857" y="17306"/>
                    <a:pt x="3086" y="14313"/>
                    <a:pt x="3279" y="11646"/>
                  </a:cubicBezTo>
                  <a:cubicBezTo>
                    <a:pt x="3471" y="8978"/>
                    <a:pt x="4629" y="6636"/>
                    <a:pt x="6171" y="5010"/>
                  </a:cubicBezTo>
                  <a:cubicBezTo>
                    <a:pt x="7714" y="3383"/>
                    <a:pt x="9643" y="2472"/>
                    <a:pt x="11957" y="1952"/>
                  </a:cubicBezTo>
                  <a:cubicBezTo>
                    <a:pt x="14271" y="1431"/>
                    <a:pt x="16971" y="1301"/>
                    <a:pt x="18707" y="1561"/>
                  </a:cubicBezTo>
                  <a:cubicBezTo>
                    <a:pt x="20443" y="1822"/>
                    <a:pt x="21214" y="2472"/>
                    <a:pt x="21407" y="3123"/>
                  </a:cubicBezTo>
                  <a:cubicBezTo>
                    <a:pt x="21600" y="3774"/>
                    <a:pt x="21214" y="4424"/>
                    <a:pt x="19671" y="5075"/>
                  </a:cubicBezTo>
                  <a:cubicBezTo>
                    <a:pt x="18129" y="5725"/>
                    <a:pt x="15429" y="6376"/>
                    <a:pt x="12150" y="6571"/>
                  </a:cubicBezTo>
                  <a:cubicBezTo>
                    <a:pt x="8871" y="6766"/>
                    <a:pt x="5014" y="6506"/>
                    <a:pt x="1157" y="6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16729067" y="11468010"/>
              <a:ext cx="513268" cy="12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33" extrusionOk="0">
                  <a:moveTo>
                    <a:pt x="3242" y="0"/>
                  </a:moveTo>
                  <a:cubicBezTo>
                    <a:pt x="2517" y="0"/>
                    <a:pt x="1793" y="0"/>
                    <a:pt x="1213" y="1200"/>
                  </a:cubicBezTo>
                  <a:cubicBezTo>
                    <a:pt x="633" y="2400"/>
                    <a:pt x="198" y="4800"/>
                    <a:pt x="53" y="7500"/>
                  </a:cubicBezTo>
                  <a:cubicBezTo>
                    <a:pt x="-92" y="10200"/>
                    <a:pt x="53" y="13200"/>
                    <a:pt x="560" y="15900"/>
                  </a:cubicBezTo>
                  <a:cubicBezTo>
                    <a:pt x="1068" y="18600"/>
                    <a:pt x="1937" y="21000"/>
                    <a:pt x="2662" y="21300"/>
                  </a:cubicBezTo>
                  <a:cubicBezTo>
                    <a:pt x="3387" y="21600"/>
                    <a:pt x="3967" y="19800"/>
                    <a:pt x="4257" y="17100"/>
                  </a:cubicBezTo>
                  <a:cubicBezTo>
                    <a:pt x="4547" y="14400"/>
                    <a:pt x="4547" y="10800"/>
                    <a:pt x="4474" y="7500"/>
                  </a:cubicBezTo>
                  <a:cubicBezTo>
                    <a:pt x="4402" y="4200"/>
                    <a:pt x="4257" y="1200"/>
                    <a:pt x="4257" y="1200"/>
                  </a:cubicBezTo>
                  <a:cubicBezTo>
                    <a:pt x="4257" y="1200"/>
                    <a:pt x="4402" y="4200"/>
                    <a:pt x="4692" y="6900"/>
                  </a:cubicBezTo>
                  <a:cubicBezTo>
                    <a:pt x="4982" y="9600"/>
                    <a:pt x="5417" y="12000"/>
                    <a:pt x="5852" y="14400"/>
                  </a:cubicBezTo>
                  <a:cubicBezTo>
                    <a:pt x="6286" y="16800"/>
                    <a:pt x="6721" y="19200"/>
                    <a:pt x="7301" y="19800"/>
                  </a:cubicBezTo>
                  <a:cubicBezTo>
                    <a:pt x="7881" y="20400"/>
                    <a:pt x="8606" y="19200"/>
                    <a:pt x="9186" y="17100"/>
                  </a:cubicBezTo>
                  <a:cubicBezTo>
                    <a:pt x="9766" y="15000"/>
                    <a:pt x="10201" y="12000"/>
                    <a:pt x="10636" y="9300"/>
                  </a:cubicBezTo>
                  <a:cubicBezTo>
                    <a:pt x="11070" y="6600"/>
                    <a:pt x="11505" y="4200"/>
                    <a:pt x="12013" y="3900"/>
                  </a:cubicBezTo>
                  <a:cubicBezTo>
                    <a:pt x="12520" y="3600"/>
                    <a:pt x="13100" y="5400"/>
                    <a:pt x="13390" y="7800"/>
                  </a:cubicBezTo>
                  <a:cubicBezTo>
                    <a:pt x="13680" y="10200"/>
                    <a:pt x="13680" y="13200"/>
                    <a:pt x="13970" y="13500"/>
                  </a:cubicBezTo>
                  <a:cubicBezTo>
                    <a:pt x="14260" y="13800"/>
                    <a:pt x="14840" y="11400"/>
                    <a:pt x="15709" y="9300"/>
                  </a:cubicBezTo>
                  <a:cubicBezTo>
                    <a:pt x="16579" y="7200"/>
                    <a:pt x="17739" y="5400"/>
                    <a:pt x="18536" y="5700"/>
                  </a:cubicBezTo>
                  <a:cubicBezTo>
                    <a:pt x="19333" y="6000"/>
                    <a:pt x="19768" y="8400"/>
                    <a:pt x="20203" y="10800"/>
                  </a:cubicBezTo>
                  <a:cubicBezTo>
                    <a:pt x="20638" y="13200"/>
                    <a:pt x="21073" y="15600"/>
                    <a:pt x="21508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17456820" y="11125526"/>
              <a:ext cx="221404" cy="64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11475" y="0"/>
                  </a:moveTo>
                  <a:cubicBezTo>
                    <a:pt x="10125" y="347"/>
                    <a:pt x="8775" y="693"/>
                    <a:pt x="8100" y="1155"/>
                  </a:cubicBezTo>
                  <a:cubicBezTo>
                    <a:pt x="7425" y="1617"/>
                    <a:pt x="7425" y="2195"/>
                    <a:pt x="8269" y="3638"/>
                  </a:cubicBezTo>
                  <a:cubicBezTo>
                    <a:pt x="9112" y="5082"/>
                    <a:pt x="10800" y="7393"/>
                    <a:pt x="10125" y="8836"/>
                  </a:cubicBezTo>
                  <a:cubicBezTo>
                    <a:pt x="9450" y="10280"/>
                    <a:pt x="6412" y="10858"/>
                    <a:pt x="4050" y="11147"/>
                  </a:cubicBezTo>
                  <a:cubicBezTo>
                    <a:pt x="1688" y="11435"/>
                    <a:pt x="0" y="11435"/>
                    <a:pt x="0" y="11378"/>
                  </a:cubicBezTo>
                  <a:cubicBezTo>
                    <a:pt x="0" y="11320"/>
                    <a:pt x="1688" y="11204"/>
                    <a:pt x="3712" y="11147"/>
                  </a:cubicBezTo>
                  <a:cubicBezTo>
                    <a:pt x="5737" y="11089"/>
                    <a:pt x="8100" y="11089"/>
                    <a:pt x="9787" y="11320"/>
                  </a:cubicBezTo>
                  <a:cubicBezTo>
                    <a:pt x="11475" y="11551"/>
                    <a:pt x="12487" y="12013"/>
                    <a:pt x="12487" y="13341"/>
                  </a:cubicBezTo>
                  <a:cubicBezTo>
                    <a:pt x="12487" y="14670"/>
                    <a:pt x="11475" y="16864"/>
                    <a:pt x="10800" y="18308"/>
                  </a:cubicBezTo>
                  <a:cubicBezTo>
                    <a:pt x="10125" y="19752"/>
                    <a:pt x="9787" y="20445"/>
                    <a:pt x="10800" y="20907"/>
                  </a:cubicBezTo>
                  <a:cubicBezTo>
                    <a:pt x="11812" y="21369"/>
                    <a:pt x="14175" y="21600"/>
                    <a:pt x="16200" y="21542"/>
                  </a:cubicBezTo>
                  <a:cubicBezTo>
                    <a:pt x="18225" y="21484"/>
                    <a:pt x="19912" y="21138"/>
                    <a:pt x="21600" y="20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17948057" y="11281200"/>
              <a:ext cx="241093" cy="31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0" y="0"/>
                  </a:moveTo>
                  <a:cubicBezTo>
                    <a:pt x="1217" y="3757"/>
                    <a:pt x="2434" y="7513"/>
                    <a:pt x="3194" y="10565"/>
                  </a:cubicBezTo>
                  <a:cubicBezTo>
                    <a:pt x="3955" y="13617"/>
                    <a:pt x="4259" y="15965"/>
                    <a:pt x="4259" y="17726"/>
                  </a:cubicBezTo>
                  <a:cubicBezTo>
                    <a:pt x="4259" y="19487"/>
                    <a:pt x="3955" y="20661"/>
                    <a:pt x="3803" y="20309"/>
                  </a:cubicBezTo>
                  <a:cubicBezTo>
                    <a:pt x="3651" y="19957"/>
                    <a:pt x="3651" y="18078"/>
                    <a:pt x="5172" y="16435"/>
                  </a:cubicBezTo>
                  <a:cubicBezTo>
                    <a:pt x="6693" y="14791"/>
                    <a:pt x="9735" y="13383"/>
                    <a:pt x="12169" y="12561"/>
                  </a:cubicBezTo>
                  <a:cubicBezTo>
                    <a:pt x="14603" y="11739"/>
                    <a:pt x="16428" y="11504"/>
                    <a:pt x="17797" y="11857"/>
                  </a:cubicBezTo>
                  <a:cubicBezTo>
                    <a:pt x="19166" y="12209"/>
                    <a:pt x="20079" y="13148"/>
                    <a:pt x="20687" y="14204"/>
                  </a:cubicBezTo>
                  <a:cubicBezTo>
                    <a:pt x="21296" y="15261"/>
                    <a:pt x="21600" y="16435"/>
                    <a:pt x="20231" y="17609"/>
                  </a:cubicBezTo>
                  <a:cubicBezTo>
                    <a:pt x="18862" y="18783"/>
                    <a:pt x="15820" y="19957"/>
                    <a:pt x="12930" y="20661"/>
                  </a:cubicBezTo>
                  <a:cubicBezTo>
                    <a:pt x="10039" y="21365"/>
                    <a:pt x="7301" y="21600"/>
                    <a:pt x="5628" y="21130"/>
                  </a:cubicBezTo>
                  <a:cubicBezTo>
                    <a:pt x="3955" y="20661"/>
                    <a:pt x="3347" y="19487"/>
                    <a:pt x="2738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8280162" y="11551036"/>
              <a:ext cx="3113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8425458" y="11644441"/>
              <a:ext cx="7265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8601890" y="11447253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8788698" y="11436875"/>
              <a:ext cx="1038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8964495" y="1148876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9006643" y="11571793"/>
              <a:ext cx="5189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9255723" y="11179048"/>
              <a:ext cx="230142" cy="449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444" extrusionOk="0">
                  <a:moveTo>
                    <a:pt x="953" y="2395"/>
                  </a:moveTo>
                  <a:cubicBezTo>
                    <a:pt x="953" y="1241"/>
                    <a:pt x="953" y="87"/>
                    <a:pt x="1271" y="4"/>
                  </a:cubicBezTo>
                  <a:cubicBezTo>
                    <a:pt x="1588" y="-78"/>
                    <a:pt x="2223" y="911"/>
                    <a:pt x="2700" y="3797"/>
                  </a:cubicBezTo>
                  <a:cubicBezTo>
                    <a:pt x="3176" y="6682"/>
                    <a:pt x="3494" y="11464"/>
                    <a:pt x="3653" y="14267"/>
                  </a:cubicBezTo>
                  <a:cubicBezTo>
                    <a:pt x="3812" y="17070"/>
                    <a:pt x="3812" y="17895"/>
                    <a:pt x="3653" y="18966"/>
                  </a:cubicBezTo>
                  <a:cubicBezTo>
                    <a:pt x="3494" y="20038"/>
                    <a:pt x="3176" y="21357"/>
                    <a:pt x="3018" y="21440"/>
                  </a:cubicBezTo>
                  <a:cubicBezTo>
                    <a:pt x="2859" y="21522"/>
                    <a:pt x="2859" y="20368"/>
                    <a:pt x="3812" y="18966"/>
                  </a:cubicBezTo>
                  <a:cubicBezTo>
                    <a:pt x="4765" y="17565"/>
                    <a:pt x="6671" y="15916"/>
                    <a:pt x="8418" y="14844"/>
                  </a:cubicBezTo>
                  <a:cubicBezTo>
                    <a:pt x="10165" y="13772"/>
                    <a:pt x="11753" y="13278"/>
                    <a:pt x="13500" y="12948"/>
                  </a:cubicBezTo>
                  <a:cubicBezTo>
                    <a:pt x="15247" y="12618"/>
                    <a:pt x="17153" y="12453"/>
                    <a:pt x="18741" y="12701"/>
                  </a:cubicBezTo>
                  <a:cubicBezTo>
                    <a:pt x="20329" y="12948"/>
                    <a:pt x="21600" y="13608"/>
                    <a:pt x="20965" y="15009"/>
                  </a:cubicBezTo>
                  <a:cubicBezTo>
                    <a:pt x="20329" y="16411"/>
                    <a:pt x="17788" y="18554"/>
                    <a:pt x="13976" y="19626"/>
                  </a:cubicBezTo>
                  <a:cubicBezTo>
                    <a:pt x="10165" y="20698"/>
                    <a:pt x="5082" y="20698"/>
                    <a:pt x="0" y="20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9556692" y="11571793"/>
              <a:ext cx="155675" cy="9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629"/>
                    <a:pt x="2880" y="9257"/>
                    <a:pt x="4080" y="13500"/>
                  </a:cubicBezTo>
                  <a:cubicBezTo>
                    <a:pt x="5280" y="17743"/>
                    <a:pt x="6240" y="21600"/>
                    <a:pt x="6720" y="21600"/>
                  </a:cubicBezTo>
                  <a:cubicBezTo>
                    <a:pt x="7200" y="21600"/>
                    <a:pt x="7200" y="17743"/>
                    <a:pt x="8400" y="13886"/>
                  </a:cubicBezTo>
                  <a:cubicBezTo>
                    <a:pt x="9600" y="10029"/>
                    <a:pt x="12000" y="6171"/>
                    <a:pt x="14400" y="4629"/>
                  </a:cubicBezTo>
                  <a:cubicBezTo>
                    <a:pt x="16800" y="3086"/>
                    <a:pt x="19200" y="3857"/>
                    <a:pt x="21600" y="4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9930311" y="11602927"/>
              <a:ext cx="6985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8" h="21600" extrusionOk="0">
                  <a:moveTo>
                    <a:pt x="3086" y="0"/>
                  </a:moveTo>
                  <a:cubicBezTo>
                    <a:pt x="9257" y="2700"/>
                    <a:pt x="15429" y="5400"/>
                    <a:pt x="18514" y="7875"/>
                  </a:cubicBezTo>
                  <a:cubicBezTo>
                    <a:pt x="21600" y="10350"/>
                    <a:pt x="21600" y="12600"/>
                    <a:pt x="18000" y="14850"/>
                  </a:cubicBezTo>
                  <a:cubicBezTo>
                    <a:pt x="14400" y="17100"/>
                    <a:pt x="7200" y="193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20295092" y="11333092"/>
              <a:ext cx="193652" cy="53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35" extrusionOk="0">
                  <a:moveTo>
                    <a:pt x="968" y="0"/>
                  </a:moveTo>
                  <a:cubicBezTo>
                    <a:pt x="2105" y="5123"/>
                    <a:pt x="3242" y="10246"/>
                    <a:pt x="3810" y="13500"/>
                  </a:cubicBezTo>
                  <a:cubicBezTo>
                    <a:pt x="4378" y="16754"/>
                    <a:pt x="4378" y="18138"/>
                    <a:pt x="4568" y="19315"/>
                  </a:cubicBezTo>
                  <a:cubicBezTo>
                    <a:pt x="4757" y="20492"/>
                    <a:pt x="5136" y="21462"/>
                    <a:pt x="4947" y="21531"/>
                  </a:cubicBezTo>
                  <a:cubicBezTo>
                    <a:pt x="4757" y="21600"/>
                    <a:pt x="3999" y="20769"/>
                    <a:pt x="2863" y="18762"/>
                  </a:cubicBezTo>
                  <a:cubicBezTo>
                    <a:pt x="1726" y="16754"/>
                    <a:pt x="210" y="13569"/>
                    <a:pt x="20" y="10592"/>
                  </a:cubicBezTo>
                  <a:cubicBezTo>
                    <a:pt x="-169" y="7615"/>
                    <a:pt x="968" y="4846"/>
                    <a:pt x="2294" y="3115"/>
                  </a:cubicBezTo>
                  <a:cubicBezTo>
                    <a:pt x="3620" y="1385"/>
                    <a:pt x="5136" y="692"/>
                    <a:pt x="7031" y="346"/>
                  </a:cubicBezTo>
                  <a:cubicBezTo>
                    <a:pt x="8926" y="0"/>
                    <a:pt x="11199" y="0"/>
                    <a:pt x="13094" y="208"/>
                  </a:cubicBezTo>
                  <a:cubicBezTo>
                    <a:pt x="14989" y="415"/>
                    <a:pt x="16505" y="831"/>
                    <a:pt x="17831" y="1385"/>
                  </a:cubicBezTo>
                  <a:cubicBezTo>
                    <a:pt x="19157" y="1938"/>
                    <a:pt x="20294" y="2631"/>
                    <a:pt x="20863" y="3323"/>
                  </a:cubicBezTo>
                  <a:cubicBezTo>
                    <a:pt x="21431" y="4015"/>
                    <a:pt x="21431" y="4708"/>
                    <a:pt x="19915" y="5538"/>
                  </a:cubicBezTo>
                  <a:cubicBezTo>
                    <a:pt x="18399" y="6369"/>
                    <a:pt x="15368" y="7338"/>
                    <a:pt x="12147" y="7615"/>
                  </a:cubicBezTo>
                  <a:cubicBezTo>
                    <a:pt x="8926" y="7892"/>
                    <a:pt x="5515" y="7477"/>
                    <a:pt x="2105" y="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20521873" y="11665197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20646413" y="11768980"/>
              <a:ext cx="72649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4500"/>
                    <a:pt x="19543" y="9000"/>
                    <a:pt x="15943" y="12600"/>
                  </a:cubicBezTo>
                  <a:cubicBezTo>
                    <a:pt x="12343" y="16200"/>
                    <a:pt x="6171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20822844" y="11499144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21009653" y="11509523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21134192" y="1148876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21196461" y="11654819"/>
              <a:ext cx="5578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extrusionOk="0">
                  <a:moveTo>
                    <a:pt x="19059" y="0"/>
                  </a:moveTo>
                  <a:cubicBezTo>
                    <a:pt x="19059" y="2769"/>
                    <a:pt x="19059" y="5538"/>
                    <a:pt x="19694" y="8308"/>
                  </a:cubicBezTo>
                  <a:cubicBezTo>
                    <a:pt x="20329" y="11077"/>
                    <a:pt x="21600" y="13846"/>
                    <a:pt x="18424" y="16061"/>
                  </a:cubicBezTo>
                  <a:cubicBezTo>
                    <a:pt x="15247" y="18277"/>
                    <a:pt x="7624" y="199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21507811" y="11374605"/>
              <a:ext cx="179832" cy="55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0" y="0"/>
                  </a:moveTo>
                  <a:cubicBezTo>
                    <a:pt x="2038" y="3645"/>
                    <a:pt x="4075" y="7290"/>
                    <a:pt x="5094" y="10665"/>
                  </a:cubicBezTo>
                  <a:cubicBezTo>
                    <a:pt x="6113" y="14040"/>
                    <a:pt x="6113" y="17145"/>
                    <a:pt x="6113" y="19035"/>
                  </a:cubicBezTo>
                  <a:cubicBezTo>
                    <a:pt x="6113" y="20925"/>
                    <a:pt x="6113" y="21600"/>
                    <a:pt x="5706" y="21600"/>
                  </a:cubicBezTo>
                  <a:cubicBezTo>
                    <a:pt x="5298" y="21600"/>
                    <a:pt x="4483" y="20925"/>
                    <a:pt x="3872" y="19035"/>
                  </a:cubicBezTo>
                  <a:cubicBezTo>
                    <a:pt x="3260" y="17145"/>
                    <a:pt x="2853" y="14040"/>
                    <a:pt x="3464" y="11070"/>
                  </a:cubicBezTo>
                  <a:cubicBezTo>
                    <a:pt x="4075" y="8100"/>
                    <a:pt x="5706" y="5265"/>
                    <a:pt x="7132" y="3578"/>
                  </a:cubicBezTo>
                  <a:cubicBezTo>
                    <a:pt x="8558" y="1890"/>
                    <a:pt x="9781" y="1350"/>
                    <a:pt x="11411" y="945"/>
                  </a:cubicBezTo>
                  <a:cubicBezTo>
                    <a:pt x="13041" y="540"/>
                    <a:pt x="15079" y="270"/>
                    <a:pt x="16709" y="405"/>
                  </a:cubicBezTo>
                  <a:cubicBezTo>
                    <a:pt x="18340" y="540"/>
                    <a:pt x="19562" y="1080"/>
                    <a:pt x="20377" y="1958"/>
                  </a:cubicBezTo>
                  <a:cubicBezTo>
                    <a:pt x="21192" y="2835"/>
                    <a:pt x="21600" y="4050"/>
                    <a:pt x="20581" y="5198"/>
                  </a:cubicBezTo>
                  <a:cubicBezTo>
                    <a:pt x="19562" y="6345"/>
                    <a:pt x="17117" y="7425"/>
                    <a:pt x="14672" y="7898"/>
                  </a:cubicBezTo>
                  <a:cubicBezTo>
                    <a:pt x="12226" y="8370"/>
                    <a:pt x="9781" y="8235"/>
                    <a:pt x="7336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21756889" y="11644359"/>
              <a:ext cx="103784" cy="17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8" extrusionOk="0">
                  <a:moveTo>
                    <a:pt x="21600" y="1209"/>
                  </a:moveTo>
                  <a:cubicBezTo>
                    <a:pt x="18000" y="409"/>
                    <a:pt x="14400" y="-391"/>
                    <a:pt x="12600" y="209"/>
                  </a:cubicBezTo>
                  <a:cubicBezTo>
                    <a:pt x="10800" y="809"/>
                    <a:pt x="10800" y="2809"/>
                    <a:pt x="11880" y="5409"/>
                  </a:cubicBezTo>
                  <a:cubicBezTo>
                    <a:pt x="12960" y="8009"/>
                    <a:pt x="15120" y="11209"/>
                    <a:pt x="16560" y="14209"/>
                  </a:cubicBezTo>
                  <a:cubicBezTo>
                    <a:pt x="18000" y="17209"/>
                    <a:pt x="18720" y="20009"/>
                    <a:pt x="15840" y="20609"/>
                  </a:cubicBezTo>
                  <a:cubicBezTo>
                    <a:pt x="12960" y="21209"/>
                    <a:pt x="6480" y="19609"/>
                    <a:pt x="0" y="18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21954077" y="11132810"/>
              <a:ext cx="274662" cy="83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501" extrusionOk="0">
                  <a:moveTo>
                    <a:pt x="0" y="80"/>
                  </a:moveTo>
                  <a:cubicBezTo>
                    <a:pt x="1333" y="-10"/>
                    <a:pt x="2667" y="-99"/>
                    <a:pt x="4267" y="258"/>
                  </a:cubicBezTo>
                  <a:cubicBezTo>
                    <a:pt x="5867" y="615"/>
                    <a:pt x="7733" y="1418"/>
                    <a:pt x="9067" y="2579"/>
                  </a:cubicBezTo>
                  <a:cubicBezTo>
                    <a:pt x="10400" y="3739"/>
                    <a:pt x="11200" y="5256"/>
                    <a:pt x="12133" y="6461"/>
                  </a:cubicBezTo>
                  <a:cubicBezTo>
                    <a:pt x="13067" y="7666"/>
                    <a:pt x="14133" y="8559"/>
                    <a:pt x="16000" y="9094"/>
                  </a:cubicBezTo>
                  <a:cubicBezTo>
                    <a:pt x="17867" y="9630"/>
                    <a:pt x="20533" y="9808"/>
                    <a:pt x="21067" y="9898"/>
                  </a:cubicBezTo>
                  <a:cubicBezTo>
                    <a:pt x="21600" y="9987"/>
                    <a:pt x="20000" y="9987"/>
                    <a:pt x="18667" y="10121"/>
                  </a:cubicBezTo>
                  <a:cubicBezTo>
                    <a:pt x="17333" y="10255"/>
                    <a:pt x="16267" y="10522"/>
                    <a:pt x="15600" y="11192"/>
                  </a:cubicBezTo>
                  <a:cubicBezTo>
                    <a:pt x="14933" y="11861"/>
                    <a:pt x="14667" y="12932"/>
                    <a:pt x="15200" y="14271"/>
                  </a:cubicBezTo>
                  <a:cubicBezTo>
                    <a:pt x="15733" y="15610"/>
                    <a:pt x="17067" y="17217"/>
                    <a:pt x="17733" y="18377"/>
                  </a:cubicBezTo>
                  <a:cubicBezTo>
                    <a:pt x="18400" y="19537"/>
                    <a:pt x="18400" y="20251"/>
                    <a:pt x="16533" y="20698"/>
                  </a:cubicBezTo>
                  <a:cubicBezTo>
                    <a:pt x="14667" y="21144"/>
                    <a:pt x="10933" y="21322"/>
                    <a:pt x="720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22327696" y="11997302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19452909" y="12205780"/>
              <a:ext cx="451917" cy="38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348" extrusionOk="0">
                  <a:moveTo>
                    <a:pt x="1484" y="1670"/>
                  </a:moveTo>
                  <a:cubicBezTo>
                    <a:pt x="2144" y="5876"/>
                    <a:pt x="2803" y="10081"/>
                    <a:pt x="3463" y="13331"/>
                  </a:cubicBezTo>
                  <a:cubicBezTo>
                    <a:pt x="4122" y="16580"/>
                    <a:pt x="4782" y="18874"/>
                    <a:pt x="4947" y="19543"/>
                  </a:cubicBezTo>
                  <a:cubicBezTo>
                    <a:pt x="5111" y="20212"/>
                    <a:pt x="4782" y="19256"/>
                    <a:pt x="4369" y="16867"/>
                  </a:cubicBezTo>
                  <a:cubicBezTo>
                    <a:pt x="3957" y="14477"/>
                    <a:pt x="3463" y="10654"/>
                    <a:pt x="3215" y="8265"/>
                  </a:cubicBezTo>
                  <a:cubicBezTo>
                    <a:pt x="2968" y="5876"/>
                    <a:pt x="2968" y="4920"/>
                    <a:pt x="2968" y="3773"/>
                  </a:cubicBezTo>
                  <a:cubicBezTo>
                    <a:pt x="2968" y="2626"/>
                    <a:pt x="2968" y="1288"/>
                    <a:pt x="3380" y="619"/>
                  </a:cubicBezTo>
                  <a:cubicBezTo>
                    <a:pt x="3792" y="-50"/>
                    <a:pt x="4617" y="-50"/>
                    <a:pt x="7008" y="46"/>
                  </a:cubicBezTo>
                  <a:cubicBezTo>
                    <a:pt x="9398" y="141"/>
                    <a:pt x="13356" y="332"/>
                    <a:pt x="15911" y="428"/>
                  </a:cubicBezTo>
                  <a:cubicBezTo>
                    <a:pt x="18467" y="523"/>
                    <a:pt x="19621" y="523"/>
                    <a:pt x="20281" y="1097"/>
                  </a:cubicBezTo>
                  <a:cubicBezTo>
                    <a:pt x="20940" y="1670"/>
                    <a:pt x="21105" y="2817"/>
                    <a:pt x="21270" y="5685"/>
                  </a:cubicBezTo>
                  <a:cubicBezTo>
                    <a:pt x="21435" y="8552"/>
                    <a:pt x="21600" y="13139"/>
                    <a:pt x="21518" y="16102"/>
                  </a:cubicBezTo>
                  <a:cubicBezTo>
                    <a:pt x="21435" y="19065"/>
                    <a:pt x="21105" y="20403"/>
                    <a:pt x="20528" y="20977"/>
                  </a:cubicBezTo>
                  <a:cubicBezTo>
                    <a:pt x="19951" y="21550"/>
                    <a:pt x="19127" y="21359"/>
                    <a:pt x="16653" y="21072"/>
                  </a:cubicBezTo>
                  <a:cubicBezTo>
                    <a:pt x="14180" y="20785"/>
                    <a:pt x="10058" y="20403"/>
                    <a:pt x="7008" y="20021"/>
                  </a:cubicBezTo>
                  <a:cubicBezTo>
                    <a:pt x="3957" y="19638"/>
                    <a:pt x="1979" y="19256"/>
                    <a:pt x="0" y="1887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19569900" y="12246382"/>
              <a:ext cx="22252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17846" y="0"/>
                  </a:moveTo>
                  <a:cubicBezTo>
                    <a:pt x="12446" y="4181"/>
                    <a:pt x="7046" y="8361"/>
                    <a:pt x="3869" y="10916"/>
                  </a:cubicBezTo>
                  <a:cubicBezTo>
                    <a:pt x="693" y="13471"/>
                    <a:pt x="-260" y="14400"/>
                    <a:pt x="58" y="14864"/>
                  </a:cubicBezTo>
                  <a:cubicBezTo>
                    <a:pt x="375" y="15329"/>
                    <a:pt x="1963" y="15329"/>
                    <a:pt x="3711" y="15097"/>
                  </a:cubicBezTo>
                  <a:cubicBezTo>
                    <a:pt x="5458" y="14864"/>
                    <a:pt x="7364" y="14400"/>
                    <a:pt x="10540" y="13355"/>
                  </a:cubicBezTo>
                  <a:cubicBezTo>
                    <a:pt x="13716" y="12310"/>
                    <a:pt x="18164" y="10684"/>
                    <a:pt x="19752" y="10219"/>
                  </a:cubicBezTo>
                  <a:cubicBezTo>
                    <a:pt x="21340" y="9755"/>
                    <a:pt x="20069" y="10452"/>
                    <a:pt x="16734" y="12542"/>
                  </a:cubicBezTo>
                  <a:cubicBezTo>
                    <a:pt x="13399" y="14632"/>
                    <a:pt x="7999" y="18116"/>
                    <a:pt x="259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28" name="Pick basis for   and  , the linear transformation   can be written as matrix multiplication  , with   and  . The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102318"/>
                <a:ext cx="21844000" cy="10601850"/>
              </a:xfrm>
              <a:prstGeom prst="rect">
                <a:avLst/>
              </a:prstGeom>
            </p:spPr>
            <p:txBody>
              <a:bodyPr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Pick basis for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 linear transformation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written as matrix multiplication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Then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null space (零空间)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column space (列空间)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As we have seen, they are sub vector spaces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respectively. 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528" name="Pick basis for   and  , the linear transformation   can be written as matrix multiplication  , with   and  . The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102318"/>
                <a:ext cx="21844000" cy="10601850"/>
              </a:xfrm>
              <a:prstGeom prst="rect">
                <a:avLst/>
              </a:prstGeom>
              <a:blipFill rotWithShape="0">
                <a:blip r:embed="rId5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69" name="Drawing"/>
          <p:cNvGrpSpPr/>
          <p:nvPr/>
        </p:nvGrpSpPr>
        <p:grpSpPr>
          <a:xfrm>
            <a:off x="2558149" y="5087640"/>
            <a:ext cx="20302862" cy="3540720"/>
            <a:chOff x="0" y="0"/>
            <a:chExt cx="20302861" cy="3540718"/>
          </a:xfrm>
        </p:grpSpPr>
        <p:sp>
          <p:nvSpPr>
            <p:cNvPr id="2529" name="Line"/>
            <p:cNvSpPr/>
            <p:nvPr/>
          </p:nvSpPr>
          <p:spPr>
            <a:xfrm>
              <a:off x="0" y="487581"/>
              <a:ext cx="344332" cy="35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75" extrusionOk="0">
                  <a:moveTo>
                    <a:pt x="0" y="208"/>
                  </a:moveTo>
                  <a:cubicBezTo>
                    <a:pt x="1944" y="5815"/>
                    <a:pt x="3888" y="11423"/>
                    <a:pt x="4968" y="15162"/>
                  </a:cubicBezTo>
                  <a:cubicBezTo>
                    <a:pt x="6048" y="18900"/>
                    <a:pt x="6264" y="20769"/>
                    <a:pt x="6264" y="21185"/>
                  </a:cubicBezTo>
                  <a:cubicBezTo>
                    <a:pt x="6264" y="21600"/>
                    <a:pt x="6048" y="20562"/>
                    <a:pt x="6480" y="18485"/>
                  </a:cubicBezTo>
                  <a:cubicBezTo>
                    <a:pt x="6912" y="16408"/>
                    <a:pt x="7992" y="13292"/>
                    <a:pt x="10260" y="10177"/>
                  </a:cubicBezTo>
                  <a:cubicBezTo>
                    <a:pt x="12528" y="7062"/>
                    <a:pt x="15984" y="3946"/>
                    <a:pt x="18252" y="2181"/>
                  </a:cubicBezTo>
                  <a:cubicBezTo>
                    <a:pt x="20520" y="415"/>
                    <a:pt x="21600" y="0"/>
                    <a:pt x="21492" y="0"/>
                  </a:cubicBezTo>
                  <a:cubicBezTo>
                    <a:pt x="21384" y="0"/>
                    <a:pt x="20088" y="415"/>
                    <a:pt x="18792" y="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124539" y="667472"/>
              <a:ext cx="892534" cy="229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0"/>
                  </a:moveTo>
                  <a:cubicBezTo>
                    <a:pt x="753" y="4129"/>
                    <a:pt x="1507" y="8259"/>
                    <a:pt x="2177" y="11912"/>
                  </a:cubicBezTo>
                  <a:cubicBezTo>
                    <a:pt x="2847" y="15565"/>
                    <a:pt x="3433" y="18741"/>
                    <a:pt x="3935" y="20171"/>
                  </a:cubicBezTo>
                  <a:cubicBezTo>
                    <a:pt x="4437" y="21600"/>
                    <a:pt x="4856" y="21282"/>
                    <a:pt x="5693" y="19853"/>
                  </a:cubicBezTo>
                  <a:cubicBezTo>
                    <a:pt x="6530" y="18424"/>
                    <a:pt x="7786" y="15882"/>
                    <a:pt x="8581" y="14135"/>
                  </a:cubicBezTo>
                  <a:cubicBezTo>
                    <a:pt x="9377" y="12388"/>
                    <a:pt x="9712" y="11435"/>
                    <a:pt x="10005" y="10165"/>
                  </a:cubicBezTo>
                  <a:cubicBezTo>
                    <a:pt x="10298" y="8894"/>
                    <a:pt x="10549" y="7306"/>
                    <a:pt x="10465" y="6353"/>
                  </a:cubicBezTo>
                  <a:cubicBezTo>
                    <a:pt x="10381" y="5400"/>
                    <a:pt x="9963" y="5082"/>
                    <a:pt x="9586" y="5400"/>
                  </a:cubicBezTo>
                  <a:cubicBezTo>
                    <a:pt x="9209" y="5718"/>
                    <a:pt x="8874" y="6671"/>
                    <a:pt x="8707" y="7941"/>
                  </a:cubicBezTo>
                  <a:cubicBezTo>
                    <a:pt x="8540" y="9212"/>
                    <a:pt x="8540" y="10800"/>
                    <a:pt x="8833" y="12865"/>
                  </a:cubicBezTo>
                  <a:cubicBezTo>
                    <a:pt x="9126" y="14929"/>
                    <a:pt x="9712" y="17471"/>
                    <a:pt x="10214" y="18900"/>
                  </a:cubicBezTo>
                  <a:cubicBezTo>
                    <a:pt x="10716" y="20329"/>
                    <a:pt x="11135" y="20647"/>
                    <a:pt x="11595" y="20806"/>
                  </a:cubicBezTo>
                  <a:cubicBezTo>
                    <a:pt x="12056" y="20965"/>
                    <a:pt x="12558" y="20965"/>
                    <a:pt x="13102" y="19694"/>
                  </a:cubicBezTo>
                  <a:cubicBezTo>
                    <a:pt x="13647" y="18424"/>
                    <a:pt x="14233" y="15882"/>
                    <a:pt x="14651" y="13976"/>
                  </a:cubicBezTo>
                  <a:cubicBezTo>
                    <a:pt x="15070" y="12071"/>
                    <a:pt x="15321" y="10800"/>
                    <a:pt x="15656" y="10165"/>
                  </a:cubicBezTo>
                  <a:cubicBezTo>
                    <a:pt x="15991" y="9529"/>
                    <a:pt x="16409" y="9529"/>
                    <a:pt x="16744" y="10800"/>
                  </a:cubicBezTo>
                  <a:cubicBezTo>
                    <a:pt x="17079" y="12071"/>
                    <a:pt x="17330" y="14612"/>
                    <a:pt x="17791" y="16835"/>
                  </a:cubicBezTo>
                  <a:cubicBezTo>
                    <a:pt x="18251" y="19059"/>
                    <a:pt x="18921" y="20965"/>
                    <a:pt x="19591" y="20965"/>
                  </a:cubicBezTo>
                  <a:cubicBezTo>
                    <a:pt x="20260" y="20965"/>
                    <a:pt x="20930" y="19059"/>
                    <a:pt x="21600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1208615" y="553310"/>
              <a:ext cx="78293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8" h="21600" extrusionOk="0">
                  <a:moveTo>
                    <a:pt x="14968" y="0"/>
                  </a:moveTo>
                  <a:cubicBezTo>
                    <a:pt x="8668" y="1858"/>
                    <a:pt x="2368" y="3716"/>
                    <a:pt x="568" y="6735"/>
                  </a:cubicBezTo>
                  <a:cubicBezTo>
                    <a:pt x="-1232" y="9755"/>
                    <a:pt x="1468" y="13935"/>
                    <a:pt x="5518" y="16606"/>
                  </a:cubicBezTo>
                  <a:cubicBezTo>
                    <a:pt x="9568" y="19277"/>
                    <a:pt x="14968" y="20439"/>
                    <a:pt x="203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1504851" y="522094"/>
              <a:ext cx="197189" cy="595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21600" y="373"/>
                  </a:moveTo>
                  <a:cubicBezTo>
                    <a:pt x="18568" y="126"/>
                    <a:pt x="15537" y="-121"/>
                    <a:pt x="13642" y="64"/>
                  </a:cubicBezTo>
                  <a:cubicBezTo>
                    <a:pt x="11747" y="249"/>
                    <a:pt x="10989" y="866"/>
                    <a:pt x="11368" y="2780"/>
                  </a:cubicBezTo>
                  <a:cubicBezTo>
                    <a:pt x="11747" y="4693"/>
                    <a:pt x="13263" y="7902"/>
                    <a:pt x="14968" y="10679"/>
                  </a:cubicBezTo>
                  <a:cubicBezTo>
                    <a:pt x="16674" y="13456"/>
                    <a:pt x="18568" y="15801"/>
                    <a:pt x="19516" y="17406"/>
                  </a:cubicBezTo>
                  <a:cubicBezTo>
                    <a:pt x="20463" y="19010"/>
                    <a:pt x="20463" y="19874"/>
                    <a:pt x="19705" y="20492"/>
                  </a:cubicBezTo>
                  <a:cubicBezTo>
                    <a:pt x="18947" y="21109"/>
                    <a:pt x="17432" y="21479"/>
                    <a:pt x="14021" y="21047"/>
                  </a:cubicBezTo>
                  <a:cubicBezTo>
                    <a:pt x="10611" y="20615"/>
                    <a:pt x="5305" y="19381"/>
                    <a:pt x="0" y="18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1463338" y="802389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1888848" y="563689"/>
              <a:ext cx="13411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0" y="0"/>
                  </a:moveTo>
                  <a:cubicBezTo>
                    <a:pt x="5400" y="1050"/>
                    <a:pt x="10800" y="2100"/>
                    <a:pt x="14850" y="4500"/>
                  </a:cubicBezTo>
                  <a:cubicBezTo>
                    <a:pt x="18900" y="6900"/>
                    <a:pt x="21600" y="10650"/>
                    <a:pt x="20790" y="13650"/>
                  </a:cubicBezTo>
                  <a:cubicBezTo>
                    <a:pt x="19980" y="16650"/>
                    <a:pt x="15660" y="18900"/>
                    <a:pt x="12150" y="20100"/>
                  </a:cubicBezTo>
                  <a:cubicBezTo>
                    <a:pt x="8640" y="21300"/>
                    <a:pt x="5940" y="21450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2387006" y="620309"/>
              <a:ext cx="295427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0609" extrusionOk="0">
                  <a:moveTo>
                    <a:pt x="0" y="20609"/>
                  </a:moveTo>
                  <a:cubicBezTo>
                    <a:pt x="5214" y="17909"/>
                    <a:pt x="10428" y="15209"/>
                    <a:pt x="14276" y="11159"/>
                  </a:cubicBezTo>
                  <a:cubicBezTo>
                    <a:pt x="18124" y="7109"/>
                    <a:pt x="20607" y="1709"/>
                    <a:pt x="21103" y="359"/>
                  </a:cubicBezTo>
                  <a:cubicBezTo>
                    <a:pt x="21600" y="-991"/>
                    <a:pt x="20110" y="1709"/>
                    <a:pt x="19117" y="4409"/>
                  </a:cubicBezTo>
                  <a:cubicBezTo>
                    <a:pt x="18124" y="7109"/>
                    <a:pt x="17628" y="9809"/>
                    <a:pt x="17131" y="12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2397385" y="781633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3146985" y="249246"/>
              <a:ext cx="246716" cy="78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1" extrusionOk="0">
                  <a:moveTo>
                    <a:pt x="4295" y="85"/>
                  </a:moveTo>
                  <a:cubicBezTo>
                    <a:pt x="2795" y="-10"/>
                    <a:pt x="1295" y="-104"/>
                    <a:pt x="545" y="273"/>
                  </a:cubicBezTo>
                  <a:cubicBezTo>
                    <a:pt x="-205" y="651"/>
                    <a:pt x="-205" y="1499"/>
                    <a:pt x="695" y="3056"/>
                  </a:cubicBezTo>
                  <a:cubicBezTo>
                    <a:pt x="1595" y="4612"/>
                    <a:pt x="3395" y="6876"/>
                    <a:pt x="4145" y="8244"/>
                  </a:cubicBezTo>
                  <a:cubicBezTo>
                    <a:pt x="4895" y="9611"/>
                    <a:pt x="4595" y="10083"/>
                    <a:pt x="3695" y="10460"/>
                  </a:cubicBezTo>
                  <a:cubicBezTo>
                    <a:pt x="2795" y="10837"/>
                    <a:pt x="1295" y="11120"/>
                    <a:pt x="1595" y="11120"/>
                  </a:cubicBezTo>
                  <a:cubicBezTo>
                    <a:pt x="1895" y="11120"/>
                    <a:pt x="3995" y="10837"/>
                    <a:pt x="5495" y="10885"/>
                  </a:cubicBezTo>
                  <a:cubicBezTo>
                    <a:pt x="6995" y="10932"/>
                    <a:pt x="7895" y="11309"/>
                    <a:pt x="8345" y="12252"/>
                  </a:cubicBezTo>
                  <a:cubicBezTo>
                    <a:pt x="8795" y="13196"/>
                    <a:pt x="8795" y="14705"/>
                    <a:pt x="8645" y="15742"/>
                  </a:cubicBezTo>
                  <a:cubicBezTo>
                    <a:pt x="8495" y="16780"/>
                    <a:pt x="8195" y="17346"/>
                    <a:pt x="7895" y="17912"/>
                  </a:cubicBezTo>
                  <a:cubicBezTo>
                    <a:pt x="7595" y="18478"/>
                    <a:pt x="7295" y="19044"/>
                    <a:pt x="6995" y="19610"/>
                  </a:cubicBezTo>
                  <a:cubicBezTo>
                    <a:pt x="6695" y="20175"/>
                    <a:pt x="6395" y="20741"/>
                    <a:pt x="6995" y="21072"/>
                  </a:cubicBezTo>
                  <a:cubicBezTo>
                    <a:pt x="7595" y="21402"/>
                    <a:pt x="9095" y="21496"/>
                    <a:pt x="11645" y="21260"/>
                  </a:cubicBezTo>
                  <a:cubicBezTo>
                    <a:pt x="14195" y="21024"/>
                    <a:pt x="17795" y="20458"/>
                    <a:pt x="21395" y="19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3756940" y="522175"/>
              <a:ext cx="255650" cy="24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0908" extrusionOk="0">
                  <a:moveTo>
                    <a:pt x="0" y="11540"/>
                  </a:moveTo>
                  <a:cubicBezTo>
                    <a:pt x="0" y="10060"/>
                    <a:pt x="0" y="8581"/>
                    <a:pt x="576" y="7101"/>
                  </a:cubicBezTo>
                  <a:cubicBezTo>
                    <a:pt x="1152" y="5622"/>
                    <a:pt x="2304" y="4142"/>
                    <a:pt x="3600" y="3403"/>
                  </a:cubicBezTo>
                  <a:cubicBezTo>
                    <a:pt x="4896" y="2663"/>
                    <a:pt x="6336" y="2663"/>
                    <a:pt x="7488" y="4290"/>
                  </a:cubicBezTo>
                  <a:cubicBezTo>
                    <a:pt x="8640" y="5918"/>
                    <a:pt x="9504" y="9173"/>
                    <a:pt x="10368" y="12132"/>
                  </a:cubicBezTo>
                  <a:cubicBezTo>
                    <a:pt x="11232" y="15090"/>
                    <a:pt x="12096" y="17753"/>
                    <a:pt x="13248" y="19381"/>
                  </a:cubicBezTo>
                  <a:cubicBezTo>
                    <a:pt x="14400" y="21008"/>
                    <a:pt x="15840" y="21600"/>
                    <a:pt x="17424" y="19825"/>
                  </a:cubicBezTo>
                  <a:cubicBezTo>
                    <a:pt x="19008" y="18049"/>
                    <a:pt x="20736" y="13907"/>
                    <a:pt x="21168" y="10208"/>
                  </a:cubicBezTo>
                  <a:cubicBezTo>
                    <a:pt x="21600" y="6510"/>
                    <a:pt x="20736" y="3255"/>
                    <a:pt x="198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3715427" y="283475"/>
              <a:ext cx="318936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57" extrusionOk="0">
                  <a:moveTo>
                    <a:pt x="0" y="19800"/>
                  </a:moveTo>
                  <a:cubicBezTo>
                    <a:pt x="6271" y="20400"/>
                    <a:pt x="12542" y="21000"/>
                    <a:pt x="16258" y="21300"/>
                  </a:cubicBezTo>
                  <a:cubicBezTo>
                    <a:pt x="19974" y="21600"/>
                    <a:pt x="21135" y="21600"/>
                    <a:pt x="21368" y="20100"/>
                  </a:cubicBezTo>
                  <a:cubicBezTo>
                    <a:pt x="21600" y="18600"/>
                    <a:pt x="20903" y="15600"/>
                    <a:pt x="19858" y="12000"/>
                  </a:cubicBezTo>
                  <a:cubicBezTo>
                    <a:pt x="18813" y="8400"/>
                    <a:pt x="17419" y="4200"/>
                    <a:pt x="16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4381267" y="478684"/>
              <a:ext cx="247451" cy="28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72" extrusionOk="0">
                  <a:moveTo>
                    <a:pt x="16959" y="1690"/>
                  </a:moveTo>
                  <a:cubicBezTo>
                    <a:pt x="15759" y="919"/>
                    <a:pt x="14559" y="147"/>
                    <a:pt x="12459" y="19"/>
                  </a:cubicBezTo>
                  <a:cubicBezTo>
                    <a:pt x="10359" y="-110"/>
                    <a:pt x="7359" y="404"/>
                    <a:pt x="4809" y="2461"/>
                  </a:cubicBezTo>
                  <a:cubicBezTo>
                    <a:pt x="2259" y="4519"/>
                    <a:pt x="159" y="8119"/>
                    <a:pt x="9" y="11076"/>
                  </a:cubicBezTo>
                  <a:cubicBezTo>
                    <a:pt x="-141" y="14033"/>
                    <a:pt x="1659" y="16347"/>
                    <a:pt x="4209" y="18147"/>
                  </a:cubicBezTo>
                  <a:cubicBezTo>
                    <a:pt x="6759" y="19947"/>
                    <a:pt x="10059" y="21233"/>
                    <a:pt x="13059" y="21361"/>
                  </a:cubicBezTo>
                  <a:cubicBezTo>
                    <a:pt x="16059" y="21490"/>
                    <a:pt x="18759" y="20461"/>
                    <a:pt x="21459" y="19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4369259" y="615580"/>
              <a:ext cx="23870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4940066" y="439149"/>
              <a:ext cx="373619" cy="356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0"/>
                  </a:moveTo>
                  <a:cubicBezTo>
                    <a:pt x="2400" y="4362"/>
                    <a:pt x="4800" y="8723"/>
                    <a:pt x="6400" y="12046"/>
                  </a:cubicBezTo>
                  <a:cubicBezTo>
                    <a:pt x="8000" y="15369"/>
                    <a:pt x="8800" y="17654"/>
                    <a:pt x="9500" y="19212"/>
                  </a:cubicBezTo>
                  <a:cubicBezTo>
                    <a:pt x="10200" y="20769"/>
                    <a:pt x="10800" y="21600"/>
                    <a:pt x="11200" y="21392"/>
                  </a:cubicBezTo>
                  <a:cubicBezTo>
                    <a:pt x="11600" y="21185"/>
                    <a:pt x="11800" y="19938"/>
                    <a:pt x="12400" y="17135"/>
                  </a:cubicBezTo>
                  <a:cubicBezTo>
                    <a:pt x="13000" y="14331"/>
                    <a:pt x="14000" y="9969"/>
                    <a:pt x="14400" y="7062"/>
                  </a:cubicBezTo>
                  <a:cubicBezTo>
                    <a:pt x="14800" y="4154"/>
                    <a:pt x="14600" y="2700"/>
                    <a:pt x="15000" y="1973"/>
                  </a:cubicBezTo>
                  <a:cubicBezTo>
                    <a:pt x="15400" y="1246"/>
                    <a:pt x="16400" y="1246"/>
                    <a:pt x="17600" y="1246"/>
                  </a:cubicBezTo>
                  <a:cubicBezTo>
                    <a:pt x="18800" y="1246"/>
                    <a:pt x="20200" y="1246"/>
                    <a:pt x="21600" y="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5656168" y="190070"/>
              <a:ext cx="51892" cy="78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0"/>
                  </a:moveTo>
                  <a:cubicBezTo>
                    <a:pt x="0" y="1981"/>
                    <a:pt x="0" y="3962"/>
                    <a:pt x="1440" y="6650"/>
                  </a:cubicBezTo>
                  <a:cubicBezTo>
                    <a:pt x="2880" y="9338"/>
                    <a:pt x="5760" y="12734"/>
                    <a:pt x="7920" y="15186"/>
                  </a:cubicBezTo>
                  <a:cubicBezTo>
                    <a:pt x="10080" y="17638"/>
                    <a:pt x="11520" y="19148"/>
                    <a:pt x="12960" y="20138"/>
                  </a:cubicBezTo>
                  <a:cubicBezTo>
                    <a:pt x="14400" y="21128"/>
                    <a:pt x="15840" y="21600"/>
                    <a:pt x="17280" y="21506"/>
                  </a:cubicBezTo>
                  <a:cubicBezTo>
                    <a:pt x="18720" y="21411"/>
                    <a:pt x="20160" y="20751"/>
                    <a:pt x="21600" y="20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6268486" y="361165"/>
              <a:ext cx="259459" cy="5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942"/>
                  </a:moveTo>
                  <a:cubicBezTo>
                    <a:pt x="19584" y="442"/>
                    <a:pt x="17568" y="-57"/>
                    <a:pt x="16272" y="5"/>
                  </a:cubicBezTo>
                  <a:cubicBezTo>
                    <a:pt x="14976" y="68"/>
                    <a:pt x="14400" y="692"/>
                    <a:pt x="14256" y="2503"/>
                  </a:cubicBezTo>
                  <a:cubicBezTo>
                    <a:pt x="14112" y="4313"/>
                    <a:pt x="14400" y="7309"/>
                    <a:pt x="14832" y="10244"/>
                  </a:cubicBezTo>
                  <a:cubicBezTo>
                    <a:pt x="15264" y="13178"/>
                    <a:pt x="15840" y="16049"/>
                    <a:pt x="15984" y="17797"/>
                  </a:cubicBezTo>
                  <a:cubicBezTo>
                    <a:pt x="16128" y="19545"/>
                    <a:pt x="15840" y="20170"/>
                    <a:pt x="14256" y="20669"/>
                  </a:cubicBezTo>
                  <a:cubicBezTo>
                    <a:pt x="12672" y="21168"/>
                    <a:pt x="9792" y="21543"/>
                    <a:pt x="7200" y="21106"/>
                  </a:cubicBezTo>
                  <a:cubicBezTo>
                    <a:pt x="4608" y="20669"/>
                    <a:pt x="2304" y="19420"/>
                    <a:pt x="0" y="18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6237352" y="605202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73" y="2400"/>
                    <a:pt x="11345" y="4800"/>
                    <a:pt x="14945" y="8400"/>
                  </a:cubicBezTo>
                  <a:cubicBezTo>
                    <a:pt x="18545" y="12000"/>
                    <a:pt x="20073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6792887" y="522175"/>
              <a:ext cx="8792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1" h="21600" extrusionOk="0">
                  <a:moveTo>
                    <a:pt x="15531" y="0"/>
                  </a:moveTo>
                  <a:cubicBezTo>
                    <a:pt x="11531" y="0"/>
                    <a:pt x="7531" y="0"/>
                    <a:pt x="4331" y="1680"/>
                  </a:cubicBezTo>
                  <a:cubicBezTo>
                    <a:pt x="1131" y="3360"/>
                    <a:pt x="-1269" y="6720"/>
                    <a:pt x="731" y="10080"/>
                  </a:cubicBezTo>
                  <a:cubicBezTo>
                    <a:pt x="2731" y="13440"/>
                    <a:pt x="9131" y="16800"/>
                    <a:pt x="13131" y="18720"/>
                  </a:cubicBezTo>
                  <a:cubicBezTo>
                    <a:pt x="17131" y="20640"/>
                    <a:pt x="18731" y="21120"/>
                    <a:pt x="203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7098750" y="574067"/>
              <a:ext cx="192389" cy="18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327" extrusionOk="0">
                  <a:moveTo>
                    <a:pt x="0" y="4800"/>
                  </a:moveTo>
                  <a:cubicBezTo>
                    <a:pt x="1516" y="8400"/>
                    <a:pt x="3032" y="12000"/>
                    <a:pt x="4358" y="14800"/>
                  </a:cubicBezTo>
                  <a:cubicBezTo>
                    <a:pt x="5684" y="17600"/>
                    <a:pt x="6821" y="19600"/>
                    <a:pt x="9284" y="20600"/>
                  </a:cubicBezTo>
                  <a:cubicBezTo>
                    <a:pt x="11747" y="21600"/>
                    <a:pt x="15537" y="21600"/>
                    <a:pt x="18000" y="20400"/>
                  </a:cubicBezTo>
                  <a:cubicBezTo>
                    <a:pt x="20463" y="19200"/>
                    <a:pt x="21600" y="16800"/>
                    <a:pt x="20842" y="13200"/>
                  </a:cubicBezTo>
                  <a:cubicBezTo>
                    <a:pt x="20084" y="9600"/>
                    <a:pt x="17432" y="4800"/>
                    <a:pt x="147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7005345" y="376880"/>
              <a:ext cx="289052" cy="9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073" extrusionOk="0">
                  <a:moveTo>
                    <a:pt x="0" y="20110"/>
                  </a:moveTo>
                  <a:cubicBezTo>
                    <a:pt x="5400" y="20110"/>
                    <a:pt x="10800" y="20110"/>
                    <a:pt x="14143" y="20483"/>
                  </a:cubicBezTo>
                  <a:cubicBezTo>
                    <a:pt x="17486" y="20855"/>
                    <a:pt x="18771" y="21600"/>
                    <a:pt x="19800" y="20483"/>
                  </a:cubicBezTo>
                  <a:cubicBezTo>
                    <a:pt x="20829" y="19366"/>
                    <a:pt x="21600" y="16386"/>
                    <a:pt x="21471" y="12662"/>
                  </a:cubicBezTo>
                  <a:cubicBezTo>
                    <a:pt x="21343" y="8938"/>
                    <a:pt x="20314" y="4469"/>
                    <a:pt x="192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7513882" y="480662"/>
              <a:ext cx="151801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600" extrusionOk="0">
                  <a:moveTo>
                    <a:pt x="1409" y="0"/>
                  </a:moveTo>
                  <a:cubicBezTo>
                    <a:pt x="6574" y="1326"/>
                    <a:pt x="11739" y="2653"/>
                    <a:pt x="15496" y="5021"/>
                  </a:cubicBezTo>
                  <a:cubicBezTo>
                    <a:pt x="19252" y="7389"/>
                    <a:pt x="21600" y="10800"/>
                    <a:pt x="20191" y="13642"/>
                  </a:cubicBezTo>
                  <a:cubicBezTo>
                    <a:pt x="18783" y="16484"/>
                    <a:pt x="13617" y="18758"/>
                    <a:pt x="9626" y="19989"/>
                  </a:cubicBezTo>
                  <a:cubicBezTo>
                    <a:pt x="5635" y="21221"/>
                    <a:pt x="2817" y="214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7980905" y="551312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8032796" y="667472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8523769" y="532554"/>
              <a:ext cx="263183" cy="21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68" extrusionOk="0">
                  <a:moveTo>
                    <a:pt x="8157" y="2090"/>
                  </a:moveTo>
                  <a:cubicBezTo>
                    <a:pt x="6754" y="1742"/>
                    <a:pt x="5351" y="1394"/>
                    <a:pt x="3949" y="1568"/>
                  </a:cubicBezTo>
                  <a:cubicBezTo>
                    <a:pt x="2546" y="1742"/>
                    <a:pt x="1144" y="2439"/>
                    <a:pt x="442" y="3658"/>
                  </a:cubicBezTo>
                  <a:cubicBezTo>
                    <a:pt x="-259" y="4877"/>
                    <a:pt x="-259" y="6619"/>
                    <a:pt x="1424" y="9581"/>
                  </a:cubicBezTo>
                  <a:cubicBezTo>
                    <a:pt x="3107" y="12542"/>
                    <a:pt x="6473" y="16723"/>
                    <a:pt x="9699" y="18987"/>
                  </a:cubicBezTo>
                  <a:cubicBezTo>
                    <a:pt x="12925" y="21252"/>
                    <a:pt x="16011" y="21600"/>
                    <a:pt x="18115" y="21252"/>
                  </a:cubicBezTo>
                  <a:cubicBezTo>
                    <a:pt x="20219" y="20903"/>
                    <a:pt x="21341" y="19858"/>
                    <a:pt x="21341" y="17419"/>
                  </a:cubicBezTo>
                  <a:cubicBezTo>
                    <a:pt x="21341" y="14981"/>
                    <a:pt x="20219" y="11148"/>
                    <a:pt x="17554" y="8013"/>
                  </a:cubicBezTo>
                  <a:cubicBezTo>
                    <a:pt x="14889" y="4877"/>
                    <a:pt x="10681" y="2439"/>
                    <a:pt x="6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9039490" y="127801"/>
              <a:ext cx="163257" cy="97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524" extrusionOk="0">
                  <a:moveTo>
                    <a:pt x="6750" y="0"/>
                  </a:moveTo>
                  <a:cubicBezTo>
                    <a:pt x="9000" y="76"/>
                    <a:pt x="11250" y="152"/>
                    <a:pt x="12825" y="608"/>
                  </a:cubicBezTo>
                  <a:cubicBezTo>
                    <a:pt x="14400" y="1065"/>
                    <a:pt x="15300" y="1901"/>
                    <a:pt x="15075" y="2966"/>
                  </a:cubicBezTo>
                  <a:cubicBezTo>
                    <a:pt x="14850" y="4031"/>
                    <a:pt x="13500" y="5324"/>
                    <a:pt x="13500" y="6465"/>
                  </a:cubicBezTo>
                  <a:cubicBezTo>
                    <a:pt x="13500" y="7606"/>
                    <a:pt x="14850" y="8594"/>
                    <a:pt x="16650" y="10077"/>
                  </a:cubicBezTo>
                  <a:cubicBezTo>
                    <a:pt x="18450" y="11561"/>
                    <a:pt x="20700" y="13538"/>
                    <a:pt x="21150" y="15287"/>
                  </a:cubicBezTo>
                  <a:cubicBezTo>
                    <a:pt x="21600" y="17037"/>
                    <a:pt x="20250" y="18558"/>
                    <a:pt x="18000" y="19585"/>
                  </a:cubicBezTo>
                  <a:cubicBezTo>
                    <a:pt x="15750" y="20611"/>
                    <a:pt x="12600" y="21144"/>
                    <a:pt x="9450" y="21372"/>
                  </a:cubicBezTo>
                  <a:cubicBezTo>
                    <a:pt x="6300" y="21600"/>
                    <a:pt x="3150" y="21524"/>
                    <a:pt x="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9714079" y="450392"/>
              <a:ext cx="292443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0700" extrusionOk="0">
                  <a:moveTo>
                    <a:pt x="0" y="20700"/>
                  </a:moveTo>
                  <a:cubicBezTo>
                    <a:pt x="6099" y="13500"/>
                    <a:pt x="12198" y="6300"/>
                    <a:pt x="16009" y="2700"/>
                  </a:cubicBezTo>
                  <a:cubicBezTo>
                    <a:pt x="19821" y="-900"/>
                    <a:pt x="21346" y="-900"/>
                    <a:pt x="21473" y="2700"/>
                  </a:cubicBezTo>
                  <a:cubicBezTo>
                    <a:pt x="21600" y="6300"/>
                    <a:pt x="20329" y="13500"/>
                    <a:pt x="19059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9734836" y="574067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3600"/>
                    <a:pt x="11200" y="7200"/>
                    <a:pt x="14800" y="10800"/>
                  </a:cubicBezTo>
                  <a:cubicBezTo>
                    <a:pt x="18400" y="14400"/>
                    <a:pt x="200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0463096" y="-1"/>
              <a:ext cx="112383" cy="92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515" extrusionOk="0">
                  <a:moveTo>
                    <a:pt x="11445" y="76"/>
                  </a:moveTo>
                  <a:cubicBezTo>
                    <a:pt x="8172" y="-5"/>
                    <a:pt x="4899" y="-85"/>
                    <a:pt x="3263" y="196"/>
                  </a:cubicBezTo>
                  <a:cubicBezTo>
                    <a:pt x="1627" y="477"/>
                    <a:pt x="1627" y="1119"/>
                    <a:pt x="2608" y="2203"/>
                  </a:cubicBezTo>
                  <a:cubicBezTo>
                    <a:pt x="3590" y="3287"/>
                    <a:pt x="5554" y="4813"/>
                    <a:pt x="6208" y="5977"/>
                  </a:cubicBezTo>
                  <a:cubicBezTo>
                    <a:pt x="6863" y="7142"/>
                    <a:pt x="6208" y="7945"/>
                    <a:pt x="4572" y="8507"/>
                  </a:cubicBezTo>
                  <a:cubicBezTo>
                    <a:pt x="2936" y="9069"/>
                    <a:pt x="318" y="9390"/>
                    <a:pt x="318" y="9671"/>
                  </a:cubicBezTo>
                  <a:cubicBezTo>
                    <a:pt x="318" y="9952"/>
                    <a:pt x="2936" y="10193"/>
                    <a:pt x="5554" y="10795"/>
                  </a:cubicBezTo>
                  <a:cubicBezTo>
                    <a:pt x="8172" y="11398"/>
                    <a:pt x="10790" y="12361"/>
                    <a:pt x="10790" y="13485"/>
                  </a:cubicBezTo>
                  <a:cubicBezTo>
                    <a:pt x="10790" y="14609"/>
                    <a:pt x="8172" y="15894"/>
                    <a:pt x="5881" y="17058"/>
                  </a:cubicBezTo>
                  <a:cubicBezTo>
                    <a:pt x="3590" y="18223"/>
                    <a:pt x="1627" y="19267"/>
                    <a:pt x="645" y="19989"/>
                  </a:cubicBezTo>
                  <a:cubicBezTo>
                    <a:pt x="-337" y="20712"/>
                    <a:pt x="-337" y="21114"/>
                    <a:pt x="1627" y="21314"/>
                  </a:cubicBezTo>
                  <a:cubicBezTo>
                    <a:pt x="3590" y="21515"/>
                    <a:pt x="7518" y="21515"/>
                    <a:pt x="11118" y="21515"/>
                  </a:cubicBezTo>
                  <a:cubicBezTo>
                    <a:pt x="14718" y="21515"/>
                    <a:pt x="17990" y="21515"/>
                    <a:pt x="21263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0990609" y="368429"/>
              <a:ext cx="346479" cy="34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98" extrusionOk="0">
                  <a:moveTo>
                    <a:pt x="0" y="3089"/>
                  </a:moveTo>
                  <a:cubicBezTo>
                    <a:pt x="855" y="2020"/>
                    <a:pt x="1711" y="950"/>
                    <a:pt x="2780" y="416"/>
                  </a:cubicBezTo>
                  <a:cubicBezTo>
                    <a:pt x="3849" y="-119"/>
                    <a:pt x="5133" y="-119"/>
                    <a:pt x="6095" y="309"/>
                  </a:cubicBezTo>
                  <a:cubicBezTo>
                    <a:pt x="7057" y="736"/>
                    <a:pt x="7699" y="1592"/>
                    <a:pt x="8341" y="4051"/>
                  </a:cubicBezTo>
                  <a:cubicBezTo>
                    <a:pt x="8982" y="6511"/>
                    <a:pt x="9624" y="10574"/>
                    <a:pt x="10693" y="13675"/>
                  </a:cubicBezTo>
                  <a:cubicBezTo>
                    <a:pt x="11762" y="16776"/>
                    <a:pt x="13259" y="18915"/>
                    <a:pt x="14649" y="20091"/>
                  </a:cubicBezTo>
                  <a:cubicBezTo>
                    <a:pt x="16040" y="21267"/>
                    <a:pt x="17323" y="21481"/>
                    <a:pt x="18499" y="21374"/>
                  </a:cubicBezTo>
                  <a:cubicBezTo>
                    <a:pt x="19675" y="21267"/>
                    <a:pt x="20745" y="20839"/>
                    <a:pt x="21172" y="19770"/>
                  </a:cubicBezTo>
                  <a:cubicBezTo>
                    <a:pt x="21600" y="18701"/>
                    <a:pt x="21386" y="16990"/>
                    <a:pt x="21172" y="15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1021744" y="408015"/>
              <a:ext cx="20756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6400"/>
                    <a:pt x="10800" y="12800"/>
                    <a:pt x="7200" y="16400"/>
                  </a:cubicBezTo>
                  <a:cubicBezTo>
                    <a:pt x="3600" y="20000"/>
                    <a:pt x="1800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0928339" y="148557"/>
              <a:ext cx="316686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3757" y="21600"/>
                    <a:pt x="7513" y="21600"/>
                    <a:pt x="10683" y="21600"/>
                  </a:cubicBezTo>
                  <a:cubicBezTo>
                    <a:pt x="13852" y="21600"/>
                    <a:pt x="16435" y="21600"/>
                    <a:pt x="18313" y="21600"/>
                  </a:cubicBezTo>
                  <a:cubicBezTo>
                    <a:pt x="20191" y="21600"/>
                    <a:pt x="21365" y="21600"/>
                    <a:pt x="21483" y="19800"/>
                  </a:cubicBezTo>
                  <a:cubicBezTo>
                    <a:pt x="21600" y="18000"/>
                    <a:pt x="20661" y="14400"/>
                    <a:pt x="19957" y="10800"/>
                  </a:cubicBezTo>
                  <a:cubicBezTo>
                    <a:pt x="19252" y="7200"/>
                    <a:pt x="18783" y="3600"/>
                    <a:pt x="183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11695675" y="404555"/>
              <a:ext cx="280871" cy="27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07" extrusionOk="0">
                  <a:moveTo>
                    <a:pt x="14883" y="264"/>
                  </a:moveTo>
                  <a:cubicBezTo>
                    <a:pt x="11760" y="0"/>
                    <a:pt x="8637" y="-263"/>
                    <a:pt x="6165" y="527"/>
                  </a:cubicBezTo>
                  <a:cubicBezTo>
                    <a:pt x="3693" y="1317"/>
                    <a:pt x="1871" y="3161"/>
                    <a:pt x="830" y="5400"/>
                  </a:cubicBezTo>
                  <a:cubicBezTo>
                    <a:pt x="-211" y="7639"/>
                    <a:pt x="-471" y="10274"/>
                    <a:pt x="1221" y="12908"/>
                  </a:cubicBezTo>
                  <a:cubicBezTo>
                    <a:pt x="2912" y="15542"/>
                    <a:pt x="6556" y="18176"/>
                    <a:pt x="9678" y="19625"/>
                  </a:cubicBezTo>
                  <a:cubicBezTo>
                    <a:pt x="12801" y="21074"/>
                    <a:pt x="15404" y="21337"/>
                    <a:pt x="17225" y="20942"/>
                  </a:cubicBezTo>
                  <a:cubicBezTo>
                    <a:pt x="19047" y="20547"/>
                    <a:pt x="20088" y="19493"/>
                    <a:pt x="21129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1717089" y="522175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2391679" y="387258"/>
              <a:ext cx="41513" cy="322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0"/>
                  </a:moveTo>
                  <a:cubicBezTo>
                    <a:pt x="3600" y="6434"/>
                    <a:pt x="7200" y="12868"/>
                    <a:pt x="9000" y="16660"/>
                  </a:cubicBezTo>
                  <a:cubicBezTo>
                    <a:pt x="10800" y="20451"/>
                    <a:pt x="10800" y="21600"/>
                    <a:pt x="12600" y="21370"/>
                  </a:cubicBezTo>
                  <a:cubicBezTo>
                    <a:pt x="14400" y="21140"/>
                    <a:pt x="18000" y="1953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2453948" y="408015"/>
              <a:ext cx="51892" cy="32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0"/>
                  </a:moveTo>
                  <a:cubicBezTo>
                    <a:pt x="7200" y="5285"/>
                    <a:pt x="14400" y="10570"/>
                    <a:pt x="18000" y="13787"/>
                  </a:cubicBezTo>
                  <a:cubicBezTo>
                    <a:pt x="21600" y="17004"/>
                    <a:pt x="21600" y="18153"/>
                    <a:pt x="21600" y="19302"/>
                  </a:cubicBezTo>
                  <a:cubicBezTo>
                    <a:pt x="21600" y="20451"/>
                    <a:pt x="21600" y="21600"/>
                    <a:pt x="19440" y="21255"/>
                  </a:cubicBezTo>
                  <a:cubicBezTo>
                    <a:pt x="17280" y="20911"/>
                    <a:pt x="12960" y="19072"/>
                    <a:pt x="8640" y="17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2422813" y="328448"/>
              <a:ext cx="321727" cy="42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4039"/>
                  </a:moveTo>
                  <a:cubicBezTo>
                    <a:pt x="2323" y="2634"/>
                    <a:pt x="4645" y="1229"/>
                    <a:pt x="6968" y="526"/>
                  </a:cubicBezTo>
                  <a:cubicBezTo>
                    <a:pt x="9290" y="-176"/>
                    <a:pt x="11613" y="-176"/>
                    <a:pt x="13587" y="526"/>
                  </a:cubicBezTo>
                  <a:cubicBezTo>
                    <a:pt x="15561" y="1229"/>
                    <a:pt x="17187" y="2634"/>
                    <a:pt x="17768" y="4302"/>
                  </a:cubicBezTo>
                  <a:cubicBezTo>
                    <a:pt x="18348" y="5970"/>
                    <a:pt x="17884" y="7902"/>
                    <a:pt x="15561" y="9219"/>
                  </a:cubicBezTo>
                  <a:cubicBezTo>
                    <a:pt x="13239" y="10536"/>
                    <a:pt x="9058" y="11239"/>
                    <a:pt x="6387" y="11502"/>
                  </a:cubicBezTo>
                  <a:cubicBezTo>
                    <a:pt x="3716" y="11765"/>
                    <a:pt x="2555" y="11590"/>
                    <a:pt x="2671" y="11414"/>
                  </a:cubicBezTo>
                  <a:cubicBezTo>
                    <a:pt x="2787" y="11239"/>
                    <a:pt x="4181" y="11063"/>
                    <a:pt x="6619" y="11941"/>
                  </a:cubicBezTo>
                  <a:cubicBezTo>
                    <a:pt x="9058" y="12819"/>
                    <a:pt x="12542" y="14751"/>
                    <a:pt x="15213" y="16507"/>
                  </a:cubicBezTo>
                  <a:cubicBezTo>
                    <a:pt x="17884" y="18263"/>
                    <a:pt x="19742" y="19844"/>
                    <a:pt x="21600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2775675" y="138179"/>
              <a:ext cx="238702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0"/>
                  </a:moveTo>
                  <a:cubicBezTo>
                    <a:pt x="626" y="3086"/>
                    <a:pt x="1252" y="6171"/>
                    <a:pt x="1878" y="9257"/>
                  </a:cubicBezTo>
                  <a:cubicBezTo>
                    <a:pt x="2504" y="12343"/>
                    <a:pt x="3130" y="15429"/>
                    <a:pt x="3913" y="15737"/>
                  </a:cubicBezTo>
                  <a:cubicBezTo>
                    <a:pt x="4696" y="16046"/>
                    <a:pt x="5635" y="13577"/>
                    <a:pt x="7200" y="11109"/>
                  </a:cubicBezTo>
                  <a:cubicBezTo>
                    <a:pt x="8765" y="8640"/>
                    <a:pt x="10956" y="6171"/>
                    <a:pt x="12209" y="6480"/>
                  </a:cubicBezTo>
                  <a:cubicBezTo>
                    <a:pt x="13461" y="6789"/>
                    <a:pt x="13774" y="9874"/>
                    <a:pt x="13930" y="12960"/>
                  </a:cubicBezTo>
                  <a:cubicBezTo>
                    <a:pt x="14087" y="16046"/>
                    <a:pt x="14087" y="19131"/>
                    <a:pt x="15339" y="20366"/>
                  </a:cubicBezTo>
                  <a:cubicBezTo>
                    <a:pt x="16591" y="21600"/>
                    <a:pt x="19096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3346481" y="138179"/>
              <a:ext cx="20758" cy="70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388"/>
                    <a:pt x="14400" y="6776"/>
                    <a:pt x="18000" y="10376"/>
                  </a:cubicBezTo>
                  <a:cubicBezTo>
                    <a:pt x="21600" y="13976"/>
                    <a:pt x="2160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4070983" y="264349"/>
              <a:ext cx="294559" cy="4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66" extrusionOk="0">
                  <a:moveTo>
                    <a:pt x="15213" y="948"/>
                  </a:moveTo>
                  <a:cubicBezTo>
                    <a:pt x="11948" y="5062"/>
                    <a:pt x="8683" y="9176"/>
                    <a:pt x="6422" y="11919"/>
                  </a:cubicBezTo>
                  <a:cubicBezTo>
                    <a:pt x="4162" y="14662"/>
                    <a:pt x="2906" y="16033"/>
                    <a:pt x="1901" y="17233"/>
                  </a:cubicBezTo>
                  <a:cubicBezTo>
                    <a:pt x="897" y="18433"/>
                    <a:pt x="143" y="19462"/>
                    <a:pt x="18" y="19548"/>
                  </a:cubicBezTo>
                  <a:cubicBezTo>
                    <a:pt x="-108" y="19633"/>
                    <a:pt x="394" y="18776"/>
                    <a:pt x="2404" y="15690"/>
                  </a:cubicBezTo>
                  <a:cubicBezTo>
                    <a:pt x="4413" y="12605"/>
                    <a:pt x="7929" y="7290"/>
                    <a:pt x="9813" y="4119"/>
                  </a:cubicBezTo>
                  <a:cubicBezTo>
                    <a:pt x="11697" y="948"/>
                    <a:pt x="11948" y="-81"/>
                    <a:pt x="12450" y="5"/>
                  </a:cubicBezTo>
                  <a:cubicBezTo>
                    <a:pt x="12952" y="90"/>
                    <a:pt x="13706" y="1290"/>
                    <a:pt x="15087" y="4719"/>
                  </a:cubicBezTo>
                  <a:cubicBezTo>
                    <a:pt x="16469" y="8148"/>
                    <a:pt x="18478" y="13805"/>
                    <a:pt x="19734" y="17148"/>
                  </a:cubicBezTo>
                  <a:cubicBezTo>
                    <a:pt x="20990" y="20490"/>
                    <a:pt x="21492" y="21519"/>
                    <a:pt x="21366" y="21348"/>
                  </a:cubicBezTo>
                  <a:cubicBezTo>
                    <a:pt x="21241" y="21176"/>
                    <a:pt x="20487" y="19805"/>
                    <a:pt x="19734" y="18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4166365" y="491041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14747550" y="431539"/>
              <a:ext cx="259458" cy="3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1946"/>
                  </a:moveTo>
                  <a:cubicBezTo>
                    <a:pt x="1152" y="1234"/>
                    <a:pt x="2304" y="522"/>
                    <a:pt x="3600" y="166"/>
                  </a:cubicBezTo>
                  <a:cubicBezTo>
                    <a:pt x="4896" y="-190"/>
                    <a:pt x="6336" y="-190"/>
                    <a:pt x="7920" y="2421"/>
                  </a:cubicBezTo>
                  <a:cubicBezTo>
                    <a:pt x="9504" y="5032"/>
                    <a:pt x="11232" y="10254"/>
                    <a:pt x="12384" y="13696"/>
                  </a:cubicBezTo>
                  <a:cubicBezTo>
                    <a:pt x="13536" y="17137"/>
                    <a:pt x="14112" y="18799"/>
                    <a:pt x="15120" y="19867"/>
                  </a:cubicBezTo>
                  <a:cubicBezTo>
                    <a:pt x="16128" y="20935"/>
                    <a:pt x="17568" y="21410"/>
                    <a:pt x="18720" y="21054"/>
                  </a:cubicBezTo>
                  <a:cubicBezTo>
                    <a:pt x="19872" y="20698"/>
                    <a:pt x="20736" y="19511"/>
                    <a:pt x="21600" y="18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14716414" y="428771"/>
              <a:ext cx="280214" cy="253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21600" y="0"/>
                  </a:moveTo>
                  <a:cubicBezTo>
                    <a:pt x="16800" y="6130"/>
                    <a:pt x="12000" y="12259"/>
                    <a:pt x="9067" y="15908"/>
                  </a:cubicBezTo>
                  <a:cubicBezTo>
                    <a:pt x="6133" y="19557"/>
                    <a:pt x="5067" y="20724"/>
                    <a:pt x="3867" y="21162"/>
                  </a:cubicBezTo>
                  <a:cubicBezTo>
                    <a:pt x="2667" y="21600"/>
                    <a:pt x="1333" y="21308"/>
                    <a:pt x="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14654144" y="169314"/>
              <a:ext cx="316302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078" extrusionOk="0">
                  <a:moveTo>
                    <a:pt x="0" y="18514"/>
                  </a:moveTo>
                  <a:cubicBezTo>
                    <a:pt x="5574" y="19131"/>
                    <a:pt x="11148" y="19749"/>
                    <a:pt x="14865" y="20366"/>
                  </a:cubicBezTo>
                  <a:cubicBezTo>
                    <a:pt x="18581" y="20983"/>
                    <a:pt x="20439" y="21600"/>
                    <a:pt x="21019" y="20366"/>
                  </a:cubicBezTo>
                  <a:cubicBezTo>
                    <a:pt x="21600" y="19131"/>
                    <a:pt x="20903" y="16046"/>
                    <a:pt x="20206" y="12343"/>
                  </a:cubicBezTo>
                  <a:cubicBezTo>
                    <a:pt x="19510" y="8640"/>
                    <a:pt x="18813" y="4320"/>
                    <a:pt x="181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15287221" y="512230"/>
              <a:ext cx="282063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700" extrusionOk="0">
                  <a:moveTo>
                    <a:pt x="0" y="20700"/>
                  </a:moveTo>
                  <a:cubicBezTo>
                    <a:pt x="6059" y="13500"/>
                    <a:pt x="12117" y="6300"/>
                    <a:pt x="15937" y="2700"/>
                  </a:cubicBezTo>
                  <a:cubicBezTo>
                    <a:pt x="19756" y="-900"/>
                    <a:pt x="21337" y="-900"/>
                    <a:pt x="21468" y="2700"/>
                  </a:cubicBezTo>
                  <a:cubicBezTo>
                    <a:pt x="21600" y="6300"/>
                    <a:pt x="20283" y="13500"/>
                    <a:pt x="1896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15328733" y="605202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5903326" y="480662"/>
              <a:ext cx="207820" cy="2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143" extrusionOk="0">
                  <a:moveTo>
                    <a:pt x="7730" y="3135"/>
                  </a:moveTo>
                  <a:cubicBezTo>
                    <a:pt x="6043" y="2787"/>
                    <a:pt x="4355" y="2439"/>
                    <a:pt x="2668" y="4355"/>
                  </a:cubicBezTo>
                  <a:cubicBezTo>
                    <a:pt x="980" y="6271"/>
                    <a:pt x="-707" y="10452"/>
                    <a:pt x="305" y="13761"/>
                  </a:cubicBezTo>
                  <a:cubicBezTo>
                    <a:pt x="1318" y="17071"/>
                    <a:pt x="5030" y="19510"/>
                    <a:pt x="8574" y="20555"/>
                  </a:cubicBezTo>
                  <a:cubicBezTo>
                    <a:pt x="12118" y="21600"/>
                    <a:pt x="15493" y="21252"/>
                    <a:pt x="17687" y="19510"/>
                  </a:cubicBezTo>
                  <a:cubicBezTo>
                    <a:pt x="19880" y="17768"/>
                    <a:pt x="20893" y="14632"/>
                    <a:pt x="19881" y="11323"/>
                  </a:cubicBezTo>
                  <a:cubicBezTo>
                    <a:pt x="18868" y="8013"/>
                    <a:pt x="15831" y="4529"/>
                    <a:pt x="13468" y="2613"/>
                  </a:cubicBezTo>
                  <a:cubicBezTo>
                    <a:pt x="11105" y="697"/>
                    <a:pt x="9418" y="348"/>
                    <a:pt x="77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6345806" y="117422"/>
              <a:ext cx="224863" cy="9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6978" y="0"/>
                  </a:moveTo>
                  <a:cubicBezTo>
                    <a:pt x="8640" y="0"/>
                    <a:pt x="10302" y="0"/>
                    <a:pt x="11963" y="602"/>
                  </a:cubicBezTo>
                  <a:cubicBezTo>
                    <a:pt x="13625" y="1204"/>
                    <a:pt x="15286" y="2409"/>
                    <a:pt x="15785" y="3453"/>
                  </a:cubicBezTo>
                  <a:cubicBezTo>
                    <a:pt x="16283" y="4497"/>
                    <a:pt x="15618" y="5380"/>
                    <a:pt x="15951" y="6504"/>
                  </a:cubicBezTo>
                  <a:cubicBezTo>
                    <a:pt x="16283" y="7628"/>
                    <a:pt x="17612" y="8993"/>
                    <a:pt x="18942" y="10680"/>
                  </a:cubicBezTo>
                  <a:cubicBezTo>
                    <a:pt x="20271" y="12366"/>
                    <a:pt x="21600" y="14373"/>
                    <a:pt x="21600" y="16140"/>
                  </a:cubicBezTo>
                  <a:cubicBezTo>
                    <a:pt x="21600" y="17906"/>
                    <a:pt x="20271" y="19432"/>
                    <a:pt x="17446" y="20315"/>
                  </a:cubicBezTo>
                  <a:cubicBezTo>
                    <a:pt x="14622" y="21199"/>
                    <a:pt x="10302" y="21439"/>
                    <a:pt x="7145" y="21520"/>
                  </a:cubicBezTo>
                  <a:cubicBezTo>
                    <a:pt x="3988" y="21600"/>
                    <a:pt x="1994" y="21520"/>
                    <a:pt x="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16978882" y="501419"/>
              <a:ext cx="3943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26" y="14400"/>
                    <a:pt x="9853" y="7200"/>
                    <a:pt x="12884" y="3600"/>
                  </a:cubicBezTo>
                  <a:cubicBezTo>
                    <a:pt x="15916" y="0"/>
                    <a:pt x="17053" y="0"/>
                    <a:pt x="18474" y="0"/>
                  </a:cubicBezTo>
                  <a:cubicBezTo>
                    <a:pt x="19895" y="0"/>
                    <a:pt x="21600" y="0"/>
                    <a:pt x="21600" y="3600"/>
                  </a:cubicBezTo>
                  <a:cubicBezTo>
                    <a:pt x="21600" y="7200"/>
                    <a:pt x="19895" y="14400"/>
                    <a:pt x="1819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16978882" y="625959"/>
              <a:ext cx="4358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3600"/>
                    <a:pt x="11314" y="7200"/>
                    <a:pt x="14914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16948594" y="75909"/>
              <a:ext cx="349917" cy="25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327" extrusionOk="0">
                  <a:moveTo>
                    <a:pt x="14279" y="876"/>
                  </a:moveTo>
                  <a:cubicBezTo>
                    <a:pt x="12410" y="2919"/>
                    <a:pt x="10541" y="4962"/>
                    <a:pt x="8776" y="6859"/>
                  </a:cubicBezTo>
                  <a:cubicBezTo>
                    <a:pt x="7010" y="8757"/>
                    <a:pt x="5349" y="10508"/>
                    <a:pt x="3687" y="12259"/>
                  </a:cubicBezTo>
                  <a:cubicBezTo>
                    <a:pt x="2026" y="14011"/>
                    <a:pt x="364" y="15762"/>
                    <a:pt x="53" y="16638"/>
                  </a:cubicBezTo>
                  <a:cubicBezTo>
                    <a:pt x="-259" y="17514"/>
                    <a:pt x="779" y="17514"/>
                    <a:pt x="3791" y="18097"/>
                  </a:cubicBezTo>
                  <a:cubicBezTo>
                    <a:pt x="6803" y="18681"/>
                    <a:pt x="11787" y="19849"/>
                    <a:pt x="15110" y="20578"/>
                  </a:cubicBezTo>
                  <a:cubicBezTo>
                    <a:pt x="18433" y="21308"/>
                    <a:pt x="20095" y="21600"/>
                    <a:pt x="20718" y="21016"/>
                  </a:cubicBezTo>
                  <a:cubicBezTo>
                    <a:pt x="21341" y="20432"/>
                    <a:pt x="20926" y="18973"/>
                    <a:pt x="19783" y="15908"/>
                  </a:cubicBezTo>
                  <a:cubicBezTo>
                    <a:pt x="18641" y="12843"/>
                    <a:pt x="16772" y="8173"/>
                    <a:pt x="15422" y="5254"/>
                  </a:cubicBezTo>
                  <a:cubicBezTo>
                    <a:pt x="14072" y="2335"/>
                    <a:pt x="13241" y="1168"/>
                    <a:pt x="1241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7979928" y="293853"/>
              <a:ext cx="275485" cy="49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80" extrusionOk="0">
                  <a:moveTo>
                    <a:pt x="1251" y="2219"/>
                  </a:moveTo>
                  <a:cubicBezTo>
                    <a:pt x="1791" y="6214"/>
                    <a:pt x="2331" y="10208"/>
                    <a:pt x="2601" y="12575"/>
                  </a:cubicBezTo>
                  <a:cubicBezTo>
                    <a:pt x="2871" y="14942"/>
                    <a:pt x="2871" y="15682"/>
                    <a:pt x="2871" y="16496"/>
                  </a:cubicBezTo>
                  <a:cubicBezTo>
                    <a:pt x="2871" y="17310"/>
                    <a:pt x="2871" y="18197"/>
                    <a:pt x="2736" y="18197"/>
                  </a:cubicBezTo>
                  <a:cubicBezTo>
                    <a:pt x="2601" y="18197"/>
                    <a:pt x="2331" y="17310"/>
                    <a:pt x="2061" y="14868"/>
                  </a:cubicBezTo>
                  <a:cubicBezTo>
                    <a:pt x="1791" y="12427"/>
                    <a:pt x="1521" y="8433"/>
                    <a:pt x="1251" y="6066"/>
                  </a:cubicBezTo>
                  <a:cubicBezTo>
                    <a:pt x="981" y="3699"/>
                    <a:pt x="711" y="2959"/>
                    <a:pt x="441" y="2219"/>
                  </a:cubicBezTo>
                  <a:cubicBezTo>
                    <a:pt x="171" y="1479"/>
                    <a:pt x="-99" y="740"/>
                    <a:pt x="36" y="740"/>
                  </a:cubicBezTo>
                  <a:cubicBezTo>
                    <a:pt x="171" y="740"/>
                    <a:pt x="711" y="1479"/>
                    <a:pt x="2601" y="3995"/>
                  </a:cubicBezTo>
                  <a:cubicBezTo>
                    <a:pt x="4491" y="6510"/>
                    <a:pt x="7731" y="10800"/>
                    <a:pt x="10026" y="13833"/>
                  </a:cubicBezTo>
                  <a:cubicBezTo>
                    <a:pt x="12321" y="16866"/>
                    <a:pt x="13671" y="18641"/>
                    <a:pt x="14886" y="19825"/>
                  </a:cubicBezTo>
                  <a:cubicBezTo>
                    <a:pt x="16101" y="21008"/>
                    <a:pt x="17181" y="21600"/>
                    <a:pt x="17856" y="21304"/>
                  </a:cubicBezTo>
                  <a:cubicBezTo>
                    <a:pt x="18531" y="21008"/>
                    <a:pt x="18801" y="19825"/>
                    <a:pt x="19206" y="17236"/>
                  </a:cubicBezTo>
                  <a:cubicBezTo>
                    <a:pt x="19611" y="14647"/>
                    <a:pt x="20151" y="10652"/>
                    <a:pt x="20556" y="7545"/>
                  </a:cubicBezTo>
                  <a:cubicBezTo>
                    <a:pt x="20961" y="4438"/>
                    <a:pt x="21231" y="2219"/>
                    <a:pt x="2150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18421463" y="167464"/>
              <a:ext cx="508538" cy="63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13998"/>
                  </a:moveTo>
                  <a:cubicBezTo>
                    <a:pt x="0" y="15159"/>
                    <a:pt x="0" y="16320"/>
                    <a:pt x="220" y="17249"/>
                  </a:cubicBezTo>
                  <a:cubicBezTo>
                    <a:pt x="441" y="18178"/>
                    <a:pt x="882" y="18875"/>
                    <a:pt x="1469" y="19281"/>
                  </a:cubicBezTo>
                  <a:cubicBezTo>
                    <a:pt x="2057" y="19688"/>
                    <a:pt x="2792" y="19804"/>
                    <a:pt x="3306" y="19572"/>
                  </a:cubicBezTo>
                  <a:cubicBezTo>
                    <a:pt x="3820" y="19340"/>
                    <a:pt x="4114" y="18759"/>
                    <a:pt x="4335" y="18178"/>
                  </a:cubicBezTo>
                  <a:cubicBezTo>
                    <a:pt x="4555" y="17598"/>
                    <a:pt x="4702" y="17017"/>
                    <a:pt x="4776" y="16436"/>
                  </a:cubicBezTo>
                  <a:cubicBezTo>
                    <a:pt x="4849" y="15856"/>
                    <a:pt x="4849" y="15275"/>
                    <a:pt x="4776" y="15275"/>
                  </a:cubicBezTo>
                  <a:cubicBezTo>
                    <a:pt x="4702" y="15275"/>
                    <a:pt x="4555" y="15856"/>
                    <a:pt x="4922" y="16727"/>
                  </a:cubicBezTo>
                  <a:cubicBezTo>
                    <a:pt x="5290" y="17598"/>
                    <a:pt x="6171" y="18759"/>
                    <a:pt x="7494" y="19514"/>
                  </a:cubicBezTo>
                  <a:cubicBezTo>
                    <a:pt x="8816" y="20269"/>
                    <a:pt x="10580" y="20617"/>
                    <a:pt x="11976" y="20385"/>
                  </a:cubicBezTo>
                  <a:cubicBezTo>
                    <a:pt x="13371" y="20152"/>
                    <a:pt x="14400" y="19340"/>
                    <a:pt x="15355" y="17540"/>
                  </a:cubicBezTo>
                  <a:cubicBezTo>
                    <a:pt x="16310" y="15740"/>
                    <a:pt x="17192" y="12952"/>
                    <a:pt x="17706" y="10398"/>
                  </a:cubicBezTo>
                  <a:cubicBezTo>
                    <a:pt x="18220" y="7843"/>
                    <a:pt x="18367" y="5520"/>
                    <a:pt x="18367" y="4011"/>
                  </a:cubicBezTo>
                  <a:cubicBezTo>
                    <a:pt x="18367" y="2501"/>
                    <a:pt x="18220" y="1804"/>
                    <a:pt x="17780" y="1165"/>
                  </a:cubicBezTo>
                  <a:cubicBezTo>
                    <a:pt x="17339" y="527"/>
                    <a:pt x="16604" y="-54"/>
                    <a:pt x="16090" y="4"/>
                  </a:cubicBezTo>
                  <a:cubicBezTo>
                    <a:pt x="15576" y="62"/>
                    <a:pt x="15282" y="759"/>
                    <a:pt x="14914" y="3198"/>
                  </a:cubicBezTo>
                  <a:cubicBezTo>
                    <a:pt x="14547" y="5636"/>
                    <a:pt x="14106" y="9817"/>
                    <a:pt x="14473" y="13127"/>
                  </a:cubicBezTo>
                  <a:cubicBezTo>
                    <a:pt x="14841" y="16436"/>
                    <a:pt x="16016" y="18875"/>
                    <a:pt x="17118" y="20152"/>
                  </a:cubicBezTo>
                  <a:cubicBezTo>
                    <a:pt x="18220" y="21430"/>
                    <a:pt x="19249" y="21546"/>
                    <a:pt x="19984" y="21372"/>
                  </a:cubicBezTo>
                  <a:cubicBezTo>
                    <a:pt x="20718" y="21198"/>
                    <a:pt x="21159" y="20733"/>
                    <a:pt x="21600" y="202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19239567" y="418393"/>
              <a:ext cx="167835" cy="44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374" extrusionOk="0">
                  <a:moveTo>
                    <a:pt x="14478" y="0"/>
                  </a:moveTo>
                  <a:cubicBezTo>
                    <a:pt x="12318" y="0"/>
                    <a:pt x="10158" y="0"/>
                    <a:pt x="7350" y="2009"/>
                  </a:cubicBezTo>
                  <a:cubicBezTo>
                    <a:pt x="4542" y="4019"/>
                    <a:pt x="1086" y="8037"/>
                    <a:pt x="222" y="11135"/>
                  </a:cubicBezTo>
                  <a:cubicBezTo>
                    <a:pt x="-642" y="14233"/>
                    <a:pt x="1086" y="16409"/>
                    <a:pt x="4110" y="18084"/>
                  </a:cubicBezTo>
                  <a:cubicBezTo>
                    <a:pt x="7134" y="19758"/>
                    <a:pt x="11454" y="20930"/>
                    <a:pt x="14478" y="21265"/>
                  </a:cubicBezTo>
                  <a:cubicBezTo>
                    <a:pt x="17502" y="21600"/>
                    <a:pt x="19230" y="21098"/>
                    <a:pt x="20958" y="205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19562226" y="413065"/>
              <a:ext cx="301822" cy="38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12" extrusionOk="0">
                  <a:moveTo>
                    <a:pt x="11106" y="4882"/>
                  </a:moveTo>
                  <a:cubicBezTo>
                    <a:pt x="8160" y="8705"/>
                    <a:pt x="5215" y="12528"/>
                    <a:pt x="3251" y="15013"/>
                  </a:cubicBezTo>
                  <a:cubicBezTo>
                    <a:pt x="1288" y="17498"/>
                    <a:pt x="306" y="18645"/>
                    <a:pt x="60" y="18740"/>
                  </a:cubicBezTo>
                  <a:cubicBezTo>
                    <a:pt x="-185" y="18836"/>
                    <a:pt x="306" y="17880"/>
                    <a:pt x="1779" y="15395"/>
                  </a:cubicBezTo>
                  <a:cubicBezTo>
                    <a:pt x="3251" y="12910"/>
                    <a:pt x="5706" y="8896"/>
                    <a:pt x="7179" y="6411"/>
                  </a:cubicBezTo>
                  <a:cubicBezTo>
                    <a:pt x="8651" y="3926"/>
                    <a:pt x="9142" y="2970"/>
                    <a:pt x="9388" y="2015"/>
                  </a:cubicBezTo>
                  <a:cubicBezTo>
                    <a:pt x="9633" y="1059"/>
                    <a:pt x="9633" y="103"/>
                    <a:pt x="10001" y="8"/>
                  </a:cubicBezTo>
                  <a:cubicBezTo>
                    <a:pt x="10370" y="-88"/>
                    <a:pt x="11106" y="677"/>
                    <a:pt x="12947" y="4117"/>
                  </a:cubicBezTo>
                  <a:cubicBezTo>
                    <a:pt x="14788" y="7558"/>
                    <a:pt x="17733" y="13675"/>
                    <a:pt x="19329" y="17020"/>
                  </a:cubicBezTo>
                  <a:cubicBezTo>
                    <a:pt x="20924" y="20365"/>
                    <a:pt x="21170" y="20939"/>
                    <a:pt x="21415" y="215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19656481" y="641066"/>
              <a:ext cx="20756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19915938" y="449528"/>
              <a:ext cx="191051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600" extrusionOk="0">
                  <a:moveTo>
                    <a:pt x="3411" y="0"/>
                  </a:moveTo>
                  <a:cubicBezTo>
                    <a:pt x="5305" y="0"/>
                    <a:pt x="7200" y="0"/>
                    <a:pt x="10232" y="1019"/>
                  </a:cubicBezTo>
                  <a:cubicBezTo>
                    <a:pt x="13263" y="2038"/>
                    <a:pt x="17432" y="4075"/>
                    <a:pt x="19516" y="6928"/>
                  </a:cubicBezTo>
                  <a:cubicBezTo>
                    <a:pt x="21600" y="9781"/>
                    <a:pt x="21600" y="13449"/>
                    <a:pt x="18000" y="16030"/>
                  </a:cubicBezTo>
                  <a:cubicBezTo>
                    <a:pt x="14400" y="18611"/>
                    <a:pt x="7200" y="201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51891" y="1653409"/>
              <a:ext cx="726481" cy="5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0"/>
                  </a:moveTo>
                  <a:cubicBezTo>
                    <a:pt x="1029" y="146"/>
                    <a:pt x="2057" y="292"/>
                    <a:pt x="2829" y="438"/>
                  </a:cubicBezTo>
                  <a:cubicBezTo>
                    <a:pt x="3600" y="584"/>
                    <a:pt x="4114" y="730"/>
                    <a:pt x="4114" y="803"/>
                  </a:cubicBezTo>
                  <a:cubicBezTo>
                    <a:pt x="4114" y="876"/>
                    <a:pt x="3600" y="876"/>
                    <a:pt x="3291" y="1241"/>
                  </a:cubicBezTo>
                  <a:cubicBezTo>
                    <a:pt x="2983" y="1605"/>
                    <a:pt x="2880" y="2335"/>
                    <a:pt x="2931" y="4670"/>
                  </a:cubicBezTo>
                  <a:cubicBezTo>
                    <a:pt x="2983" y="7005"/>
                    <a:pt x="3189" y="10946"/>
                    <a:pt x="3291" y="13281"/>
                  </a:cubicBezTo>
                  <a:cubicBezTo>
                    <a:pt x="3394" y="15616"/>
                    <a:pt x="3394" y="16346"/>
                    <a:pt x="3291" y="17076"/>
                  </a:cubicBezTo>
                  <a:cubicBezTo>
                    <a:pt x="3189" y="17805"/>
                    <a:pt x="2983" y="18535"/>
                    <a:pt x="2623" y="18900"/>
                  </a:cubicBezTo>
                  <a:cubicBezTo>
                    <a:pt x="2263" y="19265"/>
                    <a:pt x="1749" y="19265"/>
                    <a:pt x="1234" y="19265"/>
                  </a:cubicBezTo>
                  <a:cubicBezTo>
                    <a:pt x="720" y="19265"/>
                    <a:pt x="206" y="19265"/>
                    <a:pt x="206" y="19265"/>
                  </a:cubicBezTo>
                  <a:cubicBezTo>
                    <a:pt x="206" y="19265"/>
                    <a:pt x="720" y="19265"/>
                    <a:pt x="2109" y="19119"/>
                  </a:cubicBezTo>
                  <a:cubicBezTo>
                    <a:pt x="3497" y="18973"/>
                    <a:pt x="5760" y="18681"/>
                    <a:pt x="7149" y="18462"/>
                  </a:cubicBezTo>
                  <a:cubicBezTo>
                    <a:pt x="8537" y="18243"/>
                    <a:pt x="9051" y="18097"/>
                    <a:pt x="9360" y="17659"/>
                  </a:cubicBezTo>
                  <a:cubicBezTo>
                    <a:pt x="9669" y="17222"/>
                    <a:pt x="9771" y="16492"/>
                    <a:pt x="10029" y="16346"/>
                  </a:cubicBezTo>
                  <a:cubicBezTo>
                    <a:pt x="10286" y="16200"/>
                    <a:pt x="10697" y="16638"/>
                    <a:pt x="10954" y="17222"/>
                  </a:cubicBezTo>
                  <a:cubicBezTo>
                    <a:pt x="11211" y="17805"/>
                    <a:pt x="11314" y="18535"/>
                    <a:pt x="11469" y="18535"/>
                  </a:cubicBezTo>
                  <a:cubicBezTo>
                    <a:pt x="11623" y="18535"/>
                    <a:pt x="11829" y="17805"/>
                    <a:pt x="12189" y="17295"/>
                  </a:cubicBezTo>
                  <a:cubicBezTo>
                    <a:pt x="12549" y="16784"/>
                    <a:pt x="13063" y="16492"/>
                    <a:pt x="13423" y="16711"/>
                  </a:cubicBezTo>
                  <a:cubicBezTo>
                    <a:pt x="13783" y="16930"/>
                    <a:pt x="13989" y="17659"/>
                    <a:pt x="14143" y="18389"/>
                  </a:cubicBezTo>
                  <a:cubicBezTo>
                    <a:pt x="14297" y="19119"/>
                    <a:pt x="14400" y="19849"/>
                    <a:pt x="14657" y="19995"/>
                  </a:cubicBezTo>
                  <a:cubicBezTo>
                    <a:pt x="14914" y="20141"/>
                    <a:pt x="15326" y="19703"/>
                    <a:pt x="15686" y="19192"/>
                  </a:cubicBezTo>
                  <a:cubicBezTo>
                    <a:pt x="16046" y="18681"/>
                    <a:pt x="16354" y="18097"/>
                    <a:pt x="16663" y="17514"/>
                  </a:cubicBezTo>
                  <a:cubicBezTo>
                    <a:pt x="16971" y="16930"/>
                    <a:pt x="17280" y="16346"/>
                    <a:pt x="17589" y="16492"/>
                  </a:cubicBezTo>
                  <a:cubicBezTo>
                    <a:pt x="17897" y="16638"/>
                    <a:pt x="18206" y="17514"/>
                    <a:pt x="18360" y="18316"/>
                  </a:cubicBezTo>
                  <a:cubicBezTo>
                    <a:pt x="18514" y="19119"/>
                    <a:pt x="18514" y="19849"/>
                    <a:pt x="18720" y="20432"/>
                  </a:cubicBezTo>
                  <a:cubicBezTo>
                    <a:pt x="18926" y="21016"/>
                    <a:pt x="19337" y="21454"/>
                    <a:pt x="19851" y="21527"/>
                  </a:cubicBezTo>
                  <a:cubicBezTo>
                    <a:pt x="20366" y="21600"/>
                    <a:pt x="20983" y="21308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1055998" y="1829840"/>
              <a:ext cx="106371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12271" y="0"/>
                  </a:moveTo>
                  <a:cubicBezTo>
                    <a:pt x="8999" y="218"/>
                    <a:pt x="5726" y="436"/>
                    <a:pt x="3108" y="2182"/>
                  </a:cubicBezTo>
                  <a:cubicBezTo>
                    <a:pt x="490" y="3927"/>
                    <a:pt x="-1474" y="7200"/>
                    <a:pt x="1471" y="10691"/>
                  </a:cubicBezTo>
                  <a:cubicBezTo>
                    <a:pt x="4417" y="14182"/>
                    <a:pt x="12271" y="17891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1328420" y="1833299"/>
              <a:ext cx="255750" cy="54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80" extrusionOk="0">
                  <a:moveTo>
                    <a:pt x="20736" y="270"/>
                  </a:moveTo>
                  <a:cubicBezTo>
                    <a:pt x="19296" y="135"/>
                    <a:pt x="17856" y="0"/>
                    <a:pt x="16416" y="0"/>
                  </a:cubicBezTo>
                  <a:cubicBezTo>
                    <a:pt x="14976" y="0"/>
                    <a:pt x="13536" y="135"/>
                    <a:pt x="12528" y="607"/>
                  </a:cubicBezTo>
                  <a:cubicBezTo>
                    <a:pt x="11520" y="1080"/>
                    <a:pt x="10944" y="1890"/>
                    <a:pt x="11808" y="3915"/>
                  </a:cubicBezTo>
                  <a:cubicBezTo>
                    <a:pt x="12672" y="5940"/>
                    <a:pt x="14976" y="9180"/>
                    <a:pt x="16848" y="11745"/>
                  </a:cubicBezTo>
                  <a:cubicBezTo>
                    <a:pt x="18720" y="14310"/>
                    <a:pt x="20160" y="16200"/>
                    <a:pt x="20880" y="17550"/>
                  </a:cubicBezTo>
                  <a:cubicBezTo>
                    <a:pt x="21600" y="18900"/>
                    <a:pt x="21600" y="19710"/>
                    <a:pt x="19008" y="20385"/>
                  </a:cubicBezTo>
                  <a:cubicBezTo>
                    <a:pt x="16416" y="21060"/>
                    <a:pt x="11232" y="21600"/>
                    <a:pt x="7632" y="21060"/>
                  </a:cubicBezTo>
                  <a:cubicBezTo>
                    <a:pt x="4032" y="20520"/>
                    <a:pt x="2016" y="18900"/>
                    <a:pt x="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1318042" y="2058163"/>
              <a:ext cx="35286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800"/>
                    <a:pt x="12282" y="9600"/>
                    <a:pt x="15882" y="12000"/>
                  </a:cubicBezTo>
                  <a:cubicBezTo>
                    <a:pt x="19482" y="14400"/>
                    <a:pt x="20541" y="14400"/>
                    <a:pt x="21071" y="156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1785065" y="1892110"/>
              <a:ext cx="15057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0"/>
                  </a:moveTo>
                  <a:cubicBezTo>
                    <a:pt x="4909" y="480"/>
                    <a:pt x="9818" y="960"/>
                    <a:pt x="13991" y="2960"/>
                  </a:cubicBezTo>
                  <a:cubicBezTo>
                    <a:pt x="18164" y="4960"/>
                    <a:pt x="21600" y="8480"/>
                    <a:pt x="21355" y="11680"/>
                  </a:cubicBezTo>
                  <a:cubicBezTo>
                    <a:pt x="21109" y="14880"/>
                    <a:pt x="17182" y="17760"/>
                    <a:pt x="13255" y="19360"/>
                  </a:cubicBezTo>
                  <a:cubicBezTo>
                    <a:pt x="9327" y="20960"/>
                    <a:pt x="5400" y="21280"/>
                    <a:pt x="14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2418141" y="1965453"/>
              <a:ext cx="341688" cy="40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8" extrusionOk="0">
                  <a:moveTo>
                    <a:pt x="0" y="21238"/>
                  </a:moveTo>
                  <a:cubicBezTo>
                    <a:pt x="5184" y="15838"/>
                    <a:pt x="10368" y="10438"/>
                    <a:pt x="13608" y="6838"/>
                  </a:cubicBezTo>
                  <a:cubicBezTo>
                    <a:pt x="16848" y="3238"/>
                    <a:pt x="18144" y="1438"/>
                    <a:pt x="19332" y="538"/>
                  </a:cubicBezTo>
                  <a:cubicBezTo>
                    <a:pt x="20520" y="-362"/>
                    <a:pt x="21600" y="-362"/>
                    <a:pt x="21276" y="2338"/>
                  </a:cubicBezTo>
                  <a:cubicBezTo>
                    <a:pt x="20952" y="5038"/>
                    <a:pt x="19224" y="10438"/>
                    <a:pt x="17496" y="15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2470033" y="2130811"/>
              <a:ext cx="3217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3123865" y="1787470"/>
              <a:ext cx="335978" cy="44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44" extrusionOk="0">
                  <a:moveTo>
                    <a:pt x="20498" y="1548"/>
                  </a:moveTo>
                  <a:cubicBezTo>
                    <a:pt x="18514" y="879"/>
                    <a:pt x="16531" y="209"/>
                    <a:pt x="14437" y="41"/>
                  </a:cubicBezTo>
                  <a:cubicBezTo>
                    <a:pt x="12343" y="-126"/>
                    <a:pt x="10139" y="209"/>
                    <a:pt x="8486" y="1130"/>
                  </a:cubicBezTo>
                  <a:cubicBezTo>
                    <a:pt x="6833" y="2051"/>
                    <a:pt x="5731" y="3558"/>
                    <a:pt x="6722" y="5400"/>
                  </a:cubicBezTo>
                  <a:cubicBezTo>
                    <a:pt x="7714" y="7241"/>
                    <a:pt x="10800" y="9418"/>
                    <a:pt x="13555" y="11427"/>
                  </a:cubicBezTo>
                  <a:cubicBezTo>
                    <a:pt x="16310" y="13437"/>
                    <a:pt x="18735" y="15279"/>
                    <a:pt x="20057" y="16618"/>
                  </a:cubicBezTo>
                  <a:cubicBezTo>
                    <a:pt x="21380" y="17958"/>
                    <a:pt x="21600" y="18795"/>
                    <a:pt x="21269" y="19465"/>
                  </a:cubicBezTo>
                  <a:cubicBezTo>
                    <a:pt x="20939" y="20134"/>
                    <a:pt x="20057" y="20637"/>
                    <a:pt x="17853" y="20972"/>
                  </a:cubicBezTo>
                  <a:cubicBezTo>
                    <a:pt x="15649" y="21307"/>
                    <a:pt x="12122" y="21474"/>
                    <a:pt x="9367" y="21223"/>
                  </a:cubicBezTo>
                  <a:cubicBezTo>
                    <a:pt x="6612" y="20972"/>
                    <a:pt x="4629" y="20302"/>
                    <a:pt x="3196" y="19632"/>
                  </a:cubicBezTo>
                  <a:cubicBezTo>
                    <a:pt x="1763" y="18962"/>
                    <a:pt x="882" y="18293"/>
                    <a:pt x="441" y="17707"/>
                  </a:cubicBezTo>
                  <a:cubicBezTo>
                    <a:pt x="0" y="17121"/>
                    <a:pt x="0" y="16618"/>
                    <a:pt x="0" y="16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3570131" y="1964758"/>
              <a:ext cx="165005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0"/>
                  </a:moveTo>
                  <a:cubicBezTo>
                    <a:pt x="1350" y="4710"/>
                    <a:pt x="2700" y="9420"/>
                    <a:pt x="3600" y="12749"/>
                  </a:cubicBezTo>
                  <a:cubicBezTo>
                    <a:pt x="4500" y="16078"/>
                    <a:pt x="4950" y="18027"/>
                    <a:pt x="5400" y="19408"/>
                  </a:cubicBezTo>
                  <a:cubicBezTo>
                    <a:pt x="5850" y="20788"/>
                    <a:pt x="6300" y="21600"/>
                    <a:pt x="6525" y="21600"/>
                  </a:cubicBezTo>
                  <a:cubicBezTo>
                    <a:pt x="6750" y="21600"/>
                    <a:pt x="6750" y="20788"/>
                    <a:pt x="5850" y="18595"/>
                  </a:cubicBezTo>
                  <a:cubicBezTo>
                    <a:pt x="4950" y="16403"/>
                    <a:pt x="3150" y="12830"/>
                    <a:pt x="2250" y="10069"/>
                  </a:cubicBezTo>
                  <a:cubicBezTo>
                    <a:pt x="1350" y="7308"/>
                    <a:pt x="1350" y="5359"/>
                    <a:pt x="3375" y="3735"/>
                  </a:cubicBezTo>
                  <a:cubicBezTo>
                    <a:pt x="5400" y="2111"/>
                    <a:pt x="9450" y="812"/>
                    <a:pt x="12375" y="487"/>
                  </a:cubicBezTo>
                  <a:cubicBezTo>
                    <a:pt x="15300" y="162"/>
                    <a:pt x="17100" y="812"/>
                    <a:pt x="18450" y="1624"/>
                  </a:cubicBezTo>
                  <a:cubicBezTo>
                    <a:pt x="19800" y="2436"/>
                    <a:pt x="20700" y="3411"/>
                    <a:pt x="21150" y="4304"/>
                  </a:cubicBezTo>
                  <a:cubicBezTo>
                    <a:pt x="21600" y="5197"/>
                    <a:pt x="21600" y="6009"/>
                    <a:pt x="20925" y="6740"/>
                  </a:cubicBezTo>
                  <a:cubicBezTo>
                    <a:pt x="20250" y="7471"/>
                    <a:pt x="18900" y="8120"/>
                    <a:pt x="16200" y="8364"/>
                  </a:cubicBezTo>
                  <a:cubicBezTo>
                    <a:pt x="13500" y="8608"/>
                    <a:pt x="9450" y="8445"/>
                    <a:pt x="6750" y="7958"/>
                  </a:cubicBezTo>
                  <a:cubicBezTo>
                    <a:pt x="4050" y="7471"/>
                    <a:pt x="2700" y="6659"/>
                    <a:pt x="1350" y="5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3838469" y="2002276"/>
              <a:ext cx="676087" cy="14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0738" extrusionOk="0">
                  <a:moveTo>
                    <a:pt x="4323" y="580"/>
                  </a:moveTo>
                  <a:cubicBezTo>
                    <a:pt x="3775" y="77"/>
                    <a:pt x="3227" y="-425"/>
                    <a:pt x="2459" y="580"/>
                  </a:cubicBezTo>
                  <a:cubicBezTo>
                    <a:pt x="1692" y="1584"/>
                    <a:pt x="705" y="4096"/>
                    <a:pt x="267" y="6859"/>
                  </a:cubicBezTo>
                  <a:cubicBezTo>
                    <a:pt x="-172" y="9622"/>
                    <a:pt x="-62" y="12635"/>
                    <a:pt x="541" y="15147"/>
                  </a:cubicBezTo>
                  <a:cubicBezTo>
                    <a:pt x="1144" y="17659"/>
                    <a:pt x="2240" y="19668"/>
                    <a:pt x="3063" y="20422"/>
                  </a:cubicBezTo>
                  <a:cubicBezTo>
                    <a:pt x="3885" y="21175"/>
                    <a:pt x="4433" y="20673"/>
                    <a:pt x="4707" y="17910"/>
                  </a:cubicBezTo>
                  <a:cubicBezTo>
                    <a:pt x="4981" y="15147"/>
                    <a:pt x="4981" y="10124"/>
                    <a:pt x="4762" y="6356"/>
                  </a:cubicBezTo>
                  <a:cubicBezTo>
                    <a:pt x="4543" y="2589"/>
                    <a:pt x="4104" y="77"/>
                    <a:pt x="3885" y="77"/>
                  </a:cubicBezTo>
                  <a:cubicBezTo>
                    <a:pt x="3666" y="77"/>
                    <a:pt x="3666" y="2589"/>
                    <a:pt x="4049" y="5854"/>
                  </a:cubicBezTo>
                  <a:cubicBezTo>
                    <a:pt x="4433" y="9119"/>
                    <a:pt x="5201" y="13138"/>
                    <a:pt x="5858" y="15649"/>
                  </a:cubicBezTo>
                  <a:cubicBezTo>
                    <a:pt x="6516" y="18161"/>
                    <a:pt x="7065" y="19166"/>
                    <a:pt x="7613" y="19166"/>
                  </a:cubicBezTo>
                  <a:cubicBezTo>
                    <a:pt x="8161" y="19166"/>
                    <a:pt x="8709" y="18161"/>
                    <a:pt x="9038" y="16403"/>
                  </a:cubicBezTo>
                  <a:cubicBezTo>
                    <a:pt x="9367" y="14645"/>
                    <a:pt x="9477" y="12133"/>
                    <a:pt x="9751" y="9370"/>
                  </a:cubicBezTo>
                  <a:cubicBezTo>
                    <a:pt x="10025" y="6608"/>
                    <a:pt x="10464" y="3594"/>
                    <a:pt x="10792" y="3342"/>
                  </a:cubicBezTo>
                  <a:cubicBezTo>
                    <a:pt x="11121" y="3091"/>
                    <a:pt x="11341" y="5603"/>
                    <a:pt x="11450" y="8115"/>
                  </a:cubicBezTo>
                  <a:cubicBezTo>
                    <a:pt x="11560" y="10626"/>
                    <a:pt x="11560" y="13138"/>
                    <a:pt x="11560" y="15649"/>
                  </a:cubicBezTo>
                  <a:cubicBezTo>
                    <a:pt x="11560" y="18161"/>
                    <a:pt x="11560" y="20673"/>
                    <a:pt x="11724" y="20673"/>
                  </a:cubicBezTo>
                  <a:cubicBezTo>
                    <a:pt x="11889" y="20673"/>
                    <a:pt x="12218" y="18161"/>
                    <a:pt x="12547" y="15901"/>
                  </a:cubicBezTo>
                  <a:cubicBezTo>
                    <a:pt x="12876" y="13640"/>
                    <a:pt x="13205" y="11631"/>
                    <a:pt x="13698" y="9622"/>
                  </a:cubicBezTo>
                  <a:cubicBezTo>
                    <a:pt x="14191" y="7612"/>
                    <a:pt x="14849" y="5603"/>
                    <a:pt x="15233" y="5854"/>
                  </a:cubicBezTo>
                  <a:cubicBezTo>
                    <a:pt x="15617" y="6105"/>
                    <a:pt x="15726" y="8617"/>
                    <a:pt x="15891" y="11128"/>
                  </a:cubicBezTo>
                  <a:cubicBezTo>
                    <a:pt x="16055" y="13640"/>
                    <a:pt x="16275" y="16152"/>
                    <a:pt x="16933" y="17659"/>
                  </a:cubicBezTo>
                  <a:cubicBezTo>
                    <a:pt x="17590" y="19166"/>
                    <a:pt x="18687" y="19668"/>
                    <a:pt x="19509" y="19417"/>
                  </a:cubicBezTo>
                  <a:cubicBezTo>
                    <a:pt x="20332" y="19166"/>
                    <a:pt x="20880" y="18161"/>
                    <a:pt x="21428" y="17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4874336" y="1622192"/>
              <a:ext cx="159135" cy="79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13148" y="281"/>
                  </a:moveTo>
                  <a:cubicBezTo>
                    <a:pt x="9861" y="95"/>
                    <a:pt x="6574" y="-91"/>
                    <a:pt x="4696" y="49"/>
                  </a:cubicBezTo>
                  <a:cubicBezTo>
                    <a:pt x="2817" y="188"/>
                    <a:pt x="2348" y="654"/>
                    <a:pt x="2817" y="1631"/>
                  </a:cubicBezTo>
                  <a:cubicBezTo>
                    <a:pt x="3287" y="2609"/>
                    <a:pt x="4696" y="4099"/>
                    <a:pt x="5635" y="5356"/>
                  </a:cubicBezTo>
                  <a:cubicBezTo>
                    <a:pt x="6574" y="6612"/>
                    <a:pt x="7043" y="7637"/>
                    <a:pt x="6809" y="8381"/>
                  </a:cubicBezTo>
                  <a:cubicBezTo>
                    <a:pt x="6574" y="9126"/>
                    <a:pt x="5635" y="9592"/>
                    <a:pt x="3991" y="9918"/>
                  </a:cubicBezTo>
                  <a:cubicBezTo>
                    <a:pt x="2348" y="10243"/>
                    <a:pt x="0" y="10430"/>
                    <a:pt x="0" y="10569"/>
                  </a:cubicBezTo>
                  <a:cubicBezTo>
                    <a:pt x="0" y="10709"/>
                    <a:pt x="2348" y="10802"/>
                    <a:pt x="4461" y="10988"/>
                  </a:cubicBezTo>
                  <a:cubicBezTo>
                    <a:pt x="6574" y="11175"/>
                    <a:pt x="8452" y="11454"/>
                    <a:pt x="9861" y="12106"/>
                  </a:cubicBezTo>
                  <a:cubicBezTo>
                    <a:pt x="11270" y="12757"/>
                    <a:pt x="12209" y="13781"/>
                    <a:pt x="11504" y="14992"/>
                  </a:cubicBezTo>
                  <a:cubicBezTo>
                    <a:pt x="10800" y="16202"/>
                    <a:pt x="8452" y="17599"/>
                    <a:pt x="7043" y="18716"/>
                  </a:cubicBezTo>
                  <a:cubicBezTo>
                    <a:pt x="5635" y="19833"/>
                    <a:pt x="5165" y="20671"/>
                    <a:pt x="6339" y="21090"/>
                  </a:cubicBezTo>
                  <a:cubicBezTo>
                    <a:pt x="7513" y="21509"/>
                    <a:pt x="10330" y="21509"/>
                    <a:pt x="13148" y="21416"/>
                  </a:cubicBezTo>
                  <a:cubicBezTo>
                    <a:pt x="15965" y="21323"/>
                    <a:pt x="18783" y="21137"/>
                    <a:pt x="21600" y="20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5396710" y="1753435"/>
              <a:ext cx="259459" cy="586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1266"/>
                  </a:moveTo>
                  <a:cubicBezTo>
                    <a:pt x="19584" y="764"/>
                    <a:pt x="17568" y="262"/>
                    <a:pt x="15840" y="73"/>
                  </a:cubicBezTo>
                  <a:cubicBezTo>
                    <a:pt x="14112" y="-115"/>
                    <a:pt x="12672" y="11"/>
                    <a:pt x="11952" y="1015"/>
                  </a:cubicBezTo>
                  <a:cubicBezTo>
                    <a:pt x="11232" y="2020"/>
                    <a:pt x="11232" y="3904"/>
                    <a:pt x="11808" y="6478"/>
                  </a:cubicBezTo>
                  <a:cubicBezTo>
                    <a:pt x="12384" y="9052"/>
                    <a:pt x="13536" y="12318"/>
                    <a:pt x="14112" y="14766"/>
                  </a:cubicBezTo>
                  <a:cubicBezTo>
                    <a:pt x="14688" y="17215"/>
                    <a:pt x="14688" y="18848"/>
                    <a:pt x="14256" y="19915"/>
                  </a:cubicBezTo>
                  <a:cubicBezTo>
                    <a:pt x="13824" y="20983"/>
                    <a:pt x="12960" y="21485"/>
                    <a:pt x="10512" y="21234"/>
                  </a:cubicBezTo>
                  <a:cubicBezTo>
                    <a:pt x="8064" y="20983"/>
                    <a:pt x="4032" y="19978"/>
                    <a:pt x="0" y="18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5407088" y="2027028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5998428" y="1812316"/>
              <a:ext cx="145520" cy="40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246" extrusionOk="0">
                  <a:moveTo>
                    <a:pt x="20650" y="378"/>
                  </a:moveTo>
                  <a:cubicBezTo>
                    <a:pt x="18195" y="12"/>
                    <a:pt x="15741" y="-354"/>
                    <a:pt x="12305" y="653"/>
                  </a:cubicBezTo>
                  <a:cubicBezTo>
                    <a:pt x="8868" y="1660"/>
                    <a:pt x="4450" y="4039"/>
                    <a:pt x="1995" y="6693"/>
                  </a:cubicBezTo>
                  <a:cubicBezTo>
                    <a:pt x="-459" y="9348"/>
                    <a:pt x="-950" y="12277"/>
                    <a:pt x="2241" y="14748"/>
                  </a:cubicBezTo>
                  <a:cubicBezTo>
                    <a:pt x="5432" y="17219"/>
                    <a:pt x="12305" y="19232"/>
                    <a:pt x="19177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6351513" y="1955870"/>
              <a:ext cx="238702" cy="24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0" y="11571"/>
                  </a:moveTo>
                  <a:cubicBezTo>
                    <a:pt x="3130" y="10371"/>
                    <a:pt x="6261" y="9171"/>
                    <a:pt x="8609" y="8421"/>
                  </a:cubicBezTo>
                  <a:cubicBezTo>
                    <a:pt x="10957" y="7671"/>
                    <a:pt x="12522" y="7371"/>
                    <a:pt x="13774" y="6471"/>
                  </a:cubicBezTo>
                  <a:cubicBezTo>
                    <a:pt x="15026" y="5571"/>
                    <a:pt x="15965" y="4071"/>
                    <a:pt x="15809" y="2871"/>
                  </a:cubicBezTo>
                  <a:cubicBezTo>
                    <a:pt x="15652" y="1671"/>
                    <a:pt x="14400" y="771"/>
                    <a:pt x="12835" y="321"/>
                  </a:cubicBezTo>
                  <a:cubicBezTo>
                    <a:pt x="11270" y="-129"/>
                    <a:pt x="9391" y="-129"/>
                    <a:pt x="7043" y="471"/>
                  </a:cubicBezTo>
                  <a:cubicBezTo>
                    <a:pt x="4696" y="1071"/>
                    <a:pt x="1878" y="2271"/>
                    <a:pt x="1096" y="5271"/>
                  </a:cubicBezTo>
                  <a:cubicBezTo>
                    <a:pt x="313" y="8271"/>
                    <a:pt x="1565" y="13071"/>
                    <a:pt x="4383" y="16221"/>
                  </a:cubicBezTo>
                  <a:cubicBezTo>
                    <a:pt x="7200" y="19371"/>
                    <a:pt x="11583" y="20871"/>
                    <a:pt x="14713" y="21171"/>
                  </a:cubicBezTo>
                  <a:cubicBezTo>
                    <a:pt x="17843" y="21471"/>
                    <a:pt x="19722" y="20571"/>
                    <a:pt x="21600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6683618" y="2130811"/>
              <a:ext cx="5189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6320378" y="1684544"/>
              <a:ext cx="27382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660" y="21600"/>
                  </a:cubicBezTo>
                  <a:cubicBezTo>
                    <a:pt x="19440" y="21600"/>
                    <a:pt x="21060" y="21600"/>
                    <a:pt x="21330" y="20250"/>
                  </a:cubicBezTo>
                  <a:cubicBezTo>
                    <a:pt x="21600" y="18900"/>
                    <a:pt x="20520" y="16200"/>
                    <a:pt x="19170" y="12600"/>
                  </a:cubicBezTo>
                  <a:cubicBezTo>
                    <a:pt x="17820" y="9000"/>
                    <a:pt x="16200" y="4500"/>
                    <a:pt x="145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6911941" y="1858360"/>
              <a:ext cx="161110" cy="43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390" extrusionOk="0">
                  <a:moveTo>
                    <a:pt x="0" y="128"/>
                  </a:moveTo>
                  <a:cubicBezTo>
                    <a:pt x="3150" y="-41"/>
                    <a:pt x="6300" y="-210"/>
                    <a:pt x="9900" y="802"/>
                  </a:cubicBezTo>
                  <a:cubicBezTo>
                    <a:pt x="13500" y="1815"/>
                    <a:pt x="17550" y="4009"/>
                    <a:pt x="19575" y="6793"/>
                  </a:cubicBezTo>
                  <a:cubicBezTo>
                    <a:pt x="21600" y="9577"/>
                    <a:pt x="21600" y="12953"/>
                    <a:pt x="18225" y="15484"/>
                  </a:cubicBezTo>
                  <a:cubicBezTo>
                    <a:pt x="14850" y="18015"/>
                    <a:pt x="8100" y="19703"/>
                    <a:pt x="1350" y="21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7368585" y="2255350"/>
              <a:ext cx="7265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7648799" y="2027028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7835609" y="200627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8001661" y="202702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8105444" y="2213837"/>
              <a:ext cx="6227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800"/>
                    <a:pt x="21600" y="9600"/>
                    <a:pt x="18000" y="1320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8530954" y="1813762"/>
              <a:ext cx="207567" cy="601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21600" y="567"/>
                  </a:moveTo>
                  <a:cubicBezTo>
                    <a:pt x="19440" y="201"/>
                    <a:pt x="17280" y="-165"/>
                    <a:pt x="16200" y="79"/>
                  </a:cubicBezTo>
                  <a:cubicBezTo>
                    <a:pt x="15120" y="323"/>
                    <a:pt x="15120" y="1177"/>
                    <a:pt x="15840" y="3252"/>
                  </a:cubicBezTo>
                  <a:cubicBezTo>
                    <a:pt x="16560" y="5327"/>
                    <a:pt x="18000" y="8621"/>
                    <a:pt x="19080" y="11733"/>
                  </a:cubicBezTo>
                  <a:cubicBezTo>
                    <a:pt x="20160" y="14845"/>
                    <a:pt x="20880" y="17774"/>
                    <a:pt x="20340" y="19421"/>
                  </a:cubicBezTo>
                  <a:cubicBezTo>
                    <a:pt x="19800" y="21069"/>
                    <a:pt x="18000" y="21435"/>
                    <a:pt x="14760" y="21130"/>
                  </a:cubicBezTo>
                  <a:cubicBezTo>
                    <a:pt x="11520" y="20825"/>
                    <a:pt x="6840" y="19849"/>
                    <a:pt x="4140" y="19177"/>
                  </a:cubicBezTo>
                  <a:cubicBezTo>
                    <a:pt x="1440" y="18506"/>
                    <a:pt x="720" y="18140"/>
                    <a:pt x="0" y="17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8551711" y="2058163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9010724" y="1902488"/>
              <a:ext cx="12217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4" h="21600" extrusionOk="0">
                  <a:moveTo>
                    <a:pt x="11548" y="0"/>
                  </a:moveTo>
                  <a:cubicBezTo>
                    <a:pt x="8706" y="450"/>
                    <a:pt x="5863" y="900"/>
                    <a:pt x="3306" y="3150"/>
                  </a:cubicBezTo>
                  <a:cubicBezTo>
                    <a:pt x="748" y="5400"/>
                    <a:pt x="-1526" y="9450"/>
                    <a:pt x="1316" y="12825"/>
                  </a:cubicBezTo>
                  <a:cubicBezTo>
                    <a:pt x="4158" y="16200"/>
                    <a:pt x="12116" y="18900"/>
                    <a:pt x="200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9402730" y="1987005"/>
              <a:ext cx="228324" cy="237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12074"/>
                  </a:moveTo>
                  <a:cubicBezTo>
                    <a:pt x="2945" y="10195"/>
                    <a:pt x="5891" y="8317"/>
                    <a:pt x="7855" y="6752"/>
                  </a:cubicBezTo>
                  <a:cubicBezTo>
                    <a:pt x="9818" y="5187"/>
                    <a:pt x="10800" y="3935"/>
                    <a:pt x="10636" y="2839"/>
                  </a:cubicBezTo>
                  <a:cubicBezTo>
                    <a:pt x="10473" y="1743"/>
                    <a:pt x="9164" y="804"/>
                    <a:pt x="7691" y="335"/>
                  </a:cubicBezTo>
                  <a:cubicBezTo>
                    <a:pt x="6218" y="-135"/>
                    <a:pt x="4582" y="-135"/>
                    <a:pt x="3273" y="491"/>
                  </a:cubicBezTo>
                  <a:cubicBezTo>
                    <a:pt x="1964" y="1117"/>
                    <a:pt x="982" y="2369"/>
                    <a:pt x="1309" y="5813"/>
                  </a:cubicBezTo>
                  <a:cubicBezTo>
                    <a:pt x="1636" y="9256"/>
                    <a:pt x="3273" y="14891"/>
                    <a:pt x="6873" y="17865"/>
                  </a:cubicBezTo>
                  <a:cubicBezTo>
                    <a:pt x="10473" y="20839"/>
                    <a:pt x="16036" y="21152"/>
                    <a:pt x="21600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9724458" y="2172324"/>
              <a:ext cx="16605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" y="2400"/>
                    <a:pt x="900" y="4800"/>
                    <a:pt x="1125" y="7200"/>
                  </a:cubicBezTo>
                  <a:cubicBezTo>
                    <a:pt x="1350" y="9600"/>
                    <a:pt x="1350" y="12000"/>
                    <a:pt x="3600" y="11280"/>
                  </a:cubicBezTo>
                  <a:cubicBezTo>
                    <a:pt x="5850" y="10560"/>
                    <a:pt x="10350" y="6720"/>
                    <a:pt x="13050" y="6960"/>
                  </a:cubicBezTo>
                  <a:cubicBezTo>
                    <a:pt x="15750" y="7200"/>
                    <a:pt x="16650" y="11520"/>
                    <a:pt x="17775" y="14640"/>
                  </a:cubicBezTo>
                  <a:cubicBezTo>
                    <a:pt x="18900" y="17760"/>
                    <a:pt x="20250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9309326" y="1736435"/>
              <a:ext cx="345304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078" extrusionOk="0">
                  <a:moveTo>
                    <a:pt x="0" y="18514"/>
                  </a:moveTo>
                  <a:cubicBezTo>
                    <a:pt x="5988" y="19131"/>
                    <a:pt x="11976" y="19749"/>
                    <a:pt x="15719" y="20366"/>
                  </a:cubicBezTo>
                  <a:cubicBezTo>
                    <a:pt x="19461" y="20983"/>
                    <a:pt x="20958" y="21600"/>
                    <a:pt x="21279" y="20366"/>
                  </a:cubicBezTo>
                  <a:cubicBezTo>
                    <a:pt x="21600" y="19131"/>
                    <a:pt x="20745" y="16046"/>
                    <a:pt x="19354" y="12343"/>
                  </a:cubicBezTo>
                  <a:cubicBezTo>
                    <a:pt x="17964" y="8640"/>
                    <a:pt x="16040" y="4320"/>
                    <a:pt x="141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10118833" y="1944001"/>
              <a:ext cx="151787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extrusionOk="0">
                  <a:moveTo>
                    <a:pt x="1409" y="0"/>
                  </a:moveTo>
                  <a:cubicBezTo>
                    <a:pt x="3756" y="0"/>
                    <a:pt x="6104" y="0"/>
                    <a:pt x="9861" y="2300"/>
                  </a:cubicBezTo>
                  <a:cubicBezTo>
                    <a:pt x="13617" y="4600"/>
                    <a:pt x="18783" y="9200"/>
                    <a:pt x="20191" y="12500"/>
                  </a:cubicBezTo>
                  <a:cubicBezTo>
                    <a:pt x="21600" y="15800"/>
                    <a:pt x="19252" y="17800"/>
                    <a:pt x="15261" y="19100"/>
                  </a:cubicBezTo>
                  <a:cubicBezTo>
                    <a:pt x="11270" y="20400"/>
                    <a:pt x="5635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10450938" y="1622274"/>
              <a:ext cx="181189" cy="86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7336" y="0"/>
                  </a:moveTo>
                  <a:cubicBezTo>
                    <a:pt x="9374" y="867"/>
                    <a:pt x="11411" y="1735"/>
                    <a:pt x="12634" y="3080"/>
                  </a:cubicBezTo>
                  <a:cubicBezTo>
                    <a:pt x="13857" y="4424"/>
                    <a:pt x="14264" y="6246"/>
                    <a:pt x="15487" y="8111"/>
                  </a:cubicBezTo>
                  <a:cubicBezTo>
                    <a:pt x="16709" y="9976"/>
                    <a:pt x="18747" y="11884"/>
                    <a:pt x="19970" y="13880"/>
                  </a:cubicBezTo>
                  <a:cubicBezTo>
                    <a:pt x="21192" y="15875"/>
                    <a:pt x="21600" y="17957"/>
                    <a:pt x="21192" y="19214"/>
                  </a:cubicBezTo>
                  <a:cubicBezTo>
                    <a:pt x="20785" y="20472"/>
                    <a:pt x="19562" y="20906"/>
                    <a:pt x="15894" y="21166"/>
                  </a:cubicBezTo>
                  <a:cubicBezTo>
                    <a:pt x="12226" y="21427"/>
                    <a:pt x="6113" y="2151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0938718" y="1964758"/>
              <a:ext cx="2490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10969852" y="2068541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11509523" y="1748358"/>
              <a:ext cx="290593" cy="47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21600" y="3687"/>
                  </a:moveTo>
                  <a:cubicBezTo>
                    <a:pt x="21600" y="2904"/>
                    <a:pt x="21600" y="2121"/>
                    <a:pt x="20443" y="1417"/>
                  </a:cubicBezTo>
                  <a:cubicBezTo>
                    <a:pt x="19286" y="713"/>
                    <a:pt x="16971" y="87"/>
                    <a:pt x="14271" y="8"/>
                  </a:cubicBezTo>
                  <a:cubicBezTo>
                    <a:pt x="11571" y="-70"/>
                    <a:pt x="8486" y="400"/>
                    <a:pt x="6814" y="1417"/>
                  </a:cubicBezTo>
                  <a:cubicBezTo>
                    <a:pt x="5143" y="2434"/>
                    <a:pt x="4886" y="4000"/>
                    <a:pt x="6429" y="5878"/>
                  </a:cubicBezTo>
                  <a:cubicBezTo>
                    <a:pt x="7971" y="7756"/>
                    <a:pt x="11314" y="9947"/>
                    <a:pt x="13757" y="11826"/>
                  </a:cubicBezTo>
                  <a:cubicBezTo>
                    <a:pt x="16200" y="13704"/>
                    <a:pt x="17743" y="15269"/>
                    <a:pt x="18514" y="16443"/>
                  </a:cubicBezTo>
                  <a:cubicBezTo>
                    <a:pt x="19286" y="17617"/>
                    <a:pt x="19286" y="18400"/>
                    <a:pt x="18900" y="19182"/>
                  </a:cubicBezTo>
                  <a:cubicBezTo>
                    <a:pt x="18514" y="19965"/>
                    <a:pt x="17743" y="20747"/>
                    <a:pt x="16071" y="21139"/>
                  </a:cubicBezTo>
                  <a:cubicBezTo>
                    <a:pt x="14400" y="21530"/>
                    <a:pt x="11829" y="21530"/>
                    <a:pt x="9000" y="21139"/>
                  </a:cubicBezTo>
                  <a:cubicBezTo>
                    <a:pt x="6171" y="20747"/>
                    <a:pt x="3086" y="19965"/>
                    <a:pt x="1543" y="19182"/>
                  </a:cubicBezTo>
                  <a:cubicBezTo>
                    <a:pt x="0" y="18400"/>
                    <a:pt x="0" y="17617"/>
                    <a:pt x="0" y="168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11858925" y="1950608"/>
              <a:ext cx="164765" cy="54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57" extrusionOk="0">
                  <a:moveTo>
                    <a:pt x="450" y="1370"/>
                  </a:moveTo>
                  <a:cubicBezTo>
                    <a:pt x="1350" y="5853"/>
                    <a:pt x="2250" y="10336"/>
                    <a:pt x="2700" y="13325"/>
                  </a:cubicBezTo>
                  <a:cubicBezTo>
                    <a:pt x="3150" y="16314"/>
                    <a:pt x="3150" y="17808"/>
                    <a:pt x="3375" y="19031"/>
                  </a:cubicBezTo>
                  <a:cubicBezTo>
                    <a:pt x="3600" y="20253"/>
                    <a:pt x="4050" y="21204"/>
                    <a:pt x="4275" y="21340"/>
                  </a:cubicBezTo>
                  <a:cubicBezTo>
                    <a:pt x="4500" y="21476"/>
                    <a:pt x="4500" y="20797"/>
                    <a:pt x="3375" y="18487"/>
                  </a:cubicBezTo>
                  <a:cubicBezTo>
                    <a:pt x="2250" y="16178"/>
                    <a:pt x="0" y="12238"/>
                    <a:pt x="0" y="9114"/>
                  </a:cubicBezTo>
                  <a:cubicBezTo>
                    <a:pt x="0" y="5989"/>
                    <a:pt x="2250" y="3680"/>
                    <a:pt x="4275" y="2321"/>
                  </a:cubicBezTo>
                  <a:cubicBezTo>
                    <a:pt x="6300" y="963"/>
                    <a:pt x="8100" y="555"/>
                    <a:pt x="10125" y="284"/>
                  </a:cubicBezTo>
                  <a:cubicBezTo>
                    <a:pt x="12150" y="12"/>
                    <a:pt x="14400" y="-124"/>
                    <a:pt x="16200" y="148"/>
                  </a:cubicBezTo>
                  <a:cubicBezTo>
                    <a:pt x="18000" y="419"/>
                    <a:pt x="19350" y="1099"/>
                    <a:pt x="20250" y="1846"/>
                  </a:cubicBezTo>
                  <a:cubicBezTo>
                    <a:pt x="21150" y="2593"/>
                    <a:pt x="21600" y="3408"/>
                    <a:pt x="21375" y="4223"/>
                  </a:cubicBezTo>
                  <a:cubicBezTo>
                    <a:pt x="21150" y="5038"/>
                    <a:pt x="20250" y="5853"/>
                    <a:pt x="16875" y="6193"/>
                  </a:cubicBezTo>
                  <a:cubicBezTo>
                    <a:pt x="13500" y="6533"/>
                    <a:pt x="7650" y="6397"/>
                    <a:pt x="1800" y="6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12140606" y="2017648"/>
              <a:ext cx="562422" cy="196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91" extrusionOk="0">
                  <a:moveTo>
                    <a:pt x="4450" y="1028"/>
                  </a:moveTo>
                  <a:cubicBezTo>
                    <a:pt x="3787" y="649"/>
                    <a:pt x="3124" y="270"/>
                    <a:pt x="2462" y="80"/>
                  </a:cubicBezTo>
                  <a:cubicBezTo>
                    <a:pt x="1799" y="-109"/>
                    <a:pt x="1137" y="-109"/>
                    <a:pt x="673" y="1786"/>
                  </a:cubicBezTo>
                  <a:cubicBezTo>
                    <a:pt x="209" y="3680"/>
                    <a:pt x="-56" y="7470"/>
                    <a:pt x="10" y="10123"/>
                  </a:cubicBezTo>
                  <a:cubicBezTo>
                    <a:pt x="77" y="12775"/>
                    <a:pt x="474" y="14291"/>
                    <a:pt x="1004" y="15428"/>
                  </a:cubicBezTo>
                  <a:cubicBezTo>
                    <a:pt x="1534" y="16565"/>
                    <a:pt x="2197" y="17323"/>
                    <a:pt x="2859" y="16186"/>
                  </a:cubicBezTo>
                  <a:cubicBezTo>
                    <a:pt x="3522" y="15049"/>
                    <a:pt x="4185" y="12017"/>
                    <a:pt x="4383" y="9175"/>
                  </a:cubicBezTo>
                  <a:cubicBezTo>
                    <a:pt x="4582" y="6333"/>
                    <a:pt x="4317" y="3680"/>
                    <a:pt x="4383" y="3112"/>
                  </a:cubicBezTo>
                  <a:cubicBezTo>
                    <a:pt x="4450" y="2544"/>
                    <a:pt x="4847" y="4059"/>
                    <a:pt x="5377" y="6523"/>
                  </a:cubicBezTo>
                  <a:cubicBezTo>
                    <a:pt x="5907" y="8986"/>
                    <a:pt x="6570" y="12396"/>
                    <a:pt x="7166" y="14670"/>
                  </a:cubicBezTo>
                  <a:cubicBezTo>
                    <a:pt x="7762" y="16944"/>
                    <a:pt x="8292" y="18080"/>
                    <a:pt x="8823" y="18080"/>
                  </a:cubicBezTo>
                  <a:cubicBezTo>
                    <a:pt x="9353" y="18080"/>
                    <a:pt x="9883" y="16944"/>
                    <a:pt x="10214" y="15428"/>
                  </a:cubicBezTo>
                  <a:cubicBezTo>
                    <a:pt x="10545" y="13912"/>
                    <a:pt x="10678" y="12017"/>
                    <a:pt x="10877" y="10123"/>
                  </a:cubicBezTo>
                  <a:cubicBezTo>
                    <a:pt x="11075" y="8228"/>
                    <a:pt x="11340" y="6333"/>
                    <a:pt x="11804" y="5765"/>
                  </a:cubicBezTo>
                  <a:cubicBezTo>
                    <a:pt x="12268" y="5196"/>
                    <a:pt x="12931" y="5954"/>
                    <a:pt x="13328" y="7280"/>
                  </a:cubicBezTo>
                  <a:cubicBezTo>
                    <a:pt x="13726" y="8607"/>
                    <a:pt x="13858" y="10502"/>
                    <a:pt x="13924" y="12586"/>
                  </a:cubicBezTo>
                  <a:cubicBezTo>
                    <a:pt x="13991" y="14670"/>
                    <a:pt x="13991" y="16944"/>
                    <a:pt x="14123" y="17133"/>
                  </a:cubicBezTo>
                  <a:cubicBezTo>
                    <a:pt x="14256" y="17323"/>
                    <a:pt x="14521" y="15428"/>
                    <a:pt x="14852" y="13723"/>
                  </a:cubicBezTo>
                  <a:cubicBezTo>
                    <a:pt x="15183" y="12017"/>
                    <a:pt x="15581" y="10502"/>
                    <a:pt x="16111" y="9175"/>
                  </a:cubicBezTo>
                  <a:cubicBezTo>
                    <a:pt x="16641" y="7849"/>
                    <a:pt x="17303" y="6712"/>
                    <a:pt x="17767" y="7470"/>
                  </a:cubicBezTo>
                  <a:cubicBezTo>
                    <a:pt x="18231" y="8228"/>
                    <a:pt x="18496" y="10880"/>
                    <a:pt x="19092" y="13533"/>
                  </a:cubicBezTo>
                  <a:cubicBezTo>
                    <a:pt x="19689" y="16186"/>
                    <a:pt x="20616" y="18838"/>
                    <a:pt x="21544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2998659" y="1668830"/>
              <a:ext cx="140257" cy="7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74" extrusionOk="0">
                  <a:moveTo>
                    <a:pt x="15037" y="750"/>
                  </a:moveTo>
                  <a:cubicBezTo>
                    <a:pt x="11876" y="352"/>
                    <a:pt x="8715" y="-46"/>
                    <a:pt x="6608" y="4"/>
                  </a:cubicBezTo>
                  <a:cubicBezTo>
                    <a:pt x="4500" y="54"/>
                    <a:pt x="3447" y="551"/>
                    <a:pt x="3183" y="1646"/>
                  </a:cubicBezTo>
                  <a:cubicBezTo>
                    <a:pt x="2920" y="2741"/>
                    <a:pt x="3447" y="4433"/>
                    <a:pt x="3710" y="5578"/>
                  </a:cubicBezTo>
                  <a:cubicBezTo>
                    <a:pt x="3974" y="6723"/>
                    <a:pt x="3974" y="7320"/>
                    <a:pt x="3974" y="7867"/>
                  </a:cubicBezTo>
                  <a:cubicBezTo>
                    <a:pt x="3974" y="8415"/>
                    <a:pt x="3974" y="8913"/>
                    <a:pt x="2920" y="9360"/>
                  </a:cubicBezTo>
                  <a:cubicBezTo>
                    <a:pt x="1866" y="9808"/>
                    <a:pt x="-241" y="10207"/>
                    <a:pt x="22" y="10406"/>
                  </a:cubicBezTo>
                  <a:cubicBezTo>
                    <a:pt x="286" y="10605"/>
                    <a:pt x="2920" y="10605"/>
                    <a:pt x="5027" y="10903"/>
                  </a:cubicBezTo>
                  <a:cubicBezTo>
                    <a:pt x="7135" y="11202"/>
                    <a:pt x="8715" y="11799"/>
                    <a:pt x="8188" y="13043"/>
                  </a:cubicBezTo>
                  <a:cubicBezTo>
                    <a:pt x="7661" y="14288"/>
                    <a:pt x="5027" y="16179"/>
                    <a:pt x="3447" y="17423"/>
                  </a:cubicBezTo>
                  <a:cubicBezTo>
                    <a:pt x="1866" y="18667"/>
                    <a:pt x="1339" y="19265"/>
                    <a:pt x="1076" y="19812"/>
                  </a:cubicBezTo>
                  <a:cubicBezTo>
                    <a:pt x="813" y="20360"/>
                    <a:pt x="813" y="20857"/>
                    <a:pt x="2393" y="21156"/>
                  </a:cubicBezTo>
                  <a:cubicBezTo>
                    <a:pt x="3974" y="21454"/>
                    <a:pt x="7135" y="21554"/>
                    <a:pt x="10559" y="21405"/>
                  </a:cubicBezTo>
                  <a:cubicBezTo>
                    <a:pt x="13983" y="21255"/>
                    <a:pt x="17671" y="20857"/>
                    <a:pt x="21359" y="20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3437901" y="1862971"/>
              <a:ext cx="273819" cy="46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150" extrusionOk="0">
                  <a:moveTo>
                    <a:pt x="13115" y="849"/>
                  </a:moveTo>
                  <a:cubicBezTo>
                    <a:pt x="9875" y="4292"/>
                    <a:pt x="6635" y="7736"/>
                    <a:pt x="4745" y="9927"/>
                  </a:cubicBezTo>
                  <a:cubicBezTo>
                    <a:pt x="2855" y="12118"/>
                    <a:pt x="2315" y="13057"/>
                    <a:pt x="1640" y="13918"/>
                  </a:cubicBezTo>
                  <a:cubicBezTo>
                    <a:pt x="965" y="14779"/>
                    <a:pt x="155" y="15562"/>
                    <a:pt x="20" y="15562"/>
                  </a:cubicBezTo>
                  <a:cubicBezTo>
                    <a:pt x="-115" y="15562"/>
                    <a:pt x="425" y="14779"/>
                    <a:pt x="2045" y="12588"/>
                  </a:cubicBezTo>
                  <a:cubicBezTo>
                    <a:pt x="3665" y="10396"/>
                    <a:pt x="6365" y="6796"/>
                    <a:pt x="7985" y="4292"/>
                  </a:cubicBezTo>
                  <a:cubicBezTo>
                    <a:pt x="9605" y="1788"/>
                    <a:pt x="10145" y="379"/>
                    <a:pt x="10820" y="66"/>
                  </a:cubicBezTo>
                  <a:cubicBezTo>
                    <a:pt x="11495" y="-247"/>
                    <a:pt x="12305" y="536"/>
                    <a:pt x="13655" y="2727"/>
                  </a:cubicBezTo>
                  <a:cubicBezTo>
                    <a:pt x="15005" y="4918"/>
                    <a:pt x="16895" y="8518"/>
                    <a:pt x="18110" y="11492"/>
                  </a:cubicBezTo>
                  <a:cubicBezTo>
                    <a:pt x="19325" y="14466"/>
                    <a:pt x="19865" y="16814"/>
                    <a:pt x="20405" y="18536"/>
                  </a:cubicBezTo>
                  <a:cubicBezTo>
                    <a:pt x="20945" y="20257"/>
                    <a:pt x="21485" y="21353"/>
                    <a:pt x="21350" y="21118"/>
                  </a:cubicBezTo>
                  <a:cubicBezTo>
                    <a:pt x="21215" y="20883"/>
                    <a:pt x="20405" y="19318"/>
                    <a:pt x="19595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3491777" y="2068541"/>
              <a:ext cx="15567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3992762" y="2048728"/>
              <a:ext cx="256630" cy="23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68" extrusionOk="0">
                  <a:moveTo>
                    <a:pt x="629" y="10395"/>
                  </a:moveTo>
                  <a:cubicBezTo>
                    <a:pt x="1781" y="9125"/>
                    <a:pt x="2933" y="7854"/>
                    <a:pt x="4229" y="7060"/>
                  </a:cubicBezTo>
                  <a:cubicBezTo>
                    <a:pt x="5525" y="6266"/>
                    <a:pt x="6965" y="5948"/>
                    <a:pt x="8261" y="4995"/>
                  </a:cubicBezTo>
                  <a:cubicBezTo>
                    <a:pt x="9557" y="4042"/>
                    <a:pt x="10709" y="2454"/>
                    <a:pt x="10565" y="1501"/>
                  </a:cubicBezTo>
                  <a:cubicBezTo>
                    <a:pt x="10421" y="548"/>
                    <a:pt x="8981" y="231"/>
                    <a:pt x="7541" y="72"/>
                  </a:cubicBezTo>
                  <a:cubicBezTo>
                    <a:pt x="6101" y="-87"/>
                    <a:pt x="4661" y="-87"/>
                    <a:pt x="3221" y="1184"/>
                  </a:cubicBezTo>
                  <a:cubicBezTo>
                    <a:pt x="1781" y="2454"/>
                    <a:pt x="341" y="4995"/>
                    <a:pt x="53" y="8013"/>
                  </a:cubicBezTo>
                  <a:cubicBezTo>
                    <a:pt x="-235" y="11031"/>
                    <a:pt x="629" y="14525"/>
                    <a:pt x="3365" y="17066"/>
                  </a:cubicBezTo>
                  <a:cubicBezTo>
                    <a:pt x="6101" y="19607"/>
                    <a:pt x="10709" y="21195"/>
                    <a:pt x="14021" y="21354"/>
                  </a:cubicBezTo>
                  <a:cubicBezTo>
                    <a:pt x="17333" y="21513"/>
                    <a:pt x="19349" y="20242"/>
                    <a:pt x="21365" y="18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4280525" y="2224215"/>
              <a:ext cx="41515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3927665" y="1726057"/>
              <a:ext cx="281168" cy="1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110" extrusionOk="0">
                  <a:moveTo>
                    <a:pt x="0" y="18966"/>
                  </a:moveTo>
                  <a:cubicBezTo>
                    <a:pt x="3904" y="19493"/>
                    <a:pt x="7807" y="20020"/>
                    <a:pt x="10410" y="20283"/>
                  </a:cubicBezTo>
                  <a:cubicBezTo>
                    <a:pt x="13012" y="20546"/>
                    <a:pt x="14313" y="20546"/>
                    <a:pt x="16135" y="20810"/>
                  </a:cubicBezTo>
                  <a:cubicBezTo>
                    <a:pt x="17957" y="21073"/>
                    <a:pt x="20299" y="21600"/>
                    <a:pt x="20949" y="20020"/>
                  </a:cubicBezTo>
                  <a:cubicBezTo>
                    <a:pt x="21600" y="18439"/>
                    <a:pt x="20559" y="14751"/>
                    <a:pt x="19518" y="11063"/>
                  </a:cubicBezTo>
                  <a:cubicBezTo>
                    <a:pt x="18477" y="7376"/>
                    <a:pt x="17436" y="3688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4612631" y="2369512"/>
              <a:ext cx="5129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2769"/>
                    <a:pt x="21600" y="5538"/>
                    <a:pt x="18900" y="9138"/>
                  </a:cubicBezTo>
                  <a:cubicBezTo>
                    <a:pt x="16200" y="12738"/>
                    <a:pt x="81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4975872" y="2099676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15162681" y="208929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15318355" y="208929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5453272" y="2276106"/>
              <a:ext cx="5189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6028851" y="1899752"/>
              <a:ext cx="270703" cy="427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182" extrusionOk="0">
                  <a:moveTo>
                    <a:pt x="10286" y="1679"/>
                  </a:moveTo>
                  <a:cubicBezTo>
                    <a:pt x="7278" y="6479"/>
                    <a:pt x="4271" y="11279"/>
                    <a:pt x="2493" y="14364"/>
                  </a:cubicBezTo>
                  <a:cubicBezTo>
                    <a:pt x="716" y="17450"/>
                    <a:pt x="169" y="18822"/>
                    <a:pt x="33" y="19079"/>
                  </a:cubicBezTo>
                  <a:cubicBezTo>
                    <a:pt x="-104" y="19336"/>
                    <a:pt x="169" y="18479"/>
                    <a:pt x="1126" y="16507"/>
                  </a:cubicBezTo>
                  <a:cubicBezTo>
                    <a:pt x="2083" y="14536"/>
                    <a:pt x="3724" y="11450"/>
                    <a:pt x="5091" y="8964"/>
                  </a:cubicBezTo>
                  <a:cubicBezTo>
                    <a:pt x="6458" y="6479"/>
                    <a:pt x="7552" y="4593"/>
                    <a:pt x="8235" y="3050"/>
                  </a:cubicBezTo>
                  <a:cubicBezTo>
                    <a:pt x="8919" y="1507"/>
                    <a:pt x="9192" y="307"/>
                    <a:pt x="9739" y="50"/>
                  </a:cubicBezTo>
                  <a:cubicBezTo>
                    <a:pt x="10286" y="-207"/>
                    <a:pt x="11106" y="479"/>
                    <a:pt x="12747" y="3307"/>
                  </a:cubicBezTo>
                  <a:cubicBezTo>
                    <a:pt x="14387" y="6136"/>
                    <a:pt x="16848" y="11107"/>
                    <a:pt x="18352" y="14193"/>
                  </a:cubicBezTo>
                  <a:cubicBezTo>
                    <a:pt x="19856" y="17279"/>
                    <a:pt x="20402" y="18479"/>
                    <a:pt x="20812" y="19507"/>
                  </a:cubicBezTo>
                  <a:cubicBezTo>
                    <a:pt x="21223" y="20536"/>
                    <a:pt x="21496" y="21393"/>
                    <a:pt x="21359" y="21136"/>
                  </a:cubicBezTo>
                  <a:cubicBezTo>
                    <a:pt x="21223" y="20879"/>
                    <a:pt x="20676" y="19507"/>
                    <a:pt x="20129" y="18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6096726" y="2110054"/>
              <a:ext cx="1349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6520257" y="2028956"/>
              <a:ext cx="209547" cy="27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98" extrusionOk="0">
                  <a:moveTo>
                    <a:pt x="1265" y="9570"/>
                  </a:moveTo>
                  <a:cubicBezTo>
                    <a:pt x="2328" y="8490"/>
                    <a:pt x="3390" y="7410"/>
                    <a:pt x="4806" y="6465"/>
                  </a:cubicBezTo>
                  <a:cubicBezTo>
                    <a:pt x="6223" y="5520"/>
                    <a:pt x="7993" y="4710"/>
                    <a:pt x="8701" y="3630"/>
                  </a:cubicBezTo>
                  <a:cubicBezTo>
                    <a:pt x="9410" y="2550"/>
                    <a:pt x="9056" y="1200"/>
                    <a:pt x="7816" y="525"/>
                  </a:cubicBezTo>
                  <a:cubicBezTo>
                    <a:pt x="6577" y="-150"/>
                    <a:pt x="4452" y="-150"/>
                    <a:pt x="2859" y="390"/>
                  </a:cubicBezTo>
                  <a:cubicBezTo>
                    <a:pt x="1265" y="930"/>
                    <a:pt x="203" y="2010"/>
                    <a:pt x="26" y="4845"/>
                  </a:cubicBezTo>
                  <a:cubicBezTo>
                    <a:pt x="-151" y="7680"/>
                    <a:pt x="557" y="12270"/>
                    <a:pt x="3036" y="15375"/>
                  </a:cubicBezTo>
                  <a:cubicBezTo>
                    <a:pt x="5515" y="18480"/>
                    <a:pt x="9764" y="20100"/>
                    <a:pt x="13128" y="20775"/>
                  </a:cubicBezTo>
                  <a:cubicBezTo>
                    <a:pt x="16492" y="21450"/>
                    <a:pt x="18970" y="21180"/>
                    <a:pt x="21449" y="20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6823207" y="2234593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3273"/>
                    <a:pt x="655" y="6545"/>
                    <a:pt x="818" y="9818"/>
                  </a:cubicBezTo>
                  <a:cubicBezTo>
                    <a:pt x="982" y="13091"/>
                    <a:pt x="982" y="16364"/>
                    <a:pt x="1800" y="17018"/>
                  </a:cubicBezTo>
                  <a:cubicBezTo>
                    <a:pt x="2618" y="17673"/>
                    <a:pt x="4254" y="15709"/>
                    <a:pt x="5564" y="13418"/>
                  </a:cubicBezTo>
                  <a:cubicBezTo>
                    <a:pt x="6873" y="11127"/>
                    <a:pt x="7854" y="8509"/>
                    <a:pt x="9164" y="7200"/>
                  </a:cubicBezTo>
                  <a:cubicBezTo>
                    <a:pt x="10473" y="5891"/>
                    <a:pt x="12109" y="5891"/>
                    <a:pt x="12927" y="7855"/>
                  </a:cubicBezTo>
                  <a:cubicBezTo>
                    <a:pt x="13745" y="9818"/>
                    <a:pt x="13745" y="13745"/>
                    <a:pt x="15054" y="16364"/>
                  </a:cubicBezTo>
                  <a:cubicBezTo>
                    <a:pt x="16364" y="18982"/>
                    <a:pt x="18982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6439211" y="1757192"/>
              <a:ext cx="31893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18277"/>
                  </a:moveTo>
                  <a:cubicBezTo>
                    <a:pt x="4877" y="19385"/>
                    <a:pt x="9755" y="20492"/>
                    <a:pt x="12890" y="21046"/>
                  </a:cubicBezTo>
                  <a:cubicBezTo>
                    <a:pt x="16026" y="21600"/>
                    <a:pt x="17419" y="21600"/>
                    <a:pt x="18697" y="21600"/>
                  </a:cubicBezTo>
                  <a:cubicBezTo>
                    <a:pt x="19974" y="21600"/>
                    <a:pt x="21135" y="21600"/>
                    <a:pt x="21368" y="20492"/>
                  </a:cubicBezTo>
                  <a:cubicBezTo>
                    <a:pt x="21600" y="19385"/>
                    <a:pt x="20903" y="17169"/>
                    <a:pt x="19742" y="13569"/>
                  </a:cubicBezTo>
                  <a:cubicBezTo>
                    <a:pt x="18581" y="9969"/>
                    <a:pt x="16955" y="4985"/>
                    <a:pt x="153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7207204" y="1715597"/>
              <a:ext cx="197182" cy="84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35" extrusionOk="0">
                  <a:moveTo>
                    <a:pt x="5586" y="265"/>
                  </a:moveTo>
                  <a:cubicBezTo>
                    <a:pt x="7821" y="90"/>
                    <a:pt x="10055" y="-86"/>
                    <a:pt x="11731" y="46"/>
                  </a:cubicBezTo>
                  <a:cubicBezTo>
                    <a:pt x="13407" y="177"/>
                    <a:pt x="14524" y="616"/>
                    <a:pt x="15083" y="1494"/>
                  </a:cubicBezTo>
                  <a:cubicBezTo>
                    <a:pt x="15641" y="2373"/>
                    <a:pt x="15641" y="3690"/>
                    <a:pt x="15269" y="4831"/>
                  </a:cubicBezTo>
                  <a:cubicBezTo>
                    <a:pt x="14897" y="5973"/>
                    <a:pt x="14152" y="6938"/>
                    <a:pt x="14897" y="8212"/>
                  </a:cubicBezTo>
                  <a:cubicBezTo>
                    <a:pt x="15641" y="9485"/>
                    <a:pt x="17876" y="11065"/>
                    <a:pt x="19366" y="12690"/>
                  </a:cubicBezTo>
                  <a:cubicBezTo>
                    <a:pt x="20855" y="14314"/>
                    <a:pt x="21600" y="15982"/>
                    <a:pt x="21041" y="17431"/>
                  </a:cubicBezTo>
                  <a:cubicBezTo>
                    <a:pt x="20483" y="18880"/>
                    <a:pt x="18621" y="20109"/>
                    <a:pt x="16759" y="20768"/>
                  </a:cubicBezTo>
                  <a:cubicBezTo>
                    <a:pt x="14897" y="21426"/>
                    <a:pt x="13034" y="21514"/>
                    <a:pt x="10241" y="21382"/>
                  </a:cubicBezTo>
                  <a:cubicBezTo>
                    <a:pt x="7448" y="21251"/>
                    <a:pt x="3724" y="20899"/>
                    <a:pt x="0" y="20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17757253" y="2058163"/>
              <a:ext cx="35008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0" y="21600"/>
                  </a:moveTo>
                  <a:cubicBezTo>
                    <a:pt x="5294" y="16800"/>
                    <a:pt x="10588" y="12000"/>
                    <a:pt x="13765" y="9600"/>
                  </a:cubicBezTo>
                  <a:cubicBezTo>
                    <a:pt x="16941" y="7200"/>
                    <a:pt x="18000" y="7200"/>
                    <a:pt x="19059" y="6000"/>
                  </a:cubicBezTo>
                  <a:cubicBezTo>
                    <a:pt x="20118" y="4800"/>
                    <a:pt x="21176" y="2400"/>
                    <a:pt x="21388" y="1200"/>
                  </a:cubicBezTo>
                  <a:cubicBezTo>
                    <a:pt x="21600" y="0"/>
                    <a:pt x="20965" y="0"/>
                    <a:pt x="20329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7798766" y="2182702"/>
              <a:ext cx="35286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7200"/>
                    <a:pt x="12282" y="14400"/>
                    <a:pt x="15882" y="18000"/>
                  </a:cubicBezTo>
                  <a:cubicBezTo>
                    <a:pt x="19482" y="21600"/>
                    <a:pt x="20541" y="21600"/>
                    <a:pt x="21071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17694984" y="1601518"/>
              <a:ext cx="344692" cy="24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57" extrusionOk="0">
                  <a:moveTo>
                    <a:pt x="16040" y="3600"/>
                  </a:moveTo>
                  <a:cubicBezTo>
                    <a:pt x="14970" y="3600"/>
                    <a:pt x="13901" y="3600"/>
                    <a:pt x="12083" y="5400"/>
                  </a:cubicBezTo>
                  <a:cubicBezTo>
                    <a:pt x="10265" y="7200"/>
                    <a:pt x="7699" y="10800"/>
                    <a:pt x="5988" y="13050"/>
                  </a:cubicBezTo>
                  <a:cubicBezTo>
                    <a:pt x="4277" y="15300"/>
                    <a:pt x="3422" y="16200"/>
                    <a:pt x="2352" y="16950"/>
                  </a:cubicBezTo>
                  <a:cubicBezTo>
                    <a:pt x="1283" y="17700"/>
                    <a:pt x="0" y="18300"/>
                    <a:pt x="0" y="18600"/>
                  </a:cubicBezTo>
                  <a:cubicBezTo>
                    <a:pt x="0" y="18900"/>
                    <a:pt x="1283" y="18900"/>
                    <a:pt x="4384" y="19350"/>
                  </a:cubicBezTo>
                  <a:cubicBezTo>
                    <a:pt x="7485" y="19800"/>
                    <a:pt x="12404" y="20700"/>
                    <a:pt x="15612" y="21150"/>
                  </a:cubicBezTo>
                  <a:cubicBezTo>
                    <a:pt x="18820" y="21600"/>
                    <a:pt x="20317" y="21600"/>
                    <a:pt x="20958" y="20850"/>
                  </a:cubicBezTo>
                  <a:cubicBezTo>
                    <a:pt x="21600" y="20100"/>
                    <a:pt x="21386" y="18600"/>
                    <a:pt x="20103" y="15000"/>
                  </a:cubicBezTo>
                  <a:cubicBezTo>
                    <a:pt x="18820" y="11400"/>
                    <a:pt x="16467" y="5700"/>
                    <a:pt x="1411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18590605" y="1936101"/>
              <a:ext cx="370531" cy="35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56" extrusionOk="0">
                  <a:moveTo>
                    <a:pt x="13021" y="4836"/>
                  </a:moveTo>
                  <a:cubicBezTo>
                    <a:pt x="13021" y="3797"/>
                    <a:pt x="13021" y="2759"/>
                    <a:pt x="12621" y="1928"/>
                  </a:cubicBezTo>
                  <a:cubicBezTo>
                    <a:pt x="12221" y="1097"/>
                    <a:pt x="11421" y="474"/>
                    <a:pt x="9821" y="163"/>
                  </a:cubicBezTo>
                  <a:cubicBezTo>
                    <a:pt x="8221" y="-149"/>
                    <a:pt x="5821" y="-149"/>
                    <a:pt x="3821" y="1409"/>
                  </a:cubicBezTo>
                  <a:cubicBezTo>
                    <a:pt x="1821" y="2966"/>
                    <a:pt x="221" y="6082"/>
                    <a:pt x="21" y="9301"/>
                  </a:cubicBezTo>
                  <a:cubicBezTo>
                    <a:pt x="-179" y="12520"/>
                    <a:pt x="1021" y="15843"/>
                    <a:pt x="3521" y="18024"/>
                  </a:cubicBezTo>
                  <a:cubicBezTo>
                    <a:pt x="6021" y="20205"/>
                    <a:pt x="9821" y="21243"/>
                    <a:pt x="12821" y="21347"/>
                  </a:cubicBezTo>
                  <a:cubicBezTo>
                    <a:pt x="15821" y="21451"/>
                    <a:pt x="18021" y="20620"/>
                    <a:pt x="19421" y="19686"/>
                  </a:cubicBezTo>
                  <a:cubicBezTo>
                    <a:pt x="20821" y="18751"/>
                    <a:pt x="21421" y="17713"/>
                    <a:pt x="21321" y="16570"/>
                  </a:cubicBezTo>
                  <a:cubicBezTo>
                    <a:pt x="21221" y="15428"/>
                    <a:pt x="20421" y="14182"/>
                    <a:pt x="19421" y="13351"/>
                  </a:cubicBezTo>
                  <a:cubicBezTo>
                    <a:pt x="18421" y="12520"/>
                    <a:pt x="17221" y="12105"/>
                    <a:pt x="16321" y="12313"/>
                  </a:cubicBezTo>
                  <a:cubicBezTo>
                    <a:pt x="15421" y="12520"/>
                    <a:pt x="14821" y="13351"/>
                    <a:pt x="14821" y="14182"/>
                  </a:cubicBezTo>
                  <a:cubicBezTo>
                    <a:pt x="14821" y="15013"/>
                    <a:pt x="15421" y="15843"/>
                    <a:pt x="16621" y="16570"/>
                  </a:cubicBezTo>
                  <a:cubicBezTo>
                    <a:pt x="17821" y="17297"/>
                    <a:pt x="19621" y="17920"/>
                    <a:pt x="21421" y="185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19138159" y="1726057"/>
              <a:ext cx="165461" cy="60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10" extrusionOk="0">
                  <a:moveTo>
                    <a:pt x="3973" y="0"/>
                  </a:moveTo>
                  <a:cubicBezTo>
                    <a:pt x="3523" y="3417"/>
                    <a:pt x="3073" y="6834"/>
                    <a:pt x="2398" y="9763"/>
                  </a:cubicBezTo>
                  <a:cubicBezTo>
                    <a:pt x="1723" y="12692"/>
                    <a:pt x="823" y="15132"/>
                    <a:pt x="373" y="16719"/>
                  </a:cubicBezTo>
                  <a:cubicBezTo>
                    <a:pt x="-77" y="18305"/>
                    <a:pt x="-77" y="19037"/>
                    <a:pt x="148" y="19708"/>
                  </a:cubicBezTo>
                  <a:cubicBezTo>
                    <a:pt x="373" y="20380"/>
                    <a:pt x="823" y="20990"/>
                    <a:pt x="2173" y="21295"/>
                  </a:cubicBezTo>
                  <a:cubicBezTo>
                    <a:pt x="3523" y="21600"/>
                    <a:pt x="5773" y="21600"/>
                    <a:pt x="9148" y="21173"/>
                  </a:cubicBezTo>
                  <a:cubicBezTo>
                    <a:pt x="12523" y="20746"/>
                    <a:pt x="17023" y="19892"/>
                    <a:pt x="21523" y="190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19472967" y="1964758"/>
              <a:ext cx="13162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16088" y="0"/>
                  </a:moveTo>
                  <a:cubicBezTo>
                    <a:pt x="13319" y="189"/>
                    <a:pt x="10550" y="379"/>
                    <a:pt x="7781" y="1516"/>
                  </a:cubicBezTo>
                  <a:cubicBezTo>
                    <a:pt x="5011" y="2653"/>
                    <a:pt x="2242" y="4737"/>
                    <a:pt x="858" y="7295"/>
                  </a:cubicBezTo>
                  <a:cubicBezTo>
                    <a:pt x="-527" y="9853"/>
                    <a:pt x="-527" y="12884"/>
                    <a:pt x="3073" y="15347"/>
                  </a:cubicBezTo>
                  <a:cubicBezTo>
                    <a:pt x="6673" y="17811"/>
                    <a:pt x="13873" y="19705"/>
                    <a:pt x="2107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19801778" y="2003505"/>
              <a:ext cx="306584" cy="40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97" extrusionOk="0">
                  <a:moveTo>
                    <a:pt x="14562" y="695"/>
                  </a:moveTo>
                  <a:cubicBezTo>
                    <a:pt x="10921" y="4539"/>
                    <a:pt x="7281" y="8383"/>
                    <a:pt x="5097" y="10763"/>
                  </a:cubicBezTo>
                  <a:cubicBezTo>
                    <a:pt x="2912" y="13143"/>
                    <a:pt x="2184" y="14058"/>
                    <a:pt x="1456" y="14882"/>
                  </a:cubicBezTo>
                  <a:cubicBezTo>
                    <a:pt x="728" y="15705"/>
                    <a:pt x="0" y="16438"/>
                    <a:pt x="0" y="16346"/>
                  </a:cubicBezTo>
                  <a:cubicBezTo>
                    <a:pt x="0" y="16255"/>
                    <a:pt x="728" y="15339"/>
                    <a:pt x="1942" y="13509"/>
                  </a:cubicBezTo>
                  <a:cubicBezTo>
                    <a:pt x="3155" y="11678"/>
                    <a:pt x="4854" y="8933"/>
                    <a:pt x="5946" y="7011"/>
                  </a:cubicBezTo>
                  <a:cubicBezTo>
                    <a:pt x="7038" y="5088"/>
                    <a:pt x="7524" y="3990"/>
                    <a:pt x="8009" y="2800"/>
                  </a:cubicBezTo>
                  <a:cubicBezTo>
                    <a:pt x="8494" y="1611"/>
                    <a:pt x="8980" y="329"/>
                    <a:pt x="9586" y="55"/>
                  </a:cubicBezTo>
                  <a:cubicBezTo>
                    <a:pt x="10193" y="-220"/>
                    <a:pt x="10921" y="512"/>
                    <a:pt x="12256" y="2800"/>
                  </a:cubicBezTo>
                  <a:cubicBezTo>
                    <a:pt x="13591" y="5088"/>
                    <a:pt x="15533" y="8933"/>
                    <a:pt x="17110" y="11953"/>
                  </a:cubicBezTo>
                  <a:cubicBezTo>
                    <a:pt x="18688" y="14973"/>
                    <a:pt x="19901" y="17170"/>
                    <a:pt x="20629" y="18726"/>
                  </a:cubicBezTo>
                  <a:cubicBezTo>
                    <a:pt x="21357" y="20282"/>
                    <a:pt x="21600" y="21197"/>
                    <a:pt x="21479" y="21288"/>
                  </a:cubicBezTo>
                  <a:cubicBezTo>
                    <a:pt x="21357" y="21380"/>
                    <a:pt x="20872" y="20648"/>
                    <a:pt x="20387" y="19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19853667" y="2193080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20102747" y="1995893"/>
              <a:ext cx="200115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5400" y="0"/>
                  </a:moveTo>
                  <a:cubicBezTo>
                    <a:pt x="10800" y="1986"/>
                    <a:pt x="16200" y="3972"/>
                    <a:pt x="18900" y="6455"/>
                  </a:cubicBezTo>
                  <a:cubicBezTo>
                    <a:pt x="21600" y="8938"/>
                    <a:pt x="21600" y="11917"/>
                    <a:pt x="18000" y="14524"/>
                  </a:cubicBezTo>
                  <a:cubicBezTo>
                    <a:pt x="14400" y="17131"/>
                    <a:pt x="7200" y="19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12036221" y="2975402"/>
              <a:ext cx="338766" cy="38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153" extrusionOk="0">
                  <a:moveTo>
                    <a:pt x="11826" y="2040"/>
                  </a:moveTo>
                  <a:cubicBezTo>
                    <a:pt x="12042" y="1101"/>
                    <a:pt x="12258" y="162"/>
                    <a:pt x="11934" y="256"/>
                  </a:cubicBezTo>
                  <a:cubicBezTo>
                    <a:pt x="11610" y="349"/>
                    <a:pt x="10746" y="1476"/>
                    <a:pt x="9018" y="4200"/>
                  </a:cubicBezTo>
                  <a:cubicBezTo>
                    <a:pt x="7290" y="6923"/>
                    <a:pt x="4698" y="11243"/>
                    <a:pt x="3078" y="13779"/>
                  </a:cubicBezTo>
                  <a:cubicBezTo>
                    <a:pt x="1458" y="16315"/>
                    <a:pt x="810" y="17066"/>
                    <a:pt x="378" y="16972"/>
                  </a:cubicBezTo>
                  <a:cubicBezTo>
                    <a:pt x="-54" y="16878"/>
                    <a:pt x="-270" y="15939"/>
                    <a:pt x="594" y="13967"/>
                  </a:cubicBezTo>
                  <a:cubicBezTo>
                    <a:pt x="1458" y="11995"/>
                    <a:pt x="3402" y="8989"/>
                    <a:pt x="4698" y="6923"/>
                  </a:cubicBezTo>
                  <a:cubicBezTo>
                    <a:pt x="5994" y="4857"/>
                    <a:pt x="6642" y="3730"/>
                    <a:pt x="7182" y="2603"/>
                  </a:cubicBezTo>
                  <a:cubicBezTo>
                    <a:pt x="7722" y="1476"/>
                    <a:pt x="8154" y="349"/>
                    <a:pt x="8802" y="68"/>
                  </a:cubicBezTo>
                  <a:cubicBezTo>
                    <a:pt x="9450" y="-214"/>
                    <a:pt x="10314" y="349"/>
                    <a:pt x="11718" y="2509"/>
                  </a:cubicBezTo>
                  <a:cubicBezTo>
                    <a:pt x="13122" y="4669"/>
                    <a:pt x="15066" y="8426"/>
                    <a:pt x="16686" y="11525"/>
                  </a:cubicBezTo>
                  <a:cubicBezTo>
                    <a:pt x="18306" y="14624"/>
                    <a:pt x="19602" y="17066"/>
                    <a:pt x="20358" y="18756"/>
                  </a:cubicBezTo>
                  <a:cubicBezTo>
                    <a:pt x="21114" y="20447"/>
                    <a:pt x="21330" y="21386"/>
                    <a:pt x="21006" y="21104"/>
                  </a:cubicBezTo>
                  <a:cubicBezTo>
                    <a:pt x="20682" y="20823"/>
                    <a:pt x="19818" y="19320"/>
                    <a:pt x="18954" y="178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12080329" y="3179018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12588865" y="3109829"/>
              <a:ext cx="304432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82" y="17280"/>
                    <a:pt x="12764" y="12960"/>
                    <a:pt x="16568" y="8640"/>
                  </a:cubicBezTo>
                  <a:cubicBezTo>
                    <a:pt x="20373" y="4320"/>
                    <a:pt x="21600" y="0"/>
                    <a:pt x="21600" y="0"/>
                  </a:cubicBezTo>
                  <a:cubicBezTo>
                    <a:pt x="21600" y="0"/>
                    <a:pt x="20373" y="4320"/>
                    <a:pt x="19145" y="86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12661513" y="3220531"/>
              <a:ext cx="2698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13129927" y="2869209"/>
              <a:ext cx="195798" cy="510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08" extrusionOk="0">
                  <a:moveTo>
                    <a:pt x="21448" y="805"/>
                  </a:moveTo>
                  <a:cubicBezTo>
                    <a:pt x="19932" y="370"/>
                    <a:pt x="18416" y="-65"/>
                    <a:pt x="15953" y="7"/>
                  </a:cubicBezTo>
                  <a:cubicBezTo>
                    <a:pt x="13490" y="80"/>
                    <a:pt x="10080" y="660"/>
                    <a:pt x="7238" y="1240"/>
                  </a:cubicBezTo>
                  <a:cubicBezTo>
                    <a:pt x="4395" y="1820"/>
                    <a:pt x="2122" y="2399"/>
                    <a:pt x="985" y="3052"/>
                  </a:cubicBezTo>
                  <a:cubicBezTo>
                    <a:pt x="-152" y="3704"/>
                    <a:pt x="-152" y="4429"/>
                    <a:pt x="227" y="6458"/>
                  </a:cubicBezTo>
                  <a:cubicBezTo>
                    <a:pt x="606" y="8488"/>
                    <a:pt x="1364" y="11822"/>
                    <a:pt x="1932" y="14214"/>
                  </a:cubicBezTo>
                  <a:cubicBezTo>
                    <a:pt x="2501" y="16606"/>
                    <a:pt x="2880" y="18056"/>
                    <a:pt x="3069" y="19143"/>
                  </a:cubicBezTo>
                  <a:cubicBezTo>
                    <a:pt x="3258" y="20230"/>
                    <a:pt x="3258" y="20955"/>
                    <a:pt x="4206" y="21245"/>
                  </a:cubicBezTo>
                  <a:cubicBezTo>
                    <a:pt x="5153" y="21535"/>
                    <a:pt x="7048" y="21390"/>
                    <a:pt x="9132" y="21173"/>
                  </a:cubicBezTo>
                  <a:cubicBezTo>
                    <a:pt x="11216" y="20955"/>
                    <a:pt x="13490" y="20665"/>
                    <a:pt x="15764" y="203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13498695" y="2984719"/>
              <a:ext cx="319037" cy="39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0986" extrusionOk="0">
                  <a:moveTo>
                    <a:pt x="12077" y="938"/>
                  </a:moveTo>
                  <a:cubicBezTo>
                    <a:pt x="9058" y="4749"/>
                    <a:pt x="6039" y="8561"/>
                    <a:pt x="4181" y="10921"/>
                  </a:cubicBezTo>
                  <a:cubicBezTo>
                    <a:pt x="2323" y="13280"/>
                    <a:pt x="1626" y="14188"/>
                    <a:pt x="1045" y="15096"/>
                  </a:cubicBezTo>
                  <a:cubicBezTo>
                    <a:pt x="465" y="16003"/>
                    <a:pt x="0" y="16911"/>
                    <a:pt x="0" y="16911"/>
                  </a:cubicBezTo>
                  <a:cubicBezTo>
                    <a:pt x="0" y="16911"/>
                    <a:pt x="465" y="16003"/>
                    <a:pt x="1974" y="13734"/>
                  </a:cubicBezTo>
                  <a:cubicBezTo>
                    <a:pt x="3484" y="11465"/>
                    <a:pt x="6039" y="7835"/>
                    <a:pt x="7665" y="5566"/>
                  </a:cubicBezTo>
                  <a:cubicBezTo>
                    <a:pt x="9290" y="3297"/>
                    <a:pt x="9987" y="2390"/>
                    <a:pt x="10452" y="1482"/>
                  </a:cubicBezTo>
                  <a:cubicBezTo>
                    <a:pt x="10916" y="575"/>
                    <a:pt x="11148" y="-333"/>
                    <a:pt x="11845" y="121"/>
                  </a:cubicBezTo>
                  <a:cubicBezTo>
                    <a:pt x="12542" y="575"/>
                    <a:pt x="13703" y="2390"/>
                    <a:pt x="14981" y="5294"/>
                  </a:cubicBezTo>
                  <a:cubicBezTo>
                    <a:pt x="16258" y="8198"/>
                    <a:pt x="17652" y="12191"/>
                    <a:pt x="18697" y="14733"/>
                  </a:cubicBezTo>
                  <a:cubicBezTo>
                    <a:pt x="19742" y="17274"/>
                    <a:pt x="20439" y="18363"/>
                    <a:pt x="20903" y="19361"/>
                  </a:cubicBezTo>
                  <a:cubicBezTo>
                    <a:pt x="21368" y="20359"/>
                    <a:pt x="21600" y="21267"/>
                    <a:pt x="21252" y="20904"/>
                  </a:cubicBezTo>
                  <a:cubicBezTo>
                    <a:pt x="20903" y="20541"/>
                    <a:pt x="19974" y="18907"/>
                    <a:pt x="19045" y="172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13554046" y="3199775"/>
              <a:ext cx="186809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3957029" y="3138274"/>
              <a:ext cx="281986" cy="24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33" extrusionOk="0">
                  <a:moveTo>
                    <a:pt x="914" y="8933"/>
                  </a:moveTo>
                  <a:cubicBezTo>
                    <a:pt x="4818" y="7433"/>
                    <a:pt x="8721" y="5933"/>
                    <a:pt x="11064" y="4583"/>
                  </a:cubicBezTo>
                  <a:cubicBezTo>
                    <a:pt x="13406" y="3233"/>
                    <a:pt x="14186" y="2033"/>
                    <a:pt x="13926" y="1283"/>
                  </a:cubicBezTo>
                  <a:cubicBezTo>
                    <a:pt x="13666" y="533"/>
                    <a:pt x="12365" y="233"/>
                    <a:pt x="10413" y="83"/>
                  </a:cubicBezTo>
                  <a:cubicBezTo>
                    <a:pt x="8461" y="-67"/>
                    <a:pt x="5859" y="-67"/>
                    <a:pt x="4037" y="533"/>
                  </a:cubicBezTo>
                  <a:cubicBezTo>
                    <a:pt x="2215" y="1133"/>
                    <a:pt x="1174" y="2333"/>
                    <a:pt x="524" y="4733"/>
                  </a:cubicBezTo>
                  <a:cubicBezTo>
                    <a:pt x="-127" y="7133"/>
                    <a:pt x="-387" y="10733"/>
                    <a:pt x="1044" y="13733"/>
                  </a:cubicBezTo>
                  <a:cubicBezTo>
                    <a:pt x="2476" y="16733"/>
                    <a:pt x="5599" y="19133"/>
                    <a:pt x="9242" y="20333"/>
                  </a:cubicBezTo>
                  <a:cubicBezTo>
                    <a:pt x="12885" y="21533"/>
                    <a:pt x="17049" y="21533"/>
                    <a:pt x="21213" y="215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4301282" y="3345071"/>
              <a:ext cx="62272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13927663" y="2888426"/>
              <a:ext cx="33968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18000"/>
                  </a:moveTo>
                  <a:cubicBezTo>
                    <a:pt x="5236" y="19200"/>
                    <a:pt x="10473" y="20400"/>
                    <a:pt x="13636" y="21000"/>
                  </a:cubicBezTo>
                  <a:cubicBezTo>
                    <a:pt x="16800" y="21600"/>
                    <a:pt x="17891" y="21600"/>
                    <a:pt x="18982" y="21600"/>
                  </a:cubicBezTo>
                  <a:cubicBezTo>
                    <a:pt x="20073" y="21600"/>
                    <a:pt x="21164" y="21600"/>
                    <a:pt x="21382" y="20100"/>
                  </a:cubicBezTo>
                  <a:cubicBezTo>
                    <a:pt x="21600" y="18600"/>
                    <a:pt x="20945" y="15600"/>
                    <a:pt x="19745" y="12000"/>
                  </a:cubicBezTo>
                  <a:cubicBezTo>
                    <a:pt x="18545" y="8400"/>
                    <a:pt x="16800" y="4200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14757927" y="324128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14996627" y="3230909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15266464" y="3251666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15793769" y="3082804"/>
              <a:ext cx="342933" cy="41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10" extrusionOk="0">
                  <a:moveTo>
                    <a:pt x="11140" y="2776"/>
                  </a:moveTo>
                  <a:cubicBezTo>
                    <a:pt x="9196" y="4884"/>
                    <a:pt x="7252" y="6991"/>
                    <a:pt x="5632" y="9010"/>
                  </a:cubicBezTo>
                  <a:cubicBezTo>
                    <a:pt x="4012" y="11030"/>
                    <a:pt x="2716" y="12962"/>
                    <a:pt x="1744" y="14279"/>
                  </a:cubicBezTo>
                  <a:cubicBezTo>
                    <a:pt x="772" y="15596"/>
                    <a:pt x="124" y="16298"/>
                    <a:pt x="16" y="16211"/>
                  </a:cubicBezTo>
                  <a:cubicBezTo>
                    <a:pt x="-92" y="16123"/>
                    <a:pt x="340" y="15245"/>
                    <a:pt x="1420" y="13576"/>
                  </a:cubicBezTo>
                  <a:cubicBezTo>
                    <a:pt x="2500" y="11908"/>
                    <a:pt x="4228" y="9450"/>
                    <a:pt x="5524" y="7254"/>
                  </a:cubicBezTo>
                  <a:cubicBezTo>
                    <a:pt x="6820" y="5059"/>
                    <a:pt x="7684" y="3128"/>
                    <a:pt x="8440" y="1811"/>
                  </a:cubicBezTo>
                  <a:cubicBezTo>
                    <a:pt x="9196" y="493"/>
                    <a:pt x="9844" y="-209"/>
                    <a:pt x="10600" y="54"/>
                  </a:cubicBezTo>
                  <a:cubicBezTo>
                    <a:pt x="11356" y="318"/>
                    <a:pt x="12220" y="1547"/>
                    <a:pt x="13624" y="4445"/>
                  </a:cubicBezTo>
                  <a:cubicBezTo>
                    <a:pt x="15028" y="7342"/>
                    <a:pt x="16972" y="11908"/>
                    <a:pt x="18160" y="14718"/>
                  </a:cubicBezTo>
                  <a:cubicBezTo>
                    <a:pt x="19348" y="17528"/>
                    <a:pt x="19780" y="18581"/>
                    <a:pt x="20320" y="19547"/>
                  </a:cubicBezTo>
                  <a:cubicBezTo>
                    <a:pt x="20860" y="20513"/>
                    <a:pt x="21508" y="21391"/>
                    <a:pt x="21400" y="21303"/>
                  </a:cubicBezTo>
                  <a:cubicBezTo>
                    <a:pt x="21292" y="21215"/>
                    <a:pt x="20428" y="20162"/>
                    <a:pt x="19672" y="19284"/>
                  </a:cubicBezTo>
                  <a:cubicBezTo>
                    <a:pt x="18916" y="18406"/>
                    <a:pt x="18268" y="17703"/>
                    <a:pt x="17620" y="170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15858026" y="3272422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16345375" y="3210152"/>
              <a:ext cx="21837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2068" y="8836"/>
                  </a:moveTo>
                  <a:cubicBezTo>
                    <a:pt x="5105" y="7200"/>
                    <a:pt x="8142" y="5564"/>
                    <a:pt x="10336" y="4091"/>
                  </a:cubicBezTo>
                  <a:cubicBezTo>
                    <a:pt x="12530" y="2618"/>
                    <a:pt x="13880" y="1309"/>
                    <a:pt x="13711" y="655"/>
                  </a:cubicBezTo>
                  <a:cubicBezTo>
                    <a:pt x="13542" y="0"/>
                    <a:pt x="11855" y="0"/>
                    <a:pt x="10167" y="0"/>
                  </a:cubicBezTo>
                  <a:cubicBezTo>
                    <a:pt x="8480" y="0"/>
                    <a:pt x="6792" y="0"/>
                    <a:pt x="4767" y="1636"/>
                  </a:cubicBezTo>
                  <a:cubicBezTo>
                    <a:pt x="2743" y="3273"/>
                    <a:pt x="380" y="6545"/>
                    <a:pt x="43" y="9655"/>
                  </a:cubicBezTo>
                  <a:cubicBezTo>
                    <a:pt x="-295" y="12764"/>
                    <a:pt x="1392" y="15709"/>
                    <a:pt x="5274" y="17673"/>
                  </a:cubicBezTo>
                  <a:cubicBezTo>
                    <a:pt x="9155" y="19636"/>
                    <a:pt x="15230" y="20618"/>
                    <a:pt x="2130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16657154" y="3376205"/>
              <a:ext cx="18681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0" y="4320"/>
                    <a:pt x="3200" y="8640"/>
                    <a:pt x="4200" y="12000"/>
                  </a:cubicBezTo>
                  <a:cubicBezTo>
                    <a:pt x="5200" y="15360"/>
                    <a:pt x="5600" y="17760"/>
                    <a:pt x="6200" y="17520"/>
                  </a:cubicBezTo>
                  <a:cubicBezTo>
                    <a:pt x="6800" y="17280"/>
                    <a:pt x="7600" y="14400"/>
                    <a:pt x="8600" y="12000"/>
                  </a:cubicBezTo>
                  <a:cubicBezTo>
                    <a:pt x="9600" y="9600"/>
                    <a:pt x="10800" y="7680"/>
                    <a:pt x="12200" y="6000"/>
                  </a:cubicBezTo>
                  <a:cubicBezTo>
                    <a:pt x="13600" y="4320"/>
                    <a:pt x="15200" y="2880"/>
                    <a:pt x="16200" y="4320"/>
                  </a:cubicBezTo>
                  <a:cubicBezTo>
                    <a:pt x="17200" y="5760"/>
                    <a:pt x="17600" y="10080"/>
                    <a:pt x="18400" y="1344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16335428" y="2929939"/>
              <a:ext cx="30016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extrusionOk="0">
                  <a:moveTo>
                    <a:pt x="0" y="21600"/>
                  </a:moveTo>
                  <a:cubicBezTo>
                    <a:pt x="4173" y="20291"/>
                    <a:pt x="8345" y="18982"/>
                    <a:pt x="11168" y="18655"/>
                  </a:cubicBezTo>
                  <a:cubicBezTo>
                    <a:pt x="13991" y="18327"/>
                    <a:pt x="15464" y="18982"/>
                    <a:pt x="17182" y="19309"/>
                  </a:cubicBezTo>
                  <a:cubicBezTo>
                    <a:pt x="18900" y="19636"/>
                    <a:pt x="20864" y="19636"/>
                    <a:pt x="21232" y="18982"/>
                  </a:cubicBezTo>
                  <a:cubicBezTo>
                    <a:pt x="21600" y="18327"/>
                    <a:pt x="20373" y="17018"/>
                    <a:pt x="18532" y="13746"/>
                  </a:cubicBezTo>
                  <a:cubicBezTo>
                    <a:pt x="16691" y="10473"/>
                    <a:pt x="14236" y="5236"/>
                    <a:pt x="1178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17061908" y="3033722"/>
              <a:ext cx="227275" cy="50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35" extrusionOk="0">
                  <a:moveTo>
                    <a:pt x="0" y="0"/>
                  </a:moveTo>
                  <a:cubicBezTo>
                    <a:pt x="3273" y="0"/>
                    <a:pt x="6545" y="0"/>
                    <a:pt x="9327" y="73"/>
                  </a:cubicBezTo>
                  <a:cubicBezTo>
                    <a:pt x="12109" y="147"/>
                    <a:pt x="14400" y="294"/>
                    <a:pt x="16036" y="1543"/>
                  </a:cubicBezTo>
                  <a:cubicBezTo>
                    <a:pt x="17673" y="2792"/>
                    <a:pt x="18655" y="5143"/>
                    <a:pt x="19473" y="8082"/>
                  </a:cubicBezTo>
                  <a:cubicBezTo>
                    <a:pt x="20291" y="11020"/>
                    <a:pt x="20945" y="14547"/>
                    <a:pt x="21273" y="16678"/>
                  </a:cubicBezTo>
                  <a:cubicBezTo>
                    <a:pt x="21600" y="18808"/>
                    <a:pt x="21600" y="19543"/>
                    <a:pt x="21109" y="20204"/>
                  </a:cubicBezTo>
                  <a:cubicBezTo>
                    <a:pt x="20618" y="20865"/>
                    <a:pt x="19636" y="21453"/>
                    <a:pt x="18327" y="21527"/>
                  </a:cubicBezTo>
                  <a:cubicBezTo>
                    <a:pt x="17018" y="21600"/>
                    <a:pt x="15382" y="21159"/>
                    <a:pt x="13418" y="20718"/>
                  </a:cubicBezTo>
                  <a:cubicBezTo>
                    <a:pt x="11455" y="20278"/>
                    <a:pt x="9164" y="19837"/>
                    <a:pt x="7855" y="19543"/>
                  </a:cubicBezTo>
                  <a:cubicBezTo>
                    <a:pt x="6545" y="19249"/>
                    <a:pt x="6218" y="19102"/>
                    <a:pt x="5891" y="189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9101760" y="2901674"/>
              <a:ext cx="684968" cy="42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1" extrusionOk="0">
                  <a:moveTo>
                    <a:pt x="0" y="4522"/>
                  </a:moveTo>
                  <a:cubicBezTo>
                    <a:pt x="218" y="8842"/>
                    <a:pt x="436" y="13162"/>
                    <a:pt x="655" y="16100"/>
                  </a:cubicBezTo>
                  <a:cubicBezTo>
                    <a:pt x="873" y="19038"/>
                    <a:pt x="1091" y="20593"/>
                    <a:pt x="1091" y="20938"/>
                  </a:cubicBezTo>
                  <a:cubicBezTo>
                    <a:pt x="1091" y="21284"/>
                    <a:pt x="873" y="20420"/>
                    <a:pt x="600" y="17914"/>
                  </a:cubicBezTo>
                  <a:cubicBezTo>
                    <a:pt x="327" y="15409"/>
                    <a:pt x="0" y="11262"/>
                    <a:pt x="55" y="8065"/>
                  </a:cubicBezTo>
                  <a:cubicBezTo>
                    <a:pt x="109" y="4868"/>
                    <a:pt x="545" y="2622"/>
                    <a:pt x="1309" y="1326"/>
                  </a:cubicBezTo>
                  <a:cubicBezTo>
                    <a:pt x="2073" y="30"/>
                    <a:pt x="3164" y="-316"/>
                    <a:pt x="4145" y="289"/>
                  </a:cubicBezTo>
                  <a:cubicBezTo>
                    <a:pt x="5127" y="894"/>
                    <a:pt x="6000" y="2449"/>
                    <a:pt x="6273" y="4090"/>
                  </a:cubicBezTo>
                  <a:cubicBezTo>
                    <a:pt x="6545" y="5732"/>
                    <a:pt x="6218" y="7460"/>
                    <a:pt x="5509" y="8583"/>
                  </a:cubicBezTo>
                  <a:cubicBezTo>
                    <a:pt x="4800" y="9706"/>
                    <a:pt x="3709" y="10225"/>
                    <a:pt x="2891" y="10398"/>
                  </a:cubicBezTo>
                  <a:cubicBezTo>
                    <a:pt x="2073" y="10570"/>
                    <a:pt x="1527" y="10398"/>
                    <a:pt x="1527" y="10138"/>
                  </a:cubicBezTo>
                  <a:cubicBezTo>
                    <a:pt x="1527" y="9879"/>
                    <a:pt x="2073" y="9534"/>
                    <a:pt x="2618" y="9706"/>
                  </a:cubicBezTo>
                  <a:cubicBezTo>
                    <a:pt x="3164" y="9879"/>
                    <a:pt x="3709" y="10570"/>
                    <a:pt x="4582" y="12126"/>
                  </a:cubicBezTo>
                  <a:cubicBezTo>
                    <a:pt x="5455" y="13681"/>
                    <a:pt x="6655" y="16100"/>
                    <a:pt x="7418" y="17655"/>
                  </a:cubicBezTo>
                  <a:cubicBezTo>
                    <a:pt x="8182" y="19210"/>
                    <a:pt x="8509" y="19902"/>
                    <a:pt x="8945" y="20247"/>
                  </a:cubicBezTo>
                  <a:cubicBezTo>
                    <a:pt x="9382" y="20593"/>
                    <a:pt x="9927" y="20593"/>
                    <a:pt x="10745" y="20420"/>
                  </a:cubicBezTo>
                  <a:cubicBezTo>
                    <a:pt x="11564" y="20247"/>
                    <a:pt x="12655" y="19902"/>
                    <a:pt x="13745" y="19124"/>
                  </a:cubicBezTo>
                  <a:cubicBezTo>
                    <a:pt x="14836" y="18346"/>
                    <a:pt x="15927" y="17137"/>
                    <a:pt x="16527" y="16100"/>
                  </a:cubicBezTo>
                  <a:cubicBezTo>
                    <a:pt x="17127" y="15063"/>
                    <a:pt x="17236" y="14199"/>
                    <a:pt x="17018" y="13422"/>
                  </a:cubicBezTo>
                  <a:cubicBezTo>
                    <a:pt x="16800" y="12644"/>
                    <a:pt x="16255" y="11953"/>
                    <a:pt x="15709" y="11607"/>
                  </a:cubicBezTo>
                  <a:cubicBezTo>
                    <a:pt x="15164" y="11262"/>
                    <a:pt x="14618" y="11262"/>
                    <a:pt x="14236" y="11780"/>
                  </a:cubicBezTo>
                  <a:cubicBezTo>
                    <a:pt x="13855" y="12298"/>
                    <a:pt x="13636" y="13335"/>
                    <a:pt x="13582" y="14286"/>
                  </a:cubicBezTo>
                  <a:cubicBezTo>
                    <a:pt x="13527" y="15236"/>
                    <a:pt x="13636" y="16100"/>
                    <a:pt x="14182" y="16964"/>
                  </a:cubicBezTo>
                  <a:cubicBezTo>
                    <a:pt x="14727" y="17828"/>
                    <a:pt x="15709" y="18692"/>
                    <a:pt x="17018" y="19383"/>
                  </a:cubicBezTo>
                  <a:cubicBezTo>
                    <a:pt x="18327" y="20074"/>
                    <a:pt x="19964" y="20593"/>
                    <a:pt x="21600" y="211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9924841" y="3145884"/>
              <a:ext cx="183614" cy="178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425" extrusionOk="0">
                  <a:moveTo>
                    <a:pt x="16430" y="1487"/>
                  </a:moveTo>
                  <a:cubicBezTo>
                    <a:pt x="12430" y="656"/>
                    <a:pt x="8430" y="-175"/>
                    <a:pt x="5630" y="33"/>
                  </a:cubicBezTo>
                  <a:cubicBezTo>
                    <a:pt x="2830" y="240"/>
                    <a:pt x="1230" y="1487"/>
                    <a:pt x="430" y="3148"/>
                  </a:cubicBezTo>
                  <a:cubicBezTo>
                    <a:pt x="-370" y="4810"/>
                    <a:pt x="-370" y="6887"/>
                    <a:pt x="3230" y="10002"/>
                  </a:cubicBezTo>
                  <a:cubicBezTo>
                    <a:pt x="6830" y="13117"/>
                    <a:pt x="14030" y="17271"/>
                    <a:pt x="21230" y="214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10281204" y="2773844"/>
              <a:ext cx="854701" cy="68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05" extrusionOk="0">
                  <a:moveTo>
                    <a:pt x="3750" y="14016"/>
                  </a:moveTo>
                  <a:cubicBezTo>
                    <a:pt x="2879" y="13798"/>
                    <a:pt x="2008" y="13581"/>
                    <a:pt x="1355" y="13581"/>
                  </a:cubicBezTo>
                  <a:cubicBezTo>
                    <a:pt x="702" y="13581"/>
                    <a:pt x="266" y="13798"/>
                    <a:pt x="92" y="14178"/>
                  </a:cubicBezTo>
                  <a:cubicBezTo>
                    <a:pt x="-82" y="14558"/>
                    <a:pt x="5" y="15101"/>
                    <a:pt x="223" y="15535"/>
                  </a:cubicBezTo>
                  <a:cubicBezTo>
                    <a:pt x="441" y="15969"/>
                    <a:pt x="789" y="16295"/>
                    <a:pt x="1442" y="16349"/>
                  </a:cubicBezTo>
                  <a:cubicBezTo>
                    <a:pt x="2095" y="16403"/>
                    <a:pt x="3053" y="16186"/>
                    <a:pt x="3576" y="15807"/>
                  </a:cubicBezTo>
                  <a:cubicBezTo>
                    <a:pt x="4099" y="15427"/>
                    <a:pt x="4186" y="14884"/>
                    <a:pt x="4229" y="14884"/>
                  </a:cubicBezTo>
                  <a:cubicBezTo>
                    <a:pt x="4273" y="14884"/>
                    <a:pt x="4273" y="15427"/>
                    <a:pt x="4708" y="16078"/>
                  </a:cubicBezTo>
                  <a:cubicBezTo>
                    <a:pt x="5144" y="16729"/>
                    <a:pt x="6015" y="17489"/>
                    <a:pt x="6929" y="17760"/>
                  </a:cubicBezTo>
                  <a:cubicBezTo>
                    <a:pt x="7844" y="18032"/>
                    <a:pt x="8802" y="17815"/>
                    <a:pt x="9716" y="16892"/>
                  </a:cubicBezTo>
                  <a:cubicBezTo>
                    <a:pt x="10631" y="15969"/>
                    <a:pt x="11502" y="14341"/>
                    <a:pt x="12155" y="12170"/>
                  </a:cubicBezTo>
                  <a:cubicBezTo>
                    <a:pt x="12808" y="9999"/>
                    <a:pt x="13244" y="7286"/>
                    <a:pt x="13418" y="5603"/>
                  </a:cubicBezTo>
                  <a:cubicBezTo>
                    <a:pt x="13592" y="3921"/>
                    <a:pt x="13505" y="3270"/>
                    <a:pt x="13331" y="2727"/>
                  </a:cubicBezTo>
                  <a:cubicBezTo>
                    <a:pt x="13157" y="2184"/>
                    <a:pt x="12895" y="1750"/>
                    <a:pt x="12547" y="1533"/>
                  </a:cubicBezTo>
                  <a:cubicBezTo>
                    <a:pt x="12199" y="1316"/>
                    <a:pt x="11763" y="1316"/>
                    <a:pt x="11415" y="1642"/>
                  </a:cubicBezTo>
                  <a:cubicBezTo>
                    <a:pt x="11066" y="1967"/>
                    <a:pt x="10805" y="2619"/>
                    <a:pt x="10587" y="4247"/>
                  </a:cubicBezTo>
                  <a:cubicBezTo>
                    <a:pt x="10370" y="5875"/>
                    <a:pt x="10195" y="8480"/>
                    <a:pt x="10283" y="11085"/>
                  </a:cubicBezTo>
                  <a:cubicBezTo>
                    <a:pt x="10370" y="13690"/>
                    <a:pt x="10718" y="16295"/>
                    <a:pt x="11153" y="17869"/>
                  </a:cubicBezTo>
                  <a:cubicBezTo>
                    <a:pt x="11589" y="19443"/>
                    <a:pt x="12112" y="19985"/>
                    <a:pt x="12591" y="20257"/>
                  </a:cubicBezTo>
                  <a:cubicBezTo>
                    <a:pt x="13070" y="20528"/>
                    <a:pt x="13505" y="20528"/>
                    <a:pt x="14115" y="20148"/>
                  </a:cubicBezTo>
                  <a:cubicBezTo>
                    <a:pt x="14724" y="19768"/>
                    <a:pt x="15508" y="19009"/>
                    <a:pt x="16466" y="17272"/>
                  </a:cubicBezTo>
                  <a:cubicBezTo>
                    <a:pt x="17424" y="15535"/>
                    <a:pt x="18557" y="12822"/>
                    <a:pt x="19210" y="10651"/>
                  </a:cubicBezTo>
                  <a:cubicBezTo>
                    <a:pt x="19863" y="8480"/>
                    <a:pt x="20037" y="6852"/>
                    <a:pt x="19950" y="5441"/>
                  </a:cubicBezTo>
                  <a:cubicBezTo>
                    <a:pt x="19863" y="4030"/>
                    <a:pt x="19515" y="2836"/>
                    <a:pt x="19166" y="1859"/>
                  </a:cubicBezTo>
                  <a:cubicBezTo>
                    <a:pt x="18818" y="882"/>
                    <a:pt x="18470" y="122"/>
                    <a:pt x="18208" y="14"/>
                  </a:cubicBezTo>
                  <a:cubicBezTo>
                    <a:pt x="17947" y="-95"/>
                    <a:pt x="17773" y="448"/>
                    <a:pt x="17599" y="2293"/>
                  </a:cubicBezTo>
                  <a:cubicBezTo>
                    <a:pt x="17424" y="4138"/>
                    <a:pt x="17250" y="7286"/>
                    <a:pt x="17207" y="10217"/>
                  </a:cubicBezTo>
                  <a:cubicBezTo>
                    <a:pt x="17163" y="13147"/>
                    <a:pt x="17250" y="15861"/>
                    <a:pt x="17991" y="17706"/>
                  </a:cubicBezTo>
                  <a:cubicBezTo>
                    <a:pt x="18731" y="19551"/>
                    <a:pt x="20124" y="20528"/>
                    <a:pt x="21518" y="215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02133" y="730289"/>
            <a:ext cx="18730683" cy="84125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defRPr>
                <a:blipFill rotWithShape="1">
                  <a:blip r:embed="rId6"/>
                  <a:srcRect/>
                  <a:tile tx="0" ty="0" sx="100000" sy="100000" flip="none" algn="tl"/>
                </a:blipFill>
              </a:defRPr>
            </a:pPr>
            <a:r>
              <a:rPr lang="en-US" sz="4800" dirty="0">
                <a:solidFill>
                  <a:schemeClr val="accent2"/>
                </a:solidFill>
              </a:rPr>
              <a:t>Column space and null space of a matrix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Theorem"/>
          <p:cNvSpPr txBox="1">
            <a:spLocks noGrp="1"/>
          </p:cNvSpPr>
          <p:nvPr>
            <p:ph type="body" idx="1"/>
          </p:nvPr>
        </p:nvSpPr>
        <p:spPr>
          <a:xfrm>
            <a:off x="1270000" y="957762"/>
            <a:ext cx="21844000" cy="1180047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672" name="IMG_0119.png" descr="IMG_01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39" y="2379535"/>
            <a:ext cx="20976048" cy="2060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2" name="Drawing"/>
          <p:cNvGrpSpPr/>
          <p:nvPr/>
        </p:nvGrpSpPr>
        <p:grpSpPr>
          <a:xfrm>
            <a:off x="1816200" y="4649391"/>
            <a:ext cx="20454715" cy="8689884"/>
            <a:chOff x="0" y="0"/>
            <a:chExt cx="20454714" cy="8689882"/>
          </a:xfrm>
        </p:grpSpPr>
        <p:sp>
          <p:nvSpPr>
            <p:cNvPr id="2673" name="Line"/>
            <p:cNvSpPr/>
            <p:nvPr/>
          </p:nvSpPr>
          <p:spPr>
            <a:xfrm>
              <a:off x="137415" y="185635"/>
              <a:ext cx="1275027" cy="78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54" extrusionOk="0">
                  <a:moveTo>
                    <a:pt x="444" y="4161"/>
                  </a:moveTo>
                  <a:cubicBezTo>
                    <a:pt x="662" y="7335"/>
                    <a:pt x="879" y="10509"/>
                    <a:pt x="1014" y="12625"/>
                  </a:cubicBezTo>
                  <a:cubicBezTo>
                    <a:pt x="1150" y="14740"/>
                    <a:pt x="1204" y="15798"/>
                    <a:pt x="1259" y="16680"/>
                  </a:cubicBezTo>
                  <a:cubicBezTo>
                    <a:pt x="1313" y="17562"/>
                    <a:pt x="1367" y="18267"/>
                    <a:pt x="1367" y="18399"/>
                  </a:cubicBezTo>
                  <a:cubicBezTo>
                    <a:pt x="1367" y="18531"/>
                    <a:pt x="1313" y="18091"/>
                    <a:pt x="1150" y="16812"/>
                  </a:cubicBezTo>
                  <a:cubicBezTo>
                    <a:pt x="987" y="15534"/>
                    <a:pt x="716" y="13418"/>
                    <a:pt x="553" y="11302"/>
                  </a:cubicBezTo>
                  <a:cubicBezTo>
                    <a:pt x="390" y="9186"/>
                    <a:pt x="336" y="7070"/>
                    <a:pt x="444" y="5792"/>
                  </a:cubicBezTo>
                  <a:cubicBezTo>
                    <a:pt x="553" y="4513"/>
                    <a:pt x="824" y="4073"/>
                    <a:pt x="1340" y="3985"/>
                  </a:cubicBezTo>
                  <a:cubicBezTo>
                    <a:pt x="1855" y="3896"/>
                    <a:pt x="2615" y="4161"/>
                    <a:pt x="3185" y="4646"/>
                  </a:cubicBezTo>
                  <a:cubicBezTo>
                    <a:pt x="3755" y="5131"/>
                    <a:pt x="4135" y="5836"/>
                    <a:pt x="4352" y="6409"/>
                  </a:cubicBezTo>
                  <a:cubicBezTo>
                    <a:pt x="4569" y="6982"/>
                    <a:pt x="4623" y="7423"/>
                    <a:pt x="4596" y="7864"/>
                  </a:cubicBezTo>
                  <a:cubicBezTo>
                    <a:pt x="4569" y="8305"/>
                    <a:pt x="4461" y="8745"/>
                    <a:pt x="3891" y="9098"/>
                  </a:cubicBezTo>
                  <a:cubicBezTo>
                    <a:pt x="3321" y="9451"/>
                    <a:pt x="2290" y="9715"/>
                    <a:pt x="1611" y="9847"/>
                  </a:cubicBezTo>
                  <a:cubicBezTo>
                    <a:pt x="933" y="9980"/>
                    <a:pt x="607" y="9980"/>
                    <a:pt x="363" y="9803"/>
                  </a:cubicBezTo>
                  <a:cubicBezTo>
                    <a:pt x="119" y="9627"/>
                    <a:pt x="-44" y="9274"/>
                    <a:pt x="10" y="9054"/>
                  </a:cubicBezTo>
                  <a:cubicBezTo>
                    <a:pt x="65" y="8833"/>
                    <a:pt x="336" y="8745"/>
                    <a:pt x="1014" y="8701"/>
                  </a:cubicBezTo>
                  <a:cubicBezTo>
                    <a:pt x="1693" y="8657"/>
                    <a:pt x="2778" y="8657"/>
                    <a:pt x="3565" y="8569"/>
                  </a:cubicBezTo>
                  <a:cubicBezTo>
                    <a:pt x="4352" y="8481"/>
                    <a:pt x="4840" y="8305"/>
                    <a:pt x="5193" y="8084"/>
                  </a:cubicBezTo>
                  <a:cubicBezTo>
                    <a:pt x="5546" y="7864"/>
                    <a:pt x="5763" y="7599"/>
                    <a:pt x="5926" y="7687"/>
                  </a:cubicBezTo>
                  <a:cubicBezTo>
                    <a:pt x="6089" y="7776"/>
                    <a:pt x="6197" y="8216"/>
                    <a:pt x="6414" y="8922"/>
                  </a:cubicBezTo>
                  <a:cubicBezTo>
                    <a:pt x="6631" y="9627"/>
                    <a:pt x="6957" y="10597"/>
                    <a:pt x="7418" y="11170"/>
                  </a:cubicBezTo>
                  <a:cubicBezTo>
                    <a:pt x="7880" y="11743"/>
                    <a:pt x="8477" y="11919"/>
                    <a:pt x="9019" y="11831"/>
                  </a:cubicBezTo>
                  <a:cubicBezTo>
                    <a:pt x="9562" y="11743"/>
                    <a:pt x="10050" y="11390"/>
                    <a:pt x="10376" y="11038"/>
                  </a:cubicBezTo>
                  <a:cubicBezTo>
                    <a:pt x="10702" y="10685"/>
                    <a:pt x="10865" y="10332"/>
                    <a:pt x="10919" y="9936"/>
                  </a:cubicBezTo>
                  <a:cubicBezTo>
                    <a:pt x="10973" y="9539"/>
                    <a:pt x="10919" y="9098"/>
                    <a:pt x="10756" y="8833"/>
                  </a:cubicBezTo>
                  <a:cubicBezTo>
                    <a:pt x="10593" y="8569"/>
                    <a:pt x="10322" y="8481"/>
                    <a:pt x="9969" y="8437"/>
                  </a:cubicBezTo>
                  <a:cubicBezTo>
                    <a:pt x="9616" y="8393"/>
                    <a:pt x="9182" y="8393"/>
                    <a:pt x="8992" y="8613"/>
                  </a:cubicBezTo>
                  <a:cubicBezTo>
                    <a:pt x="8802" y="8833"/>
                    <a:pt x="8857" y="9274"/>
                    <a:pt x="9182" y="9715"/>
                  </a:cubicBezTo>
                  <a:cubicBezTo>
                    <a:pt x="9508" y="10156"/>
                    <a:pt x="10105" y="10597"/>
                    <a:pt x="11027" y="10773"/>
                  </a:cubicBezTo>
                  <a:cubicBezTo>
                    <a:pt x="11950" y="10949"/>
                    <a:pt x="13198" y="10861"/>
                    <a:pt x="13931" y="10685"/>
                  </a:cubicBezTo>
                  <a:cubicBezTo>
                    <a:pt x="14664" y="10509"/>
                    <a:pt x="14881" y="10244"/>
                    <a:pt x="15098" y="9936"/>
                  </a:cubicBezTo>
                  <a:cubicBezTo>
                    <a:pt x="15315" y="9627"/>
                    <a:pt x="15532" y="9274"/>
                    <a:pt x="15532" y="8966"/>
                  </a:cubicBezTo>
                  <a:cubicBezTo>
                    <a:pt x="15532" y="8657"/>
                    <a:pt x="15315" y="8393"/>
                    <a:pt x="15071" y="8216"/>
                  </a:cubicBezTo>
                  <a:cubicBezTo>
                    <a:pt x="14826" y="8040"/>
                    <a:pt x="14555" y="7952"/>
                    <a:pt x="14311" y="8084"/>
                  </a:cubicBezTo>
                  <a:cubicBezTo>
                    <a:pt x="14067" y="8216"/>
                    <a:pt x="13849" y="8569"/>
                    <a:pt x="13822" y="8922"/>
                  </a:cubicBezTo>
                  <a:cubicBezTo>
                    <a:pt x="13795" y="9274"/>
                    <a:pt x="13958" y="9627"/>
                    <a:pt x="14392" y="9936"/>
                  </a:cubicBezTo>
                  <a:cubicBezTo>
                    <a:pt x="14826" y="10244"/>
                    <a:pt x="15532" y="10509"/>
                    <a:pt x="16129" y="10509"/>
                  </a:cubicBezTo>
                  <a:cubicBezTo>
                    <a:pt x="16726" y="10509"/>
                    <a:pt x="17214" y="10244"/>
                    <a:pt x="18001" y="9186"/>
                  </a:cubicBezTo>
                  <a:cubicBezTo>
                    <a:pt x="18788" y="8128"/>
                    <a:pt x="19874" y="6277"/>
                    <a:pt x="20471" y="4866"/>
                  </a:cubicBezTo>
                  <a:cubicBezTo>
                    <a:pt x="21068" y="3456"/>
                    <a:pt x="21176" y="2486"/>
                    <a:pt x="21149" y="1825"/>
                  </a:cubicBezTo>
                  <a:cubicBezTo>
                    <a:pt x="21122" y="1163"/>
                    <a:pt x="20959" y="811"/>
                    <a:pt x="20742" y="502"/>
                  </a:cubicBezTo>
                  <a:cubicBezTo>
                    <a:pt x="20525" y="193"/>
                    <a:pt x="20253" y="-71"/>
                    <a:pt x="20118" y="17"/>
                  </a:cubicBezTo>
                  <a:cubicBezTo>
                    <a:pt x="19982" y="105"/>
                    <a:pt x="19982" y="546"/>
                    <a:pt x="19955" y="2353"/>
                  </a:cubicBezTo>
                  <a:cubicBezTo>
                    <a:pt x="19928" y="4161"/>
                    <a:pt x="19874" y="7335"/>
                    <a:pt x="19901" y="10288"/>
                  </a:cubicBezTo>
                  <a:cubicBezTo>
                    <a:pt x="19928" y="13242"/>
                    <a:pt x="20036" y="15975"/>
                    <a:pt x="20199" y="17694"/>
                  </a:cubicBezTo>
                  <a:cubicBezTo>
                    <a:pt x="20362" y="19413"/>
                    <a:pt x="20579" y="20118"/>
                    <a:pt x="20796" y="20647"/>
                  </a:cubicBezTo>
                  <a:cubicBezTo>
                    <a:pt x="21013" y="21176"/>
                    <a:pt x="21230" y="21529"/>
                    <a:pt x="21366" y="21441"/>
                  </a:cubicBezTo>
                  <a:cubicBezTo>
                    <a:pt x="21502" y="21353"/>
                    <a:pt x="21556" y="20824"/>
                    <a:pt x="21556" y="20162"/>
                  </a:cubicBezTo>
                  <a:cubicBezTo>
                    <a:pt x="21556" y="19501"/>
                    <a:pt x="21502" y="18708"/>
                    <a:pt x="21447" y="179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1319348" y="626044"/>
              <a:ext cx="317800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0" y="982364"/>
              <a:ext cx="1579366" cy="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76" y="0"/>
                    <a:pt x="3951" y="0"/>
                    <a:pt x="5839" y="0"/>
                  </a:cubicBezTo>
                  <a:cubicBezTo>
                    <a:pt x="7727" y="0"/>
                    <a:pt x="9527" y="0"/>
                    <a:pt x="11327" y="0"/>
                  </a:cubicBezTo>
                  <a:cubicBezTo>
                    <a:pt x="13127" y="0"/>
                    <a:pt x="14927" y="0"/>
                    <a:pt x="16288" y="5400"/>
                  </a:cubicBezTo>
                  <a:cubicBezTo>
                    <a:pt x="17649" y="10800"/>
                    <a:pt x="18571" y="21600"/>
                    <a:pt x="19383" y="21600"/>
                  </a:cubicBezTo>
                  <a:cubicBezTo>
                    <a:pt x="20195" y="21600"/>
                    <a:pt x="20898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2532763" y="277940"/>
              <a:ext cx="277086" cy="4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188" extrusionOk="0">
                  <a:moveTo>
                    <a:pt x="0" y="5426"/>
                  </a:moveTo>
                  <a:cubicBezTo>
                    <a:pt x="497" y="8453"/>
                    <a:pt x="993" y="11479"/>
                    <a:pt x="1366" y="13337"/>
                  </a:cubicBezTo>
                  <a:cubicBezTo>
                    <a:pt x="1738" y="15194"/>
                    <a:pt x="1986" y="15882"/>
                    <a:pt x="2110" y="16639"/>
                  </a:cubicBezTo>
                  <a:cubicBezTo>
                    <a:pt x="2234" y="17395"/>
                    <a:pt x="2234" y="18221"/>
                    <a:pt x="2234" y="18221"/>
                  </a:cubicBezTo>
                  <a:cubicBezTo>
                    <a:pt x="2234" y="18221"/>
                    <a:pt x="2234" y="17395"/>
                    <a:pt x="1986" y="15263"/>
                  </a:cubicBezTo>
                  <a:cubicBezTo>
                    <a:pt x="1738" y="13130"/>
                    <a:pt x="1241" y="9691"/>
                    <a:pt x="993" y="7283"/>
                  </a:cubicBezTo>
                  <a:cubicBezTo>
                    <a:pt x="745" y="4875"/>
                    <a:pt x="745" y="3500"/>
                    <a:pt x="993" y="2468"/>
                  </a:cubicBezTo>
                  <a:cubicBezTo>
                    <a:pt x="1241" y="1436"/>
                    <a:pt x="1738" y="748"/>
                    <a:pt x="3352" y="335"/>
                  </a:cubicBezTo>
                  <a:cubicBezTo>
                    <a:pt x="4966" y="-77"/>
                    <a:pt x="7697" y="-215"/>
                    <a:pt x="10303" y="542"/>
                  </a:cubicBezTo>
                  <a:cubicBezTo>
                    <a:pt x="12910" y="1298"/>
                    <a:pt x="15393" y="2949"/>
                    <a:pt x="16634" y="4119"/>
                  </a:cubicBezTo>
                  <a:cubicBezTo>
                    <a:pt x="17876" y="5288"/>
                    <a:pt x="17876" y="5976"/>
                    <a:pt x="16759" y="6733"/>
                  </a:cubicBezTo>
                  <a:cubicBezTo>
                    <a:pt x="15641" y="7489"/>
                    <a:pt x="13407" y="8315"/>
                    <a:pt x="11421" y="8796"/>
                  </a:cubicBezTo>
                  <a:cubicBezTo>
                    <a:pt x="9434" y="9278"/>
                    <a:pt x="7697" y="9416"/>
                    <a:pt x="7572" y="9416"/>
                  </a:cubicBezTo>
                  <a:cubicBezTo>
                    <a:pt x="7448" y="9416"/>
                    <a:pt x="8938" y="9278"/>
                    <a:pt x="10800" y="9484"/>
                  </a:cubicBezTo>
                  <a:cubicBezTo>
                    <a:pt x="12662" y="9691"/>
                    <a:pt x="14897" y="10241"/>
                    <a:pt x="16759" y="11548"/>
                  </a:cubicBezTo>
                  <a:cubicBezTo>
                    <a:pt x="18621" y="12855"/>
                    <a:pt x="20110" y="14919"/>
                    <a:pt x="20855" y="16363"/>
                  </a:cubicBezTo>
                  <a:cubicBezTo>
                    <a:pt x="21600" y="17808"/>
                    <a:pt x="21600" y="18633"/>
                    <a:pt x="20979" y="19321"/>
                  </a:cubicBezTo>
                  <a:cubicBezTo>
                    <a:pt x="20359" y="20009"/>
                    <a:pt x="19117" y="20560"/>
                    <a:pt x="16883" y="20903"/>
                  </a:cubicBezTo>
                  <a:cubicBezTo>
                    <a:pt x="14648" y="21247"/>
                    <a:pt x="11421" y="21385"/>
                    <a:pt x="8938" y="20697"/>
                  </a:cubicBezTo>
                  <a:cubicBezTo>
                    <a:pt x="6455" y="20009"/>
                    <a:pt x="4717" y="18496"/>
                    <a:pt x="2979" y="16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2927604" y="549001"/>
              <a:ext cx="260019" cy="54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1906"/>
                    <a:pt x="2667" y="3812"/>
                    <a:pt x="3867" y="5019"/>
                  </a:cubicBezTo>
                  <a:cubicBezTo>
                    <a:pt x="5067" y="6226"/>
                    <a:pt x="6133" y="6734"/>
                    <a:pt x="7867" y="6607"/>
                  </a:cubicBezTo>
                  <a:cubicBezTo>
                    <a:pt x="9600" y="6480"/>
                    <a:pt x="12000" y="5718"/>
                    <a:pt x="13333" y="5019"/>
                  </a:cubicBezTo>
                  <a:cubicBezTo>
                    <a:pt x="14667" y="4320"/>
                    <a:pt x="14933" y="3685"/>
                    <a:pt x="14933" y="2922"/>
                  </a:cubicBezTo>
                  <a:cubicBezTo>
                    <a:pt x="14933" y="2160"/>
                    <a:pt x="14667" y="1271"/>
                    <a:pt x="14933" y="1207"/>
                  </a:cubicBezTo>
                  <a:cubicBezTo>
                    <a:pt x="15200" y="1144"/>
                    <a:pt x="16000" y="1906"/>
                    <a:pt x="17067" y="4320"/>
                  </a:cubicBezTo>
                  <a:cubicBezTo>
                    <a:pt x="18133" y="6734"/>
                    <a:pt x="19467" y="10800"/>
                    <a:pt x="19867" y="13659"/>
                  </a:cubicBezTo>
                  <a:cubicBezTo>
                    <a:pt x="20267" y="16518"/>
                    <a:pt x="19733" y="18169"/>
                    <a:pt x="19067" y="19249"/>
                  </a:cubicBezTo>
                  <a:cubicBezTo>
                    <a:pt x="18400" y="20329"/>
                    <a:pt x="17600" y="20838"/>
                    <a:pt x="16400" y="21155"/>
                  </a:cubicBezTo>
                  <a:cubicBezTo>
                    <a:pt x="15200" y="21473"/>
                    <a:pt x="13600" y="21600"/>
                    <a:pt x="12000" y="21600"/>
                  </a:cubicBezTo>
                  <a:cubicBezTo>
                    <a:pt x="10400" y="21600"/>
                    <a:pt x="8800" y="21473"/>
                    <a:pt x="7333" y="20838"/>
                  </a:cubicBezTo>
                  <a:cubicBezTo>
                    <a:pt x="5867" y="20202"/>
                    <a:pt x="4533" y="19059"/>
                    <a:pt x="3733" y="18169"/>
                  </a:cubicBezTo>
                  <a:cubicBezTo>
                    <a:pt x="2933" y="17280"/>
                    <a:pt x="2667" y="16645"/>
                    <a:pt x="3867" y="15819"/>
                  </a:cubicBezTo>
                  <a:cubicBezTo>
                    <a:pt x="5067" y="14993"/>
                    <a:pt x="7733" y="13976"/>
                    <a:pt x="10933" y="13341"/>
                  </a:cubicBezTo>
                  <a:cubicBezTo>
                    <a:pt x="14133" y="12706"/>
                    <a:pt x="17867" y="12452"/>
                    <a:pt x="21600" y="12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3762099" y="165302"/>
              <a:ext cx="793024" cy="795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89" extrusionOk="0">
                  <a:moveTo>
                    <a:pt x="2693" y="10889"/>
                  </a:moveTo>
                  <a:cubicBezTo>
                    <a:pt x="2259" y="10716"/>
                    <a:pt x="1825" y="10542"/>
                    <a:pt x="1392" y="10586"/>
                  </a:cubicBezTo>
                  <a:cubicBezTo>
                    <a:pt x="958" y="10629"/>
                    <a:pt x="524" y="10889"/>
                    <a:pt x="264" y="11279"/>
                  </a:cubicBezTo>
                  <a:cubicBezTo>
                    <a:pt x="4" y="11670"/>
                    <a:pt x="-83" y="12190"/>
                    <a:pt x="90" y="12537"/>
                  </a:cubicBezTo>
                  <a:cubicBezTo>
                    <a:pt x="264" y="12884"/>
                    <a:pt x="698" y="13058"/>
                    <a:pt x="1392" y="13058"/>
                  </a:cubicBezTo>
                  <a:cubicBezTo>
                    <a:pt x="2086" y="13058"/>
                    <a:pt x="3040" y="12884"/>
                    <a:pt x="3690" y="12017"/>
                  </a:cubicBezTo>
                  <a:cubicBezTo>
                    <a:pt x="4341" y="11149"/>
                    <a:pt x="4688" y="9588"/>
                    <a:pt x="4688" y="7853"/>
                  </a:cubicBezTo>
                  <a:cubicBezTo>
                    <a:pt x="4688" y="6118"/>
                    <a:pt x="4341" y="4210"/>
                    <a:pt x="4124" y="2995"/>
                  </a:cubicBezTo>
                  <a:cubicBezTo>
                    <a:pt x="3907" y="1781"/>
                    <a:pt x="3821" y="1260"/>
                    <a:pt x="3821" y="1260"/>
                  </a:cubicBezTo>
                  <a:cubicBezTo>
                    <a:pt x="3821" y="1260"/>
                    <a:pt x="3907" y="1781"/>
                    <a:pt x="4124" y="3559"/>
                  </a:cubicBezTo>
                  <a:cubicBezTo>
                    <a:pt x="4341" y="5337"/>
                    <a:pt x="4688" y="8373"/>
                    <a:pt x="5122" y="10282"/>
                  </a:cubicBezTo>
                  <a:cubicBezTo>
                    <a:pt x="5556" y="12190"/>
                    <a:pt x="6076" y="12971"/>
                    <a:pt x="6553" y="13405"/>
                  </a:cubicBezTo>
                  <a:cubicBezTo>
                    <a:pt x="7030" y="13839"/>
                    <a:pt x="7464" y="13925"/>
                    <a:pt x="8115" y="13882"/>
                  </a:cubicBezTo>
                  <a:cubicBezTo>
                    <a:pt x="8765" y="13839"/>
                    <a:pt x="9633" y="13665"/>
                    <a:pt x="10327" y="13145"/>
                  </a:cubicBezTo>
                  <a:cubicBezTo>
                    <a:pt x="11021" y="12624"/>
                    <a:pt x="11541" y="11757"/>
                    <a:pt x="11801" y="11063"/>
                  </a:cubicBezTo>
                  <a:cubicBezTo>
                    <a:pt x="12062" y="10369"/>
                    <a:pt x="12062" y="9848"/>
                    <a:pt x="11888" y="9458"/>
                  </a:cubicBezTo>
                  <a:cubicBezTo>
                    <a:pt x="11715" y="9067"/>
                    <a:pt x="11368" y="8807"/>
                    <a:pt x="10977" y="8720"/>
                  </a:cubicBezTo>
                  <a:cubicBezTo>
                    <a:pt x="10587" y="8634"/>
                    <a:pt x="10153" y="8720"/>
                    <a:pt x="9936" y="9067"/>
                  </a:cubicBezTo>
                  <a:cubicBezTo>
                    <a:pt x="9719" y="9414"/>
                    <a:pt x="9719" y="10022"/>
                    <a:pt x="10066" y="10846"/>
                  </a:cubicBezTo>
                  <a:cubicBezTo>
                    <a:pt x="10413" y="11670"/>
                    <a:pt x="11107" y="12711"/>
                    <a:pt x="11888" y="13361"/>
                  </a:cubicBezTo>
                  <a:cubicBezTo>
                    <a:pt x="12669" y="14012"/>
                    <a:pt x="13536" y="14272"/>
                    <a:pt x="14837" y="13708"/>
                  </a:cubicBezTo>
                  <a:cubicBezTo>
                    <a:pt x="16139" y="13145"/>
                    <a:pt x="17874" y="11757"/>
                    <a:pt x="19088" y="9935"/>
                  </a:cubicBezTo>
                  <a:cubicBezTo>
                    <a:pt x="20303" y="8113"/>
                    <a:pt x="20997" y="5858"/>
                    <a:pt x="21257" y="4296"/>
                  </a:cubicBezTo>
                  <a:cubicBezTo>
                    <a:pt x="21517" y="2735"/>
                    <a:pt x="21344" y="1867"/>
                    <a:pt x="21127" y="1173"/>
                  </a:cubicBezTo>
                  <a:cubicBezTo>
                    <a:pt x="20910" y="479"/>
                    <a:pt x="20650" y="-41"/>
                    <a:pt x="20476" y="2"/>
                  </a:cubicBezTo>
                  <a:cubicBezTo>
                    <a:pt x="20303" y="46"/>
                    <a:pt x="20216" y="653"/>
                    <a:pt x="20086" y="2561"/>
                  </a:cubicBezTo>
                  <a:cubicBezTo>
                    <a:pt x="19956" y="4470"/>
                    <a:pt x="19782" y="7679"/>
                    <a:pt x="19695" y="10499"/>
                  </a:cubicBezTo>
                  <a:cubicBezTo>
                    <a:pt x="19609" y="13318"/>
                    <a:pt x="19609" y="15747"/>
                    <a:pt x="19739" y="17439"/>
                  </a:cubicBezTo>
                  <a:cubicBezTo>
                    <a:pt x="19869" y="19130"/>
                    <a:pt x="20129" y="20084"/>
                    <a:pt x="20433" y="20692"/>
                  </a:cubicBezTo>
                  <a:cubicBezTo>
                    <a:pt x="20736" y="21299"/>
                    <a:pt x="21083" y="21559"/>
                    <a:pt x="21257" y="21472"/>
                  </a:cubicBezTo>
                  <a:cubicBezTo>
                    <a:pt x="21430" y="21386"/>
                    <a:pt x="21430" y="20952"/>
                    <a:pt x="21430" y="20301"/>
                  </a:cubicBezTo>
                  <a:cubicBezTo>
                    <a:pt x="21430" y="19651"/>
                    <a:pt x="21430" y="18783"/>
                    <a:pt x="21430" y="17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4506970" y="549744"/>
              <a:ext cx="288910" cy="112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9" extrusionOk="0">
                  <a:moveTo>
                    <a:pt x="0" y="10373"/>
                  </a:moveTo>
                  <a:cubicBezTo>
                    <a:pt x="3840" y="10957"/>
                    <a:pt x="7680" y="11540"/>
                    <a:pt x="10200" y="11540"/>
                  </a:cubicBezTo>
                  <a:cubicBezTo>
                    <a:pt x="12720" y="11540"/>
                    <a:pt x="13920" y="10957"/>
                    <a:pt x="14760" y="8330"/>
                  </a:cubicBezTo>
                  <a:cubicBezTo>
                    <a:pt x="15600" y="5703"/>
                    <a:pt x="16080" y="1032"/>
                    <a:pt x="16200" y="157"/>
                  </a:cubicBezTo>
                  <a:cubicBezTo>
                    <a:pt x="16320" y="-719"/>
                    <a:pt x="16080" y="2200"/>
                    <a:pt x="16320" y="5703"/>
                  </a:cubicBezTo>
                  <a:cubicBezTo>
                    <a:pt x="16560" y="9205"/>
                    <a:pt x="17280" y="13292"/>
                    <a:pt x="18120" y="16211"/>
                  </a:cubicBezTo>
                  <a:cubicBezTo>
                    <a:pt x="18960" y="19130"/>
                    <a:pt x="19920" y="20881"/>
                    <a:pt x="20520" y="20297"/>
                  </a:cubicBezTo>
                  <a:cubicBezTo>
                    <a:pt x="21120" y="19713"/>
                    <a:pt x="21360" y="16795"/>
                    <a:pt x="21600" y="13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4680316" y="414177"/>
              <a:ext cx="19261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4892182" y="539371"/>
              <a:ext cx="423733" cy="15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5" y="1322"/>
                    <a:pt x="1309" y="2645"/>
                    <a:pt x="1718" y="5510"/>
                  </a:cubicBezTo>
                  <a:cubicBezTo>
                    <a:pt x="2127" y="8376"/>
                    <a:pt x="2291" y="12784"/>
                    <a:pt x="2209" y="16090"/>
                  </a:cubicBezTo>
                  <a:cubicBezTo>
                    <a:pt x="2127" y="19396"/>
                    <a:pt x="1800" y="21600"/>
                    <a:pt x="1636" y="21600"/>
                  </a:cubicBezTo>
                  <a:cubicBezTo>
                    <a:pt x="1473" y="21600"/>
                    <a:pt x="1473" y="19396"/>
                    <a:pt x="1718" y="16090"/>
                  </a:cubicBezTo>
                  <a:cubicBezTo>
                    <a:pt x="1964" y="12784"/>
                    <a:pt x="2455" y="8376"/>
                    <a:pt x="2945" y="5290"/>
                  </a:cubicBezTo>
                  <a:cubicBezTo>
                    <a:pt x="3436" y="2204"/>
                    <a:pt x="3927" y="441"/>
                    <a:pt x="4500" y="220"/>
                  </a:cubicBezTo>
                  <a:cubicBezTo>
                    <a:pt x="5073" y="0"/>
                    <a:pt x="5727" y="1322"/>
                    <a:pt x="6055" y="3086"/>
                  </a:cubicBezTo>
                  <a:cubicBezTo>
                    <a:pt x="6382" y="4849"/>
                    <a:pt x="6382" y="7053"/>
                    <a:pt x="6464" y="9698"/>
                  </a:cubicBezTo>
                  <a:cubicBezTo>
                    <a:pt x="6545" y="12343"/>
                    <a:pt x="6709" y="15429"/>
                    <a:pt x="7200" y="16751"/>
                  </a:cubicBezTo>
                  <a:cubicBezTo>
                    <a:pt x="7691" y="18073"/>
                    <a:pt x="8509" y="17633"/>
                    <a:pt x="9491" y="16090"/>
                  </a:cubicBezTo>
                  <a:cubicBezTo>
                    <a:pt x="10473" y="14547"/>
                    <a:pt x="11618" y="11902"/>
                    <a:pt x="12436" y="9698"/>
                  </a:cubicBezTo>
                  <a:cubicBezTo>
                    <a:pt x="13255" y="7494"/>
                    <a:pt x="13745" y="5731"/>
                    <a:pt x="13991" y="5951"/>
                  </a:cubicBezTo>
                  <a:cubicBezTo>
                    <a:pt x="14236" y="6171"/>
                    <a:pt x="14236" y="8375"/>
                    <a:pt x="14236" y="10580"/>
                  </a:cubicBezTo>
                  <a:cubicBezTo>
                    <a:pt x="14236" y="12784"/>
                    <a:pt x="14236" y="14988"/>
                    <a:pt x="14564" y="16751"/>
                  </a:cubicBezTo>
                  <a:cubicBezTo>
                    <a:pt x="14891" y="18514"/>
                    <a:pt x="15545" y="19837"/>
                    <a:pt x="16773" y="19396"/>
                  </a:cubicBezTo>
                  <a:cubicBezTo>
                    <a:pt x="18000" y="18955"/>
                    <a:pt x="19800" y="16751"/>
                    <a:pt x="2160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5190721" y="366026"/>
              <a:ext cx="9631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5437897" y="279354"/>
              <a:ext cx="369162" cy="40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751" y="0"/>
                  </a:moveTo>
                  <a:cubicBezTo>
                    <a:pt x="376" y="4457"/>
                    <a:pt x="0" y="8914"/>
                    <a:pt x="0" y="12000"/>
                  </a:cubicBezTo>
                  <a:cubicBezTo>
                    <a:pt x="0" y="15086"/>
                    <a:pt x="376" y="16800"/>
                    <a:pt x="845" y="18000"/>
                  </a:cubicBezTo>
                  <a:cubicBezTo>
                    <a:pt x="1315" y="19200"/>
                    <a:pt x="1878" y="19886"/>
                    <a:pt x="2536" y="20486"/>
                  </a:cubicBezTo>
                  <a:cubicBezTo>
                    <a:pt x="3193" y="21086"/>
                    <a:pt x="3944" y="21600"/>
                    <a:pt x="5071" y="21343"/>
                  </a:cubicBezTo>
                  <a:cubicBezTo>
                    <a:pt x="6198" y="21086"/>
                    <a:pt x="7701" y="20057"/>
                    <a:pt x="8546" y="19114"/>
                  </a:cubicBezTo>
                  <a:cubicBezTo>
                    <a:pt x="9391" y="18171"/>
                    <a:pt x="9579" y="17314"/>
                    <a:pt x="9955" y="16286"/>
                  </a:cubicBezTo>
                  <a:cubicBezTo>
                    <a:pt x="10330" y="15257"/>
                    <a:pt x="10894" y="14057"/>
                    <a:pt x="11270" y="13886"/>
                  </a:cubicBezTo>
                  <a:cubicBezTo>
                    <a:pt x="11645" y="13714"/>
                    <a:pt x="11833" y="14571"/>
                    <a:pt x="12209" y="15600"/>
                  </a:cubicBezTo>
                  <a:cubicBezTo>
                    <a:pt x="12584" y="16629"/>
                    <a:pt x="13148" y="17829"/>
                    <a:pt x="14369" y="18771"/>
                  </a:cubicBezTo>
                  <a:cubicBezTo>
                    <a:pt x="15590" y="19714"/>
                    <a:pt x="17468" y="20400"/>
                    <a:pt x="18783" y="20400"/>
                  </a:cubicBezTo>
                  <a:cubicBezTo>
                    <a:pt x="20097" y="20400"/>
                    <a:pt x="20849" y="19714"/>
                    <a:pt x="21600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5681864" y="327505"/>
              <a:ext cx="57783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5373695" y="462329"/>
              <a:ext cx="19260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5884125" y="465925"/>
              <a:ext cx="529642" cy="189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197" extrusionOk="0">
                  <a:moveTo>
                    <a:pt x="389" y="9317"/>
                  </a:moveTo>
                  <a:cubicBezTo>
                    <a:pt x="1561" y="11117"/>
                    <a:pt x="2732" y="12917"/>
                    <a:pt x="3642" y="13817"/>
                  </a:cubicBezTo>
                  <a:cubicBezTo>
                    <a:pt x="4553" y="14717"/>
                    <a:pt x="5204" y="14717"/>
                    <a:pt x="5789" y="14177"/>
                  </a:cubicBezTo>
                  <a:cubicBezTo>
                    <a:pt x="6375" y="13637"/>
                    <a:pt x="6896" y="12557"/>
                    <a:pt x="7091" y="11117"/>
                  </a:cubicBezTo>
                  <a:cubicBezTo>
                    <a:pt x="7286" y="9677"/>
                    <a:pt x="7156" y="7877"/>
                    <a:pt x="6180" y="6437"/>
                  </a:cubicBezTo>
                  <a:cubicBezTo>
                    <a:pt x="5204" y="4997"/>
                    <a:pt x="3382" y="3917"/>
                    <a:pt x="2146" y="3557"/>
                  </a:cubicBezTo>
                  <a:cubicBezTo>
                    <a:pt x="910" y="3197"/>
                    <a:pt x="259" y="3557"/>
                    <a:pt x="64" y="4637"/>
                  </a:cubicBezTo>
                  <a:cubicBezTo>
                    <a:pt x="-131" y="5717"/>
                    <a:pt x="129" y="7517"/>
                    <a:pt x="715" y="8777"/>
                  </a:cubicBezTo>
                  <a:cubicBezTo>
                    <a:pt x="1300" y="10037"/>
                    <a:pt x="2211" y="10757"/>
                    <a:pt x="3382" y="10577"/>
                  </a:cubicBezTo>
                  <a:cubicBezTo>
                    <a:pt x="4553" y="10397"/>
                    <a:pt x="5985" y="9317"/>
                    <a:pt x="7221" y="7697"/>
                  </a:cubicBezTo>
                  <a:cubicBezTo>
                    <a:pt x="8457" y="6077"/>
                    <a:pt x="9498" y="3917"/>
                    <a:pt x="10344" y="2477"/>
                  </a:cubicBezTo>
                  <a:cubicBezTo>
                    <a:pt x="11189" y="1037"/>
                    <a:pt x="11840" y="317"/>
                    <a:pt x="12295" y="857"/>
                  </a:cubicBezTo>
                  <a:cubicBezTo>
                    <a:pt x="12751" y="1397"/>
                    <a:pt x="13011" y="3197"/>
                    <a:pt x="13141" y="4997"/>
                  </a:cubicBezTo>
                  <a:cubicBezTo>
                    <a:pt x="13271" y="6797"/>
                    <a:pt x="13271" y="8597"/>
                    <a:pt x="13336" y="10937"/>
                  </a:cubicBezTo>
                  <a:cubicBezTo>
                    <a:pt x="13402" y="13277"/>
                    <a:pt x="13532" y="16157"/>
                    <a:pt x="13857" y="16517"/>
                  </a:cubicBezTo>
                  <a:cubicBezTo>
                    <a:pt x="14182" y="16877"/>
                    <a:pt x="14703" y="14717"/>
                    <a:pt x="15353" y="11837"/>
                  </a:cubicBezTo>
                  <a:cubicBezTo>
                    <a:pt x="16004" y="8957"/>
                    <a:pt x="16785" y="5357"/>
                    <a:pt x="17435" y="3017"/>
                  </a:cubicBezTo>
                  <a:cubicBezTo>
                    <a:pt x="18086" y="677"/>
                    <a:pt x="18606" y="-403"/>
                    <a:pt x="18997" y="137"/>
                  </a:cubicBezTo>
                  <a:cubicBezTo>
                    <a:pt x="19387" y="677"/>
                    <a:pt x="19647" y="2837"/>
                    <a:pt x="19842" y="5897"/>
                  </a:cubicBezTo>
                  <a:cubicBezTo>
                    <a:pt x="20038" y="8957"/>
                    <a:pt x="20168" y="12917"/>
                    <a:pt x="20428" y="15617"/>
                  </a:cubicBezTo>
                  <a:cubicBezTo>
                    <a:pt x="20688" y="18317"/>
                    <a:pt x="21079" y="19757"/>
                    <a:pt x="21469" y="21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6616002" y="683825"/>
              <a:ext cx="19262" cy="13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7309381" y="433438"/>
              <a:ext cx="250389" cy="3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831" y="0"/>
                  </a:moveTo>
                  <a:cubicBezTo>
                    <a:pt x="1385" y="5444"/>
                    <a:pt x="1938" y="10888"/>
                    <a:pt x="2215" y="14137"/>
                  </a:cubicBezTo>
                  <a:cubicBezTo>
                    <a:pt x="2492" y="17385"/>
                    <a:pt x="2492" y="18439"/>
                    <a:pt x="2077" y="18439"/>
                  </a:cubicBezTo>
                  <a:cubicBezTo>
                    <a:pt x="1662" y="18439"/>
                    <a:pt x="831" y="17385"/>
                    <a:pt x="415" y="14663"/>
                  </a:cubicBezTo>
                  <a:cubicBezTo>
                    <a:pt x="0" y="11941"/>
                    <a:pt x="0" y="7551"/>
                    <a:pt x="0" y="4917"/>
                  </a:cubicBezTo>
                  <a:cubicBezTo>
                    <a:pt x="0" y="2283"/>
                    <a:pt x="0" y="1405"/>
                    <a:pt x="554" y="1405"/>
                  </a:cubicBezTo>
                  <a:cubicBezTo>
                    <a:pt x="1108" y="1405"/>
                    <a:pt x="2215" y="2283"/>
                    <a:pt x="4569" y="5180"/>
                  </a:cubicBezTo>
                  <a:cubicBezTo>
                    <a:pt x="6923" y="8078"/>
                    <a:pt x="10523" y="12995"/>
                    <a:pt x="12738" y="15893"/>
                  </a:cubicBezTo>
                  <a:cubicBezTo>
                    <a:pt x="14954" y="18790"/>
                    <a:pt x="15785" y="19668"/>
                    <a:pt x="16754" y="20371"/>
                  </a:cubicBezTo>
                  <a:cubicBezTo>
                    <a:pt x="17723" y="21073"/>
                    <a:pt x="18831" y="21600"/>
                    <a:pt x="19385" y="21424"/>
                  </a:cubicBezTo>
                  <a:cubicBezTo>
                    <a:pt x="19938" y="21249"/>
                    <a:pt x="19938" y="20371"/>
                    <a:pt x="19938" y="17298"/>
                  </a:cubicBezTo>
                  <a:cubicBezTo>
                    <a:pt x="19938" y="14224"/>
                    <a:pt x="19938" y="8956"/>
                    <a:pt x="20215" y="5707"/>
                  </a:cubicBezTo>
                  <a:cubicBezTo>
                    <a:pt x="20492" y="2459"/>
                    <a:pt x="21046" y="12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7767095" y="226291"/>
              <a:ext cx="409013" cy="64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27" extrusionOk="0">
                  <a:moveTo>
                    <a:pt x="238" y="15091"/>
                  </a:moveTo>
                  <a:cubicBezTo>
                    <a:pt x="70" y="15620"/>
                    <a:pt x="-99" y="16150"/>
                    <a:pt x="70" y="16626"/>
                  </a:cubicBezTo>
                  <a:cubicBezTo>
                    <a:pt x="239" y="17103"/>
                    <a:pt x="745" y="17526"/>
                    <a:pt x="1842" y="17791"/>
                  </a:cubicBezTo>
                  <a:cubicBezTo>
                    <a:pt x="2939" y="18056"/>
                    <a:pt x="4626" y="18162"/>
                    <a:pt x="5639" y="17950"/>
                  </a:cubicBezTo>
                  <a:cubicBezTo>
                    <a:pt x="6651" y="17738"/>
                    <a:pt x="6989" y="17209"/>
                    <a:pt x="7073" y="16679"/>
                  </a:cubicBezTo>
                  <a:cubicBezTo>
                    <a:pt x="7157" y="16150"/>
                    <a:pt x="6988" y="15620"/>
                    <a:pt x="6651" y="15567"/>
                  </a:cubicBezTo>
                  <a:cubicBezTo>
                    <a:pt x="6313" y="15514"/>
                    <a:pt x="5807" y="15938"/>
                    <a:pt x="5807" y="16520"/>
                  </a:cubicBezTo>
                  <a:cubicBezTo>
                    <a:pt x="5807" y="17103"/>
                    <a:pt x="6313" y="17844"/>
                    <a:pt x="7410" y="18479"/>
                  </a:cubicBezTo>
                  <a:cubicBezTo>
                    <a:pt x="8507" y="19114"/>
                    <a:pt x="10195" y="19644"/>
                    <a:pt x="11460" y="19856"/>
                  </a:cubicBezTo>
                  <a:cubicBezTo>
                    <a:pt x="12726" y="20067"/>
                    <a:pt x="13570" y="19962"/>
                    <a:pt x="14667" y="19167"/>
                  </a:cubicBezTo>
                  <a:cubicBezTo>
                    <a:pt x="15764" y="18373"/>
                    <a:pt x="17114" y="16891"/>
                    <a:pt x="17957" y="14720"/>
                  </a:cubicBezTo>
                  <a:cubicBezTo>
                    <a:pt x="18801" y="12550"/>
                    <a:pt x="19139" y="9691"/>
                    <a:pt x="18970" y="7626"/>
                  </a:cubicBezTo>
                  <a:cubicBezTo>
                    <a:pt x="18801" y="5562"/>
                    <a:pt x="18126" y="4291"/>
                    <a:pt x="17535" y="3020"/>
                  </a:cubicBezTo>
                  <a:cubicBezTo>
                    <a:pt x="16945" y="1750"/>
                    <a:pt x="16439" y="479"/>
                    <a:pt x="16101" y="109"/>
                  </a:cubicBezTo>
                  <a:cubicBezTo>
                    <a:pt x="15764" y="-262"/>
                    <a:pt x="15595" y="267"/>
                    <a:pt x="15257" y="2385"/>
                  </a:cubicBezTo>
                  <a:cubicBezTo>
                    <a:pt x="14920" y="4503"/>
                    <a:pt x="14414" y="8209"/>
                    <a:pt x="14582" y="11385"/>
                  </a:cubicBezTo>
                  <a:cubicBezTo>
                    <a:pt x="14751" y="14562"/>
                    <a:pt x="15595" y="17209"/>
                    <a:pt x="16270" y="18744"/>
                  </a:cubicBezTo>
                  <a:cubicBezTo>
                    <a:pt x="16945" y="20279"/>
                    <a:pt x="17451" y="20703"/>
                    <a:pt x="18295" y="20967"/>
                  </a:cubicBezTo>
                  <a:cubicBezTo>
                    <a:pt x="19139" y="21232"/>
                    <a:pt x="20320" y="21338"/>
                    <a:pt x="20910" y="21073"/>
                  </a:cubicBezTo>
                  <a:cubicBezTo>
                    <a:pt x="21501" y="20809"/>
                    <a:pt x="21501" y="20173"/>
                    <a:pt x="21501" y="19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8520173" y="433438"/>
              <a:ext cx="98928" cy="39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1600" extrusionOk="0">
                  <a:moveTo>
                    <a:pt x="18777" y="0"/>
                  </a:moveTo>
                  <a:cubicBezTo>
                    <a:pt x="12702" y="1932"/>
                    <a:pt x="6627" y="3863"/>
                    <a:pt x="3252" y="6673"/>
                  </a:cubicBezTo>
                  <a:cubicBezTo>
                    <a:pt x="-123" y="9483"/>
                    <a:pt x="-798" y="13171"/>
                    <a:pt x="889" y="15805"/>
                  </a:cubicBezTo>
                  <a:cubicBezTo>
                    <a:pt x="2577" y="18439"/>
                    <a:pt x="6627" y="20020"/>
                    <a:pt x="10340" y="20810"/>
                  </a:cubicBezTo>
                  <a:cubicBezTo>
                    <a:pt x="14052" y="21600"/>
                    <a:pt x="17427" y="21600"/>
                    <a:pt x="208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8965790" y="443068"/>
              <a:ext cx="274118" cy="38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44" extrusionOk="0">
                  <a:moveTo>
                    <a:pt x="12809" y="0"/>
                  </a:moveTo>
                  <a:cubicBezTo>
                    <a:pt x="12056" y="1607"/>
                    <a:pt x="11302" y="3213"/>
                    <a:pt x="9419" y="5534"/>
                  </a:cubicBezTo>
                  <a:cubicBezTo>
                    <a:pt x="7535" y="7855"/>
                    <a:pt x="4521" y="10889"/>
                    <a:pt x="2637" y="12942"/>
                  </a:cubicBezTo>
                  <a:cubicBezTo>
                    <a:pt x="753" y="14995"/>
                    <a:pt x="0" y="16066"/>
                    <a:pt x="0" y="16066"/>
                  </a:cubicBezTo>
                  <a:cubicBezTo>
                    <a:pt x="0" y="16066"/>
                    <a:pt x="753" y="14995"/>
                    <a:pt x="2512" y="12585"/>
                  </a:cubicBezTo>
                  <a:cubicBezTo>
                    <a:pt x="4270" y="10175"/>
                    <a:pt x="7033" y="6426"/>
                    <a:pt x="8540" y="4017"/>
                  </a:cubicBezTo>
                  <a:cubicBezTo>
                    <a:pt x="10047" y="1607"/>
                    <a:pt x="10298" y="536"/>
                    <a:pt x="10800" y="357"/>
                  </a:cubicBezTo>
                  <a:cubicBezTo>
                    <a:pt x="11302" y="179"/>
                    <a:pt x="12056" y="893"/>
                    <a:pt x="13437" y="3035"/>
                  </a:cubicBezTo>
                  <a:cubicBezTo>
                    <a:pt x="14819" y="5177"/>
                    <a:pt x="16828" y="8747"/>
                    <a:pt x="18209" y="11782"/>
                  </a:cubicBezTo>
                  <a:cubicBezTo>
                    <a:pt x="19591" y="14817"/>
                    <a:pt x="20344" y="17316"/>
                    <a:pt x="20847" y="19012"/>
                  </a:cubicBezTo>
                  <a:cubicBezTo>
                    <a:pt x="21349" y="20707"/>
                    <a:pt x="21600" y="21600"/>
                    <a:pt x="21349" y="21421"/>
                  </a:cubicBezTo>
                  <a:cubicBezTo>
                    <a:pt x="21098" y="21243"/>
                    <a:pt x="20344" y="19993"/>
                    <a:pt x="19591" y="18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9004311" y="635674"/>
              <a:ext cx="22149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9360631" y="443068"/>
              <a:ext cx="187505" cy="51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0" h="21600" extrusionOk="0">
                  <a:moveTo>
                    <a:pt x="0" y="0"/>
                  </a:moveTo>
                  <a:cubicBezTo>
                    <a:pt x="5574" y="951"/>
                    <a:pt x="11148" y="1902"/>
                    <a:pt x="15155" y="4279"/>
                  </a:cubicBezTo>
                  <a:cubicBezTo>
                    <a:pt x="19161" y="6657"/>
                    <a:pt x="21600" y="10460"/>
                    <a:pt x="19684" y="13585"/>
                  </a:cubicBezTo>
                  <a:cubicBezTo>
                    <a:pt x="17768" y="16709"/>
                    <a:pt x="11497" y="19155"/>
                    <a:pt x="5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9822885" y="529741"/>
              <a:ext cx="25038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9851776" y="606783"/>
              <a:ext cx="269649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0508407" y="125269"/>
              <a:ext cx="171574" cy="67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600" extrusionOk="0">
                  <a:moveTo>
                    <a:pt x="10386" y="0"/>
                  </a:moveTo>
                  <a:cubicBezTo>
                    <a:pt x="8423" y="102"/>
                    <a:pt x="6459" y="205"/>
                    <a:pt x="5281" y="717"/>
                  </a:cubicBezTo>
                  <a:cubicBezTo>
                    <a:pt x="4103" y="1228"/>
                    <a:pt x="3710" y="2150"/>
                    <a:pt x="4888" y="3481"/>
                  </a:cubicBezTo>
                  <a:cubicBezTo>
                    <a:pt x="6066" y="4811"/>
                    <a:pt x="8815" y="6552"/>
                    <a:pt x="8815" y="7882"/>
                  </a:cubicBezTo>
                  <a:cubicBezTo>
                    <a:pt x="8815" y="9213"/>
                    <a:pt x="6066" y="10135"/>
                    <a:pt x="3710" y="10646"/>
                  </a:cubicBezTo>
                  <a:cubicBezTo>
                    <a:pt x="1354" y="11158"/>
                    <a:pt x="-610" y="11261"/>
                    <a:pt x="175" y="11312"/>
                  </a:cubicBezTo>
                  <a:cubicBezTo>
                    <a:pt x="961" y="11363"/>
                    <a:pt x="4495" y="11363"/>
                    <a:pt x="6852" y="11568"/>
                  </a:cubicBezTo>
                  <a:cubicBezTo>
                    <a:pt x="9208" y="11773"/>
                    <a:pt x="10386" y="12182"/>
                    <a:pt x="10583" y="13359"/>
                  </a:cubicBezTo>
                  <a:cubicBezTo>
                    <a:pt x="10779" y="14537"/>
                    <a:pt x="9994" y="16482"/>
                    <a:pt x="9405" y="17915"/>
                  </a:cubicBezTo>
                  <a:cubicBezTo>
                    <a:pt x="8815" y="19348"/>
                    <a:pt x="8423" y="20269"/>
                    <a:pt x="9405" y="20832"/>
                  </a:cubicBezTo>
                  <a:cubicBezTo>
                    <a:pt x="10386" y="21395"/>
                    <a:pt x="12743" y="21600"/>
                    <a:pt x="14903" y="21600"/>
                  </a:cubicBezTo>
                  <a:cubicBezTo>
                    <a:pt x="17063" y="21600"/>
                    <a:pt x="19026" y="21395"/>
                    <a:pt x="20990" y="21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11074821" y="375657"/>
              <a:ext cx="241172" cy="20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57" extrusionOk="0">
                  <a:moveTo>
                    <a:pt x="0" y="7855"/>
                  </a:moveTo>
                  <a:cubicBezTo>
                    <a:pt x="1137" y="6873"/>
                    <a:pt x="2274" y="5891"/>
                    <a:pt x="3553" y="5073"/>
                  </a:cubicBezTo>
                  <a:cubicBezTo>
                    <a:pt x="4832" y="4255"/>
                    <a:pt x="6253" y="3600"/>
                    <a:pt x="7247" y="4091"/>
                  </a:cubicBezTo>
                  <a:cubicBezTo>
                    <a:pt x="8242" y="4582"/>
                    <a:pt x="8811" y="6218"/>
                    <a:pt x="9379" y="8836"/>
                  </a:cubicBezTo>
                  <a:cubicBezTo>
                    <a:pt x="9947" y="11455"/>
                    <a:pt x="10516" y="15055"/>
                    <a:pt x="11368" y="17345"/>
                  </a:cubicBezTo>
                  <a:cubicBezTo>
                    <a:pt x="12221" y="19636"/>
                    <a:pt x="13358" y="20618"/>
                    <a:pt x="14637" y="21109"/>
                  </a:cubicBezTo>
                  <a:cubicBezTo>
                    <a:pt x="15916" y="21600"/>
                    <a:pt x="17337" y="21600"/>
                    <a:pt x="18758" y="18818"/>
                  </a:cubicBezTo>
                  <a:cubicBezTo>
                    <a:pt x="20179" y="16036"/>
                    <a:pt x="21600" y="10473"/>
                    <a:pt x="21316" y="6873"/>
                  </a:cubicBezTo>
                  <a:cubicBezTo>
                    <a:pt x="21032" y="3273"/>
                    <a:pt x="19042" y="1636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1055561" y="183051"/>
              <a:ext cx="281919" cy="86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0" y="21600"/>
                  </a:moveTo>
                  <a:cubicBezTo>
                    <a:pt x="3883" y="21600"/>
                    <a:pt x="7766" y="21600"/>
                    <a:pt x="10679" y="21600"/>
                  </a:cubicBezTo>
                  <a:cubicBezTo>
                    <a:pt x="13591" y="21600"/>
                    <a:pt x="15533" y="21600"/>
                    <a:pt x="17353" y="21600"/>
                  </a:cubicBezTo>
                  <a:cubicBezTo>
                    <a:pt x="19173" y="21600"/>
                    <a:pt x="20872" y="21600"/>
                    <a:pt x="21236" y="20000"/>
                  </a:cubicBezTo>
                  <a:cubicBezTo>
                    <a:pt x="21600" y="18400"/>
                    <a:pt x="20629" y="15200"/>
                    <a:pt x="19658" y="11600"/>
                  </a:cubicBezTo>
                  <a:cubicBezTo>
                    <a:pt x="18688" y="8000"/>
                    <a:pt x="17717" y="4000"/>
                    <a:pt x="16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11690089" y="333925"/>
              <a:ext cx="261089" cy="26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137" extrusionOk="0">
                  <a:moveTo>
                    <a:pt x="13359" y="260"/>
                  </a:moveTo>
                  <a:cubicBezTo>
                    <a:pt x="10756" y="0"/>
                    <a:pt x="8154" y="-260"/>
                    <a:pt x="5812" y="521"/>
                  </a:cubicBezTo>
                  <a:cubicBezTo>
                    <a:pt x="3470" y="1301"/>
                    <a:pt x="1388" y="3123"/>
                    <a:pt x="477" y="5335"/>
                  </a:cubicBezTo>
                  <a:cubicBezTo>
                    <a:pt x="-434" y="7547"/>
                    <a:pt x="-174" y="10150"/>
                    <a:pt x="2429" y="12882"/>
                  </a:cubicBezTo>
                  <a:cubicBezTo>
                    <a:pt x="5031" y="15615"/>
                    <a:pt x="9976" y="18477"/>
                    <a:pt x="13099" y="19909"/>
                  </a:cubicBezTo>
                  <a:cubicBezTo>
                    <a:pt x="16221" y="21340"/>
                    <a:pt x="17523" y="21340"/>
                    <a:pt x="18564" y="20820"/>
                  </a:cubicBezTo>
                  <a:cubicBezTo>
                    <a:pt x="19605" y="20299"/>
                    <a:pt x="20385" y="19258"/>
                    <a:pt x="21166" y="18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11652638" y="462329"/>
              <a:ext cx="250388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12355649" y="279353"/>
              <a:ext cx="9631" cy="31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0" y="0"/>
                  </a:moveTo>
                  <a:cubicBezTo>
                    <a:pt x="0" y="6480"/>
                    <a:pt x="0" y="12960"/>
                    <a:pt x="0" y="16740"/>
                  </a:cubicBezTo>
                  <a:cubicBezTo>
                    <a:pt x="0" y="20520"/>
                    <a:pt x="0" y="21600"/>
                    <a:pt x="3600" y="21384"/>
                  </a:cubicBezTo>
                  <a:cubicBezTo>
                    <a:pt x="7200" y="21168"/>
                    <a:pt x="14400" y="19656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12384539" y="293663"/>
              <a:ext cx="66611" cy="34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35" extrusionOk="0">
                  <a:moveTo>
                    <a:pt x="0" y="1481"/>
                  </a:moveTo>
                  <a:cubicBezTo>
                    <a:pt x="3086" y="695"/>
                    <a:pt x="6171" y="-90"/>
                    <a:pt x="8743" y="8"/>
                  </a:cubicBezTo>
                  <a:cubicBezTo>
                    <a:pt x="11314" y="106"/>
                    <a:pt x="13371" y="1088"/>
                    <a:pt x="15429" y="4426"/>
                  </a:cubicBezTo>
                  <a:cubicBezTo>
                    <a:pt x="17486" y="7765"/>
                    <a:pt x="19543" y="13459"/>
                    <a:pt x="20571" y="16895"/>
                  </a:cubicBezTo>
                  <a:cubicBezTo>
                    <a:pt x="21600" y="20332"/>
                    <a:pt x="21600" y="21510"/>
                    <a:pt x="20571" y="21314"/>
                  </a:cubicBezTo>
                  <a:cubicBezTo>
                    <a:pt x="19543" y="21117"/>
                    <a:pt x="17486" y="19546"/>
                    <a:pt x="15429" y="17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12365279" y="261934"/>
              <a:ext cx="324220" cy="38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4217"/>
                  </a:moveTo>
                  <a:cubicBezTo>
                    <a:pt x="428" y="2957"/>
                    <a:pt x="855" y="1697"/>
                    <a:pt x="2459" y="887"/>
                  </a:cubicBezTo>
                  <a:cubicBezTo>
                    <a:pt x="4063" y="77"/>
                    <a:pt x="6844" y="-283"/>
                    <a:pt x="9624" y="257"/>
                  </a:cubicBezTo>
                  <a:cubicBezTo>
                    <a:pt x="12404" y="797"/>
                    <a:pt x="15184" y="2237"/>
                    <a:pt x="16788" y="3407"/>
                  </a:cubicBezTo>
                  <a:cubicBezTo>
                    <a:pt x="18392" y="4577"/>
                    <a:pt x="18820" y="5477"/>
                    <a:pt x="17644" y="6827"/>
                  </a:cubicBezTo>
                  <a:cubicBezTo>
                    <a:pt x="16467" y="8177"/>
                    <a:pt x="13687" y="9977"/>
                    <a:pt x="11121" y="10877"/>
                  </a:cubicBezTo>
                  <a:cubicBezTo>
                    <a:pt x="8554" y="11777"/>
                    <a:pt x="6202" y="11777"/>
                    <a:pt x="4598" y="11507"/>
                  </a:cubicBezTo>
                  <a:cubicBezTo>
                    <a:pt x="2994" y="11237"/>
                    <a:pt x="2139" y="10697"/>
                    <a:pt x="2246" y="10337"/>
                  </a:cubicBezTo>
                  <a:cubicBezTo>
                    <a:pt x="2352" y="9977"/>
                    <a:pt x="3422" y="9797"/>
                    <a:pt x="5560" y="10517"/>
                  </a:cubicBezTo>
                  <a:cubicBezTo>
                    <a:pt x="7699" y="11237"/>
                    <a:pt x="10907" y="12857"/>
                    <a:pt x="13473" y="14567"/>
                  </a:cubicBezTo>
                  <a:cubicBezTo>
                    <a:pt x="16040" y="16277"/>
                    <a:pt x="17964" y="18077"/>
                    <a:pt x="19354" y="19337"/>
                  </a:cubicBezTo>
                  <a:cubicBezTo>
                    <a:pt x="20745" y="20597"/>
                    <a:pt x="21600" y="21317"/>
                    <a:pt x="21600" y="21317"/>
                  </a:cubicBezTo>
                  <a:cubicBezTo>
                    <a:pt x="21600" y="21317"/>
                    <a:pt x="20745" y="20597"/>
                    <a:pt x="19889" y="19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12789011" y="147118"/>
              <a:ext cx="260018" cy="11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90" extrusionOk="0">
                  <a:moveTo>
                    <a:pt x="0" y="6363"/>
                  </a:moveTo>
                  <a:cubicBezTo>
                    <a:pt x="0" y="3521"/>
                    <a:pt x="0" y="679"/>
                    <a:pt x="667" y="110"/>
                  </a:cubicBezTo>
                  <a:cubicBezTo>
                    <a:pt x="1333" y="-458"/>
                    <a:pt x="2667" y="1247"/>
                    <a:pt x="3467" y="3521"/>
                  </a:cubicBezTo>
                  <a:cubicBezTo>
                    <a:pt x="4267" y="5795"/>
                    <a:pt x="4533" y="8637"/>
                    <a:pt x="4800" y="12047"/>
                  </a:cubicBezTo>
                  <a:cubicBezTo>
                    <a:pt x="5067" y="15458"/>
                    <a:pt x="5333" y="19437"/>
                    <a:pt x="5467" y="19721"/>
                  </a:cubicBezTo>
                  <a:cubicBezTo>
                    <a:pt x="5600" y="20005"/>
                    <a:pt x="5600" y="16595"/>
                    <a:pt x="6000" y="13753"/>
                  </a:cubicBezTo>
                  <a:cubicBezTo>
                    <a:pt x="6400" y="10910"/>
                    <a:pt x="7200" y="8637"/>
                    <a:pt x="8133" y="6647"/>
                  </a:cubicBezTo>
                  <a:cubicBezTo>
                    <a:pt x="9067" y="4658"/>
                    <a:pt x="10133" y="2953"/>
                    <a:pt x="11067" y="3237"/>
                  </a:cubicBezTo>
                  <a:cubicBezTo>
                    <a:pt x="12000" y="3521"/>
                    <a:pt x="12800" y="5795"/>
                    <a:pt x="13200" y="9205"/>
                  </a:cubicBezTo>
                  <a:cubicBezTo>
                    <a:pt x="13600" y="12616"/>
                    <a:pt x="13600" y="17163"/>
                    <a:pt x="14267" y="19153"/>
                  </a:cubicBezTo>
                  <a:cubicBezTo>
                    <a:pt x="14933" y="21142"/>
                    <a:pt x="16267" y="20574"/>
                    <a:pt x="17600" y="18584"/>
                  </a:cubicBezTo>
                  <a:cubicBezTo>
                    <a:pt x="18933" y="16595"/>
                    <a:pt x="20267" y="13184"/>
                    <a:pt x="21600" y="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13501652" y="96378"/>
              <a:ext cx="28892" cy="66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7200" y="0"/>
                  </a:moveTo>
                  <a:cubicBezTo>
                    <a:pt x="4800" y="3824"/>
                    <a:pt x="2400" y="7648"/>
                    <a:pt x="1200" y="10852"/>
                  </a:cubicBezTo>
                  <a:cubicBezTo>
                    <a:pt x="0" y="14055"/>
                    <a:pt x="0" y="16639"/>
                    <a:pt x="0" y="18189"/>
                  </a:cubicBezTo>
                  <a:cubicBezTo>
                    <a:pt x="0" y="19740"/>
                    <a:pt x="0" y="20256"/>
                    <a:pt x="3600" y="20722"/>
                  </a:cubicBezTo>
                  <a:cubicBezTo>
                    <a:pt x="7200" y="21187"/>
                    <a:pt x="14400" y="21600"/>
                    <a:pt x="18000" y="21497"/>
                  </a:cubicBezTo>
                  <a:cubicBezTo>
                    <a:pt x="21600" y="21393"/>
                    <a:pt x="21600" y="20773"/>
                    <a:pt x="21600" y="20308"/>
                  </a:cubicBezTo>
                  <a:cubicBezTo>
                    <a:pt x="21600" y="19843"/>
                    <a:pt x="21600" y="19533"/>
                    <a:pt x="21600" y="192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14353556" y="244552"/>
              <a:ext cx="367932" cy="45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097" extrusionOk="0">
                  <a:moveTo>
                    <a:pt x="9883" y="2048"/>
                  </a:moveTo>
                  <a:cubicBezTo>
                    <a:pt x="7441" y="5747"/>
                    <a:pt x="4999" y="9445"/>
                    <a:pt x="3497" y="11813"/>
                  </a:cubicBezTo>
                  <a:cubicBezTo>
                    <a:pt x="1994" y="14180"/>
                    <a:pt x="1431" y="15215"/>
                    <a:pt x="961" y="16103"/>
                  </a:cubicBezTo>
                  <a:cubicBezTo>
                    <a:pt x="491" y="16991"/>
                    <a:pt x="116" y="17730"/>
                    <a:pt x="22" y="17730"/>
                  </a:cubicBezTo>
                  <a:cubicBezTo>
                    <a:pt x="-72" y="17730"/>
                    <a:pt x="116" y="16991"/>
                    <a:pt x="961" y="14771"/>
                  </a:cubicBezTo>
                  <a:cubicBezTo>
                    <a:pt x="1806" y="12552"/>
                    <a:pt x="3309" y="8854"/>
                    <a:pt x="4342" y="6487"/>
                  </a:cubicBezTo>
                  <a:cubicBezTo>
                    <a:pt x="5375" y="4119"/>
                    <a:pt x="5938" y="3084"/>
                    <a:pt x="6314" y="2122"/>
                  </a:cubicBezTo>
                  <a:cubicBezTo>
                    <a:pt x="6690" y="1161"/>
                    <a:pt x="6878" y="273"/>
                    <a:pt x="7347" y="51"/>
                  </a:cubicBezTo>
                  <a:cubicBezTo>
                    <a:pt x="7817" y="-171"/>
                    <a:pt x="8568" y="273"/>
                    <a:pt x="10071" y="2714"/>
                  </a:cubicBezTo>
                  <a:cubicBezTo>
                    <a:pt x="11573" y="5155"/>
                    <a:pt x="13827" y="9593"/>
                    <a:pt x="15611" y="12848"/>
                  </a:cubicBezTo>
                  <a:cubicBezTo>
                    <a:pt x="17396" y="16103"/>
                    <a:pt x="18711" y="18174"/>
                    <a:pt x="19744" y="19506"/>
                  </a:cubicBezTo>
                  <a:cubicBezTo>
                    <a:pt x="20777" y="20837"/>
                    <a:pt x="21528" y="21429"/>
                    <a:pt x="21528" y="20911"/>
                  </a:cubicBezTo>
                  <a:cubicBezTo>
                    <a:pt x="21528" y="20393"/>
                    <a:pt x="20777" y="18766"/>
                    <a:pt x="20025" y="17508"/>
                  </a:cubicBezTo>
                  <a:cubicBezTo>
                    <a:pt x="19274" y="16251"/>
                    <a:pt x="18523" y="15363"/>
                    <a:pt x="17771" y="14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14435788" y="471960"/>
              <a:ext cx="202237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14917303" y="439653"/>
              <a:ext cx="231954" cy="19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274" extrusionOk="0">
                  <a:moveTo>
                    <a:pt x="0" y="4551"/>
                  </a:moveTo>
                  <a:cubicBezTo>
                    <a:pt x="888" y="3158"/>
                    <a:pt x="1775" y="1764"/>
                    <a:pt x="2959" y="893"/>
                  </a:cubicBezTo>
                  <a:cubicBezTo>
                    <a:pt x="4142" y="22"/>
                    <a:pt x="5622" y="-326"/>
                    <a:pt x="6805" y="371"/>
                  </a:cubicBezTo>
                  <a:cubicBezTo>
                    <a:pt x="7989" y="1068"/>
                    <a:pt x="8877" y="2809"/>
                    <a:pt x="9764" y="6119"/>
                  </a:cubicBezTo>
                  <a:cubicBezTo>
                    <a:pt x="10652" y="9429"/>
                    <a:pt x="11540" y="14306"/>
                    <a:pt x="12575" y="17268"/>
                  </a:cubicBezTo>
                  <a:cubicBezTo>
                    <a:pt x="13611" y="20229"/>
                    <a:pt x="14795" y="21274"/>
                    <a:pt x="16126" y="21274"/>
                  </a:cubicBezTo>
                  <a:cubicBezTo>
                    <a:pt x="17458" y="21274"/>
                    <a:pt x="18937" y="20229"/>
                    <a:pt x="19973" y="17790"/>
                  </a:cubicBezTo>
                  <a:cubicBezTo>
                    <a:pt x="21008" y="15351"/>
                    <a:pt x="21600" y="11519"/>
                    <a:pt x="21304" y="8384"/>
                  </a:cubicBezTo>
                  <a:cubicBezTo>
                    <a:pt x="21008" y="5248"/>
                    <a:pt x="19825" y="2809"/>
                    <a:pt x="18641" y="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14888412" y="163791"/>
              <a:ext cx="317794" cy="10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54" extrusionOk="0">
                  <a:moveTo>
                    <a:pt x="0" y="19636"/>
                  </a:moveTo>
                  <a:cubicBezTo>
                    <a:pt x="2376" y="18982"/>
                    <a:pt x="4752" y="18327"/>
                    <a:pt x="7884" y="18655"/>
                  </a:cubicBezTo>
                  <a:cubicBezTo>
                    <a:pt x="11016" y="18982"/>
                    <a:pt x="14904" y="20291"/>
                    <a:pt x="17388" y="20945"/>
                  </a:cubicBezTo>
                  <a:cubicBezTo>
                    <a:pt x="19872" y="21600"/>
                    <a:pt x="20952" y="21600"/>
                    <a:pt x="21276" y="19964"/>
                  </a:cubicBezTo>
                  <a:cubicBezTo>
                    <a:pt x="21600" y="18327"/>
                    <a:pt x="21168" y="15055"/>
                    <a:pt x="20304" y="11455"/>
                  </a:cubicBezTo>
                  <a:cubicBezTo>
                    <a:pt x="19440" y="7855"/>
                    <a:pt x="18144" y="3927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15524010" y="385287"/>
              <a:ext cx="279279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66" y="0"/>
                    <a:pt x="9931" y="0"/>
                    <a:pt x="13531" y="3600"/>
                  </a:cubicBezTo>
                  <a:cubicBezTo>
                    <a:pt x="17131" y="7200"/>
                    <a:pt x="1936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15533641" y="500850"/>
              <a:ext cx="298539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16279205" y="356396"/>
              <a:ext cx="231874" cy="19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0964" extrusionOk="0">
                  <a:moveTo>
                    <a:pt x="10727" y="2125"/>
                  </a:moveTo>
                  <a:cubicBezTo>
                    <a:pt x="9306" y="1416"/>
                    <a:pt x="7885" y="708"/>
                    <a:pt x="6038" y="1062"/>
                  </a:cubicBezTo>
                  <a:cubicBezTo>
                    <a:pt x="4190" y="1416"/>
                    <a:pt x="1917" y="2833"/>
                    <a:pt x="780" y="4957"/>
                  </a:cubicBezTo>
                  <a:cubicBezTo>
                    <a:pt x="-357" y="7082"/>
                    <a:pt x="-357" y="9915"/>
                    <a:pt x="1490" y="12925"/>
                  </a:cubicBezTo>
                  <a:cubicBezTo>
                    <a:pt x="3338" y="15934"/>
                    <a:pt x="7032" y="19121"/>
                    <a:pt x="10443" y="20361"/>
                  </a:cubicBezTo>
                  <a:cubicBezTo>
                    <a:pt x="13853" y="21600"/>
                    <a:pt x="16980" y="20892"/>
                    <a:pt x="18827" y="18590"/>
                  </a:cubicBezTo>
                  <a:cubicBezTo>
                    <a:pt x="20675" y="16288"/>
                    <a:pt x="21243" y="12393"/>
                    <a:pt x="19396" y="9029"/>
                  </a:cubicBezTo>
                  <a:cubicBezTo>
                    <a:pt x="17548" y="5666"/>
                    <a:pt x="13285" y="2833"/>
                    <a:pt x="90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16718165" y="-1"/>
              <a:ext cx="207434" cy="82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89" extrusionOk="0">
                  <a:moveTo>
                    <a:pt x="6978" y="251"/>
                  </a:moveTo>
                  <a:cubicBezTo>
                    <a:pt x="9305" y="85"/>
                    <a:pt x="11631" y="-81"/>
                    <a:pt x="13292" y="44"/>
                  </a:cubicBezTo>
                  <a:cubicBezTo>
                    <a:pt x="14954" y="168"/>
                    <a:pt x="15951" y="584"/>
                    <a:pt x="16449" y="1747"/>
                  </a:cubicBezTo>
                  <a:cubicBezTo>
                    <a:pt x="16948" y="2910"/>
                    <a:pt x="16948" y="4821"/>
                    <a:pt x="16449" y="6233"/>
                  </a:cubicBezTo>
                  <a:cubicBezTo>
                    <a:pt x="15951" y="7645"/>
                    <a:pt x="14954" y="8559"/>
                    <a:pt x="14455" y="9307"/>
                  </a:cubicBezTo>
                  <a:cubicBezTo>
                    <a:pt x="13957" y="10054"/>
                    <a:pt x="13957" y="10636"/>
                    <a:pt x="15120" y="11134"/>
                  </a:cubicBezTo>
                  <a:cubicBezTo>
                    <a:pt x="16283" y="11633"/>
                    <a:pt x="18609" y="12048"/>
                    <a:pt x="19938" y="13170"/>
                  </a:cubicBezTo>
                  <a:cubicBezTo>
                    <a:pt x="21268" y="14291"/>
                    <a:pt x="21600" y="16119"/>
                    <a:pt x="21434" y="17490"/>
                  </a:cubicBezTo>
                  <a:cubicBezTo>
                    <a:pt x="21268" y="18861"/>
                    <a:pt x="20603" y="19774"/>
                    <a:pt x="18277" y="20439"/>
                  </a:cubicBezTo>
                  <a:cubicBezTo>
                    <a:pt x="15951" y="21104"/>
                    <a:pt x="11963" y="21519"/>
                    <a:pt x="8640" y="21353"/>
                  </a:cubicBezTo>
                  <a:cubicBezTo>
                    <a:pt x="5317" y="21187"/>
                    <a:pt x="2658" y="20439"/>
                    <a:pt x="0" y="19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17276720" y="674195"/>
              <a:ext cx="2889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173345" y="1562263"/>
              <a:ext cx="635599" cy="46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2603"/>
                  </a:moveTo>
                  <a:cubicBezTo>
                    <a:pt x="327" y="6503"/>
                    <a:pt x="655" y="10403"/>
                    <a:pt x="873" y="13103"/>
                  </a:cubicBezTo>
                  <a:cubicBezTo>
                    <a:pt x="1091" y="15803"/>
                    <a:pt x="1200" y="17303"/>
                    <a:pt x="1309" y="18428"/>
                  </a:cubicBezTo>
                  <a:cubicBezTo>
                    <a:pt x="1418" y="19553"/>
                    <a:pt x="1527" y="20303"/>
                    <a:pt x="1418" y="20153"/>
                  </a:cubicBezTo>
                  <a:cubicBezTo>
                    <a:pt x="1309" y="20003"/>
                    <a:pt x="982" y="18953"/>
                    <a:pt x="709" y="16778"/>
                  </a:cubicBezTo>
                  <a:cubicBezTo>
                    <a:pt x="436" y="14603"/>
                    <a:pt x="218" y="11303"/>
                    <a:pt x="164" y="8828"/>
                  </a:cubicBezTo>
                  <a:cubicBezTo>
                    <a:pt x="109" y="6353"/>
                    <a:pt x="218" y="4703"/>
                    <a:pt x="600" y="3353"/>
                  </a:cubicBezTo>
                  <a:cubicBezTo>
                    <a:pt x="982" y="2003"/>
                    <a:pt x="1636" y="953"/>
                    <a:pt x="2345" y="428"/>
                  </a:cubicBezTo>
                  <a:cubicBezTo>
                    <a:pt x="3055" y="-97"/>
                    <a:pt x="3818" y="-97"/>
                    <a:pt x="4745" y="203"/>
                  </a:cubicBezTo>
                  <a:cubicBezTo>
                    <a:pt x="5673" y="503"/>
                    <a:pt x="6764" y="1103"/>
                    <a:pt x="7473" y="1703"/>
                  </a:cubicBezTo>
                  <a:cubicBezTo>
                    <a:pt x="8182" y="2303"/>
                    <a:pt x="8509" y="2903"/>
                    <a:pt x="8673" y="3578"/>
                  </a:cubicBezTo>
                  <a:cubicBezTo>
                    <a:pt x="8836" y="4253"/>
                    <a:pt x="8836" y="5003"/>
                    <a:pt x="8127" y="6128"/>
                  </a:cubicBezTo>
                  <a:cubicBezTo>
                    <a:pt x="7418" y="7253"/>
                    <a:pt x="6000" y="8753"/>
                    <a:pt x="4800" y="9728"/>
                  </a:cubicBezTo>
                  <a:cubicBezTo>
                    <a:pt x="3600" y="10703"/>
                    <a:pt x="2618" y="11153"/>
                    <a:pt x="1800" y="11453"/>
                  </a:cubicBezTo>
                  <a:cubicBezTo>
                    <a:pt x="982" y="11753"/>
                    <a:pt x="327" y="11903"/>
                    <a:pt x="273" y="11828"/>
                  </a:cubicBezTo>
                  <a:cubicBezTo>
                    <a:pt x="218" y="11753"/>
                    <a:pt x="764" y="11453"/>
                    <a:pt x="1582" y="11378"/>
                  </a:cubicBezTo>
                  <a:cubicBezTo>
                    <a:pt x="2400" y="11303"/>
                    <a:pt x="3491" y="11453"/>
                    <a:pt x="4527" y="12203"/>
                  </a:cubicBezTo>
                  <a:cubicBezTo>
                    <a:pt x="5564" y="12953"/>
                    <a:pt x="6545" y="14303"/>
                    <a:pt x="7527" y="15803"/>
                  </a:cubicBezTo>
                  <a:cubicBezTo>
                    <a:pt x="8509" y="17303"/>
                    <a:pt x="9491" y="18953"/>
                    <a:pt x="10527" y="19778"/>
                  </a:cubicBezTo>
                  <a:cubicBezTo>
                    <a:pt x="11564" y="20603"/>
                    <a:pt x="12655" y="20603"/>
                    <a:pt x="13745" y="20153"/>
                  </a:cubicBezTo>
                  <a:cubicBezTo>
                    <a:pt x="14836" y="19703"/>
                    <a:pt x="15927" y="18803"/>
                    <a:pt x="16636" y="17978"/>
                  </a:cubicBezTo>
                  <a:cubicBezTo>
                    <a:pt x="17345" y="17153"/>
                    <a:pt x="17673" y="16403"/>
                    <a:pt x="17836" y="15653"/>
                  </a:cubicBezTo>
                  <a:cubicBezTo>
                    <a:pt x="18000" y="14903"/>
                    <a:pt x="18000" y="14153"/>
                    <a:pt x="17727" y="13628"/>
                  </a:cubicBezTo>
                  <a:cubicBezTo>
                    <a:pt x="17455" y="13103"/>
                    <a:pt x="16909" y="12803"/>
                    <a:pt x="16364" y="12653"/>
                  </a:cubicBezTo>
                  <a:cubicBezTo>
                    <a:pt x="15818" y="12503"/>
                    <a:pt x="15273" y="12503"/>
                    <a:pt x="15000" y="12878"/>
                  </a:cubicBezTo>
                  <a:cubicBezTo>
                    <a:pt x="14727" y="13253"/>
                    <a:pt x="14727" y="14003"/>
                    <a:pt x="15218" y="15278"/>
                  </a:cubicBezTo>
                  <a:cubicBezTo>
                    <a:pt x="15709" y="16553"/>
                    <a:pt x="16691" y="18353"/>
                    <a:pt x="17836" y="19478"/>
                  </a:cubicBezTo>
                  <a:cubicBezTo>
                    <a:pt x="18982" y="20603"/>
                    <a:pt x="20291" y="21053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1009173" y="1528080"/>
              <a:ext cx="589454" cy="50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4976" y="14996"/>
                  </a:moveTo>
                  <a:cubicBezTo>
                    <a:pt x="3809" y="14859"/>
                    <a:pt x="2641" y="14721"/>
                    <a:pt x="1824" y="14859"/>
                  </a:cubicBezTo>
                  <a:cubicBezTo>
                    <a:pt x="1007" y="14996"/>
                    <a:pt x="540" y="15409"/>
                    <a:pt x="248" y="15959"/>
                  </a:cubicBezTo>
                  <a:cubicBezTo>
                    <a:pt x="-44" y="16510"/>
                    <a:pt x="-161" y="17197"/>
                    <a:pt x="364" y="17817"/>
                  </a:cubicBezTo>
                  <a:cubicBezTo>
                    <a:pt x="890" y="18436"/>
                    <a:pt x="2057" y="18986"/>
                    <a:pt x="3108" y="19192"/>
                  </a:cubicBezTo>
                  <a:cubicBezTo>
                    <a:pt x="4159" y="19399"/>
                    <a:pt x="5093" y="19261"/>
                    <a:pt x="5910" y="17129"/>
                  </a:cubicBezTo>
                  <a:cubicBezTo>
                    <a:pt x="6728" y="14996"/>
                    <a:pt x="7428" y="10869"/>
                    <a:pt x="7662" y="8048"/>
                  </a:cubicBezTo>
                  <a:cubicBezTo>
                    <a:pt x="7895" y="5228"/>
                    <a:pt x="7662" y="3715"/>
                    <a:pt x="7428" y="2408"/>
                  </a:cubicBezTo>
                  <a:cubicBezTo>
                    <a:pt x="7195" y="1101"/>
                    <a:pt x="6961" y="0"/>
                    <a:pt x="6844" y="0"/>
                  </a:cubicBezTo>
                  <a:cubicBezTo>
                    <a:pt x="6728" y="0"/>
                    <a:pt x="6728" y="1101"/>
                    <a:pt x="6786" y="3921"/>
                  </a:cubicBezTo>
                  <a:cubicBezTo>
                    <a:pt x="6844" y="6741"/>
                    <a:pt x="6961" y="11282"/>
                    <a:pt x="7311" y="14240"/>
                  </a:cubicBezTo>
                  <a:cubicBezTo>
                    <a:pt x="7662" y="17197"/>
                    <a:pt x="8245" y="18573"/>
                    <a:pt x="8829" y="19261"/>
                  </a:cubicBezTo>
                  <a:cubicBezTo>
                    <a:pt x="9413" y="19949"/>
                    <a:pt x="9997" y="19949"/>
                    <a:pt x="10639" y="19399"/>
                  </a:cubicBezTo>
                  <a:cubicBezTo>
                    <a:pt x="11281" y="18848"/>
                    <a:pt x="11982" y="17748"/>
                    <a:pt x="12332" y="16853"/>
                  </a:cubicBezTo>
                  <a:cubicBezTo>
                    <a:pt x="12682" y="15959"/>
                    <a:pt x="12682" y="15271"/>
                    <a:pt x="12682" y="15271"/>
                  </a:cubicBezTo>
                  <a:cubicBezTo>
                    <a:pt x="12682" y="15271"/>
                    <a:pt x="12682" y="15959"/>
                    <a:pt x="12857" y="16578"/>
                  </a:cubicBezTo>
                  <a:cubicBezTo>
                    <a:pt x="13033" y="17197"/>
                    <a:pt x="13383" y="17748"/>
                    <a:pt x="14142" y="18161"/>
                  </a:cubicBezTo>
                  <a:cubicBezTo>
                    <a:pt x="14901" y="18573"/>
                    <a:pt x="16068" y="18848"/>
                    <a:pt x="16769" y="18642"/>
                  </a:cubicBezTo>
                  <a:cubicBezTo>
                    <a:pt x="17469" y="18436"/>
                    <a:pt x="17703" y="17748"/>
                    <a:pt x="17878" y="17060"/>
                  </a:cubicBezTo>
                  <a:cubicBezTo>
                    <a:pt x="18053" y="16372"/>
                    <a:pt x="18170" y="15684"/>
                    <a:pt x="18228" y="15684"/>
                  </a:cubicBezTo>
                  <a:cubicBezTo>
                    <a:pt x="18287" y="15684"/>
                    <a:pt x="18287" y="16372"/>
                    <a:pt x="18812" y="17473"/>
                  </a:cubicBezTo>
                  <a:cubicBezTo>
                    <a:pt x="19337" y="18573"/>
                    <a:pt x="20388" y="20087"/>
                    <a:pt x="214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1787051" y="1857866"/>
              <a:ext cx="456805" cy="21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63" extrusionOk="0">
                  <a:moveTo>
                    <a:pt x="5182" y="1053"/>
                  </a:moveTo>
                  <a:cubicBezTo>
                    <a:pt x="3822" y="408"/>
                    <a:pt x="2463" y="-237"/>
                    <a:pt x="1557" y="85"/>
                  </a:cubicBezTo>
                  <a:cubicBezTo>
                    <a:pt x="650" y="408"/>
                    <a:pt x="197" y="1697"/>
                    <a:pt x="46" y="3954"/>
                  </a:cubicBezTo>
                  <a:cubicBezTo>
                    <a:pt x="-105" y="6211"/>
                    <a:pt x="46" y="9435"/>
                    <a:pt x="1632" y="12497"/>
                  </a:cubicBezTo>
                  <a:cubicBezTo>
                    <a:pt x="3218" y="15560"/>
                    <a:pt x="6239" y="18462"/>
                    <a:pt x="9109" y="18623"/>
                  </a:cubicBezTo>
                  <a:cubicBezTo>
                    <a:pt x="11979" y="18784"/>
                    <a:pt x="14698" y="16205"/>
                    <a:pt x="16284" y="14270"/>
                  </a:cubicBezTo>
                  <a:cubicBezTo>
                    <a:pt x="17870" y="12336"/>
                    <a:pt x="18323" y="11047"/>
                    <a:pt x="18323" y="9757"/>
                  </a:cubicBezTo>
                  <a:cubicBezTo>
                    <a:pt x="18323" y="8467"/>
                    <a:pt x="17870" y="7178"/>
                    <a:pt x="17266" y="6372"/>
                  </a:cubicBezTo>
                  <a:cubicBezTo>
                    <a:pt x="16661" y="5566"/>
                    <a:pt x="15906" y="5244"/>
                    <a:pt x="15151" y="4921"/>
                  </a:cubicBezTo>
                  <a:cubicBezTo>
                    <a:pt x="14396" y="4599"/>
                    <a:pt x="13640" y="4276"/>
                    <a:pt x="13414" y="5082"/>
                  </a:cubicBezTo>
                  <a:cubicBezTo>
                    <a:pt x="13187" y="5888"/>
                    <a:pt x="13489" y="7823"/>
                    <a:pt x="14924" y="10724"/>
                  </a:cubicBezTo>
                  <a:cubicBezTo>
                    <a:pt x="16359" y="13626"/>
                    <a:pt x="18927" y="17494"/>
                    <a:pt x="2149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3012441" y="1685375"/>
              <a:ext cx="395250" cy="43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25" extrusionOk="0">
                  <a:moveTo>
                    <a:pt x="12119" y="0"/>
                  </a:moveTo>
                  <a:cubicBezTo>
                    <a:pt x="10202" y="2080"/>
                    <a:pt x="8286" y="4160"/>
                    <a:pt x="6457" y="6560"/>
                  </a:cubicBezTo>
                  <a:cubicBezTo>
                    <a:pt x="4628" y="8960"/>
                    <a:pt x="2886" y="11680"/>
                    <a:pt x="1754" y="13440"/>
                  </a:cubicBezTo>
                  <a:cubicBezTo>
                    <a:pt x="622" y="15200"/>
                    <a:pt x="99" y="16000"/>
                    <a:pt x="12" y="16000"/>
                  </a:cubicBezTo>
                  <a:cubicBezTo>
                    <a:pt x="-75" y="16000"/>
                    <a:pt x="273" y="15200"/>
                    <a:pt x="1667" y="13120"/>
                  </a:cubicBezTo>
                  <a:cubicBezTo>
                    <a:pt x="3060" y="11040"/>
                    <a:pt x="5499" y="7680"/>
                    <a:pt x="6980" y="5680"/>
                  </a:cubicBezTo>
                  <a:cubicBezTo>
                    <a:pt x="8460" y="3680"/>
                    <a:pt x="8983" y="3040"/>
                    <a:pt x="9419" y="2320"/>
                  </a:cubicBezTo>
                  <a:cubicBezTo>
                    <a:pt x="9854" y="1600"/>
                    <a:pt x="10202" y="800"/>
                    <a:pt x="10812" y="400"/>
                  </a:cubicBezTo>
                  <a:cubicBezTo>
                    <a:pt x="11422" y="0"/>
                    <a:pt x="12293" y="0"/>
                    <a:pt x="13686" y="2320"/>
                  </a:cubicBezTo>
                  <a:cubicBezTo>
                    <a:pt x="15080" y="4640"/>
                    <a:pt x="16996" y="9280"/>
                    <a:pt x="18215" y="12480"/>
                  </a:cubicBezTo>
                  <a:cubicBezTo>
                    <a:pt x="19435" y="15680"/>
                    <a:pt x="19957" y="17440"/>
                    <a:pt x="20480" y="18880"/>
                  </a:cubicBezTo>
                  <a:cubicBezTo>
                    <a:pt x="21002" y="20320"/>
                    <a:pt x="21525" y="21440"/>
                    <a:pt x="21438" y="21520"/>
                  </a:cubicBezTo>
                  <a:cubicBezTo>
                    <a:pt x="21351" y="21600"/>
                    <a:pt x="20654" y="20640"/>
                    <a:pt x="20044" y="19760"/>
                  </a:cubicBezTo>
                  <a:cubicBezTo>
                    <a:pt x="19435" y="18880"/>
                    <a:pt x="18912" y="18080"/>
                    <a:pt x="1839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3110580" y="1890820"/>
              <a:ext cx="250388" cy="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4102499" y="1685375"/>
              <a:ext cx="434181" cy="34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0"/>
                  </a:moveTo>
                  <a:cubicBezTo>
                    <a:pt x="159" y="5600"/>
                    <a:pt x="318" y="11200"/>
                    <a:pt x="476" y="14600"/>
                  </a:cubicBezTo>
                  <a:cubicBezTo>
                    <a:pt x="635" y="18000"/>
                    <a:pt x="794" y="19200"/>
                    <a:pt x="1191" y="20100"/>
                  </a:cubicBezTo>
                  <a:cubicBezTo>
                    <a:pt x="1588" y="21000"/>
                    <a:pt x="2224" y="21600"/>
                    <a:pt x="2938" y="21600"/>
                  </a:cubicBezTo>
                  <a:cubicBezTo>
                    <a:pt x="3653" y="21600"/>
                    <a:pt x="4447" y="21000"/>
                    <a:pt x="5638" y="19600"/>
                  </a:cubicBezTo>
                  <a:cubicBezTo>
                    <a:pt x="6829" y="18200"/>
                    <a:pt x="8418" y="16000"/>
                    <a:pt x="9609" y="14900"/>
                  </a:cubicBezTo>
                  <a:cubicBezTo>
                    <a:pt x="10800" y="13800"/>
                    <a:pt x="11594" y="13800"/>
                    <a:pt x="12944" y="14000"/>
                  </a:cubicBezTo>
                  <a:cubicBezTo>
                    <a:pt x="14294" y="14200"/>
                    <a:pt x="16200" y="14600"/>
                    <a:pt x="17629" y="14700"/>
                  </a:cubicBezTo>
                  <a:cubicBezTo>
                    <a:pt x="19059" y="14800"/>
                    <a:pt x="20012" y="14600"/>
                    <a:pt x="20647" y="14000"/>
                  </a:cubicBezTo>
                  <a:cubicBezTo>
                    <a:pt x="21282" y="13400"/>
                    <a:pt x="21600" y="12400"/>
                    <a:pt x="21441" y="11600"/>
                  </a:cubicBezTo>
                  <a:cubicBezTo>
                    <a:pt x="21282" y="10800"/>
                    <a:pt x="20647" y="10200"/>
                    <a:pt x="19853" y="9800"/>
                  </a:cubicBezTo>
                  <a:cubicBezTo>
                    <a:pt x="19059" y="9400"/>
                    <a:pt x="18106" y="9200"/>
                    <a:pt x="16756" y="9600"/>
                  </a:cubicBezTo>
                  <a:cubicBezTo>
                    <a:pt x="15406" y="10000"/>
                    <a:pt x="13659" y="11000"/>
                    <a:pt x="12944" y="12000"/>
                  </a:cubicBezTo>
                  <a:cubicBezTo>
                    <a:pt x="12229" y="13000"/>
                    <a:pt x="12547" y="14000"/>
                    <a:pt x="12865" y="15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3977305" y="1837604"/>
              <a:ext cx="192606" cy="2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960" y="4869"/>
                    <a:pt x="7920" y="-1303"/>
                    <a:pt x="11520" y="240"/>
                  </a:cubicBezTo>
                  <a:cubicBezTo>
                    <a:pt x="15120" y="1783"/>
                    <a:pt x="1836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5190720" y="1792511"/>
              <a:ext cx="279280" cy="18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11226"/>
                  </a:moveTo>
                  <a:cubicBezTo>
                    <a:pt x="4469" y="9711"/>
                    <a:pt x="8938" y="8195"/>
                    <a:pt x="12041" y="6869"/>
                  </a:cubicBezTo>
                  <a:cubicBezTo>
                    <a:pt x="15145" y="5542"/>
                    <a:pt x="16883" y="4405"/>
                    <a:pt x="17255" y="3269"/>
                  </a:cubicBezTo>
                  <a:cubicBezTo>
                    <a:pt x="17628" y="2132"/>
                    <a:pt x="16634" y="995"/>
                    <a:pt x="14772" y="426"/>
                  </a:cubicBezTo>
                  <a:cubicBezTo>
                    <a:pt x="12910" y="-142"/>
                    <a:pt x="10179" y="-142"/>
                    <a:pt x="7572" y="426"/>
                  </a:cubicBezTo>
                  <a:cubicBezTo>
                    <a:pt x="4966" y="995"/>
                    <a:pt x="2483" y="2132"/>
                    <a:pt x="1241" y="3647"/>
                  </a:cubicBezTo>
                  <a:cubicBezTo>
                    <a:pt x="0" y="5163"/>
                    <a:pt x="0" y="7058"/>
                    <a:pt x="1738" y="9521"/>
                  </a:cubicBezTo>
                  <a:cubicBezTo>
                    <a:pt x="3476" y="11984"/>
                    <a:pt x="6952" y="15016"/>
                    <a:pt x="10552" y="17100"/>
                  </a:cubicBezTo>
                  <a:cubicBezTo>
                    <a:pt x="14152" y="19184"/>
                    <a:pt x="17876" y="20321"/>
                    <a:pt x="2160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5665422" y="1498893"/>
              <a:ext cx="825387" cy="59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94" extrusionOk="0">
                  <a:moveTo>
                    <a:pt x="4164" y="13087"/>
                  </a:moveTo>
                  <a:cubicBezTo>
                    <a:pt x="3832" y="12737"/>
                    <a:pt x="3499" y="12387"/>
                    <a:pt x="2793" y="12504"/>
                  </a:cubicBezTo>
                  <a:cubicBezTo>
                    <a:pt x="2087" y="12620"/>
                    <a:pt x="1007" y="13204"/>
                    <a:pt x="426" y="13905"/>
                  </a:cubicBezTo>
                  <a:cubicBezTo>
                    <a:pt x="-156" y="14605"/>
                    <a:pt x="-239" y="15423"/>
                    <a:pt x="799" y="16182"/>
                  </a:cubicBezTo>
                  <a:cubicBezTo>
                    <a:pt x="1838" y="16940"/>
                    <a:pt x="3998" y="17641"/>
                    <a:pt x="5618" y="17291"/>
                  </a:cubicBezTo>
                  <a:cubicBezTo>
                    <a:pt x="7238" y="16940"/>
                    <a:pt x="8318" y="15539"/>
                    <a:pt x="8941" y="13496"/>
                  </a:cubicBezTo>
                  <a:cubicBezTo>
                    <a:pt x="9564" y="11453"/>
                    <a:pt x="9730" y="8768"/>
                    <a:pt x="9730" y="6783"/>
                  </a:cubicBezTo>
                  <a:cubicBezTo>
                    <a:pt x="9730" y="4798"/>
                    <a:pt x="9564" y="3513"/>
                    <a:pt x="9398" y="2346"/>
                  </a:cubicBezTo>
                  <a:cubicBezTo>
                    <a:pt x="9232" y="1178"/>
                    <a:pt x="9066" y="128"/>
                    <a:pt x="8983" y="11"/>
                  </a:cubicBezTo>
                  <a:cubicBezTo>
                    <a:pt x="8899" y="-106"/>
                    <a:pt x="8899" y="711"/>
                    <a:pt x="8816" y="3222"/>
                  </a:cubicBezTo>
                  <a:cubicBezTo>
                    <a:pt x="8733" y="5732"/>
                    <a:pt x="8567" y="9935"/>
                    <a:pt x="8484" y="12329"/>
                  </a:cubicBezTo>
                  <a:cubicBezTo>
                    <a:pt x="8401" y="14722"/>
                    <a:pt x="8401" y="15306"/>
                    <a:pt x="8443" y="15890"/>
                  </a:cubicBezTo>
                  <a:cubicBezTo>
                    <a:pt x="8484" y="16473"/>
                    <a:pt x="8567" y="17057"/>
                    <a:pt x="8733" y="17057"/>
                  </a:cubicBezTo>
                  <a:cubicBezTo>
                    <a:pt x="8899" y="17057"/>
                    <a:pt x="9149" y="16473"/>
                    <a:pt x="9398" y="15948"/>
                  </a:cubicBezTo>
                  <a:cubicBezTo>
                    <a:pt x="9647" y="15423"/>
                    <a:pt x="9896" y="14956"/>
                    <a:pt x="10229" y="14897"/>
                  </a:cubicBezTo>
                  <a:cubicBezTo>
                    <a:pt x="10561" y="14839"/>
                    <a:pt x="10976" y="15189"/>
                    <a:pt x="11475" y="15890"/>
                  </a:cubicBezTo>
                  <a:cubicBezTo>
                    <a:pt x="11973" y="16590"/>
                    <a:pt x="12555" y="17641"/>
                    <a:pt x="13427" y="18283"/>
                  </a:cubicBezTo>
                  <a:cubicBezTo>
                    <a:pt x="14299" y="18925"/>
                    <a:pt x="15463" y="19159"/>
                    <a:pt x="16418" y="18925"/>
                  </a:cubicBezTo>
                  <a:cubicBezTo>
                    <a:pt x="17373" y="18692"/>
                    <a:pt x="18121" y="17991"/>
                    <a:pt x="18536" y="17349"/>
                  </a:cubicBezTo>
                  <a:cubicBezTo>
                    <a:pt x="18952" y="16707"/>
                    <a:pt x="19035" y="16123"/>
                    <a:pt x="18952" y="15598"/>
                  </a:cubicBezTo>
                  <a:cubicBezTo>
                    <a:pt x="18869" y="15072"/>
                    <a:pt x="18619" y="14605"/>
                    <a:pt x="18246" y="14372"/>
                  </a:cubicBezTo>
                  <a:cubicBezTo>
                    <a:pt x="17872" y="14138"/>
                    <a:pt x="17373" y="14138"/>
                    <a:pt x="17041" y="14430"/>
                  </a:cubicBezTo>
                  <a:cubicBezTo>
                    <a:pt x="16709" y="14722"/>
                    <a:pt x="16543" y="15306"/>
                    <a:pt x="16626" y="16298"/>
                  </a:cubicBezTo>
                  <a:cubicBezTo>
                    <a:pt x="16709" y="17291"/>
                    <a:pt x="17041" y="18692"/>
                    <a:pt x="17872" y="19626"/>
                  </a:cubicBezTo>
                  <a:cubicBezTo>
                    <a:pt x="18703" y="20560"/>
                    <a:pt x="20032" y="21027"/>
                    <a:pt x="21361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6592327" y="1512029"/>
              <a:ext cx="745946" cy="54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02" extrusionOk="0">
                  <a:moveTo>
                    <a:pt x="684" y="0"/>
                  </a:moveTo>
                  <a:cubicBezTo>
                    <a:pt x="406" y="4168"/>
                    <a:pt x="127" y="8337"/>
                    <a:pt x="35" y="11432"/>
                  </a:cubicBezTo>
                  <a:cubicBezTo>
                    <a:pt x="-58" y="14526"/>
                    <a:pt x="35" y="16547"/>
                    <a:pt x="313" y="18063"/>
                  </a:cubicBezTo>
                  <a:cubicBezTo>
                    <a:pt x="591" y="19579"/>
                    <a:pt x="1054" y="20589"/>
                    <a:pt x="1518" y="21095"/>
                  </a:cubicBezTo>
                  <a:cubicBezTo>
                    <a:pt x="1981" y="21600"/>
                    <a:pt x="2445" y="21600"/>
                    <a:pt x="3187" y="21284"/>
                  </a:cubicBezTo>
                  <a:cubicBezTo>
                    <a:pt x="3928" y="20968"/>
                    <a:pt x="4948" y="20337"/>
                    <a:pt x="5690" y="20021"/>
                  </a:cubicBezTo>
                  <a:cubicBezTo>
                    <a:pt x="6431" y="19705"/>
                    <a:pt x="6895" y="19705"/>
                    <a:pt x="7358" y="19516"/>
                  </a:cubicBezTo>
                  <a:cubicBezTo>
                    <a:pt x="7822" y="19326"/>
                    <a:pt x="8285" y="18947"/>
                    <a:pt x="8656" y="18505"/>
                  </a:cubicBezTo>
                  <a:cubicBezTo>
                    <a:pt x="9027" y="18063"/>
                    <a:pt x="9305" y="17558"/>
                    <a:pt x="9212" y="17179"/>
                  </a:cubicBezTo>
                  <a:cubicBezTo>
                    <a:pt x="9120" y="16800"/>
                    <a:pt x="8656" y="16547"/>
                    <a:pt x="8193" y="16358"/>
                  </a:cubicBezTo>
                  <a:cubicBezTo>
                    <a:pt x="7729" y="16168"/>
                    <a:pt x="7266" y="16042"/>
                    <a:pt x="6663" y="16105"/>
                  </a:cubicBezTo>
                  <a:cubicBezTo>
                    <a:pt x="6060" y="16168"/>
                    <a:pt x="5319" y="16421"/>
                    <a:pt x="4902" y="16863"/>
                  </a:cubicBezTo>
                  <a:cubicBezTo>
                    <a:pt x="4484" y="17305"/>
                    <a:pt x="4392" y="17937"/>
                    <a:pt x="4577" y="18316"/>
                  </a:cubicBezTo>
                  <a:cubicBezTo>
                    <a:pt x="4763" y="18695"/>
                    <a:pt x="5226" y="18821"/>
                    <a:pt x="6200" y="18821"/>
                  </a:cubicBezTo>
                  <a:cubicBezTo>
                    <a:pt x="7173" y="18821"/>
                    <a:pt x="8656" y="18695"/>
                    <a:pt x="9769" y="18189"/>
                  </a:cubicBezTo>
                  <a:cubicBezTo>
                    <a:pt x="10881" y="17684"/>
                    <a:pt x="11623" y="16800"/>
                    <a:pt x="12225" y="16168"/>
                  </a:cubicBezTo>
                  <a:cubicBezTo>
                    <a:pt x="12828" y="15537"/>
                    <a:pt x="13291" y="15158"/>
                    <a:pt x="13569" y="15284"/>
                  </a:cubicBezTo>
                  <a:cubicBezTo>
                    <a:pt x="13848" y="15411"/>
                    <a:pt x="13940" y="16042"/>
                    <a:pt x="13987" y="16737"/>
                  </a:cubicBezTo>
                  <a:cubicBezTo>
                    <a:pt x="14033" y="17432"/>
                    <a:pt x="14033" y="18189"/>
                    <a:pt x="14033" y="18884"/>
                  </a:cubicBezTo>
                  <a:cubicBezTo>
                    <a:pt x="14033" y="19579"/>
                    <a:pt x="14033" y="20211"/>
                    <a:pt x="14218" y="20274"/>
                  </a:cubicBezTo>
                  <a:cubicBezTo>
                    <a:pt x="14404" y="20337"/>
                    <a:pt x="14775" y="19832"/>
                    <a:pt x="15099" y="19263"/>
                  </a:cubicBezTo>
                  <a:cubicBezTo>
                    <a:pt x="15424" y="18695"/>
                    <a:pt x="15702" y="18063"/>
                    <a:pt x="15980" y="17432"/>
                  </a:cubicBezTo>
                  <a:cubicBezTo>
                    <a:pt x="16258" y="16800"/>
                    <a:pt x="16536" y="16168"/>
                    <a:pt x="16907" y="15853"/>
                  </a:cubicBezTo>
                  <a:cubicBezTo>
                    <a:pt x="17278" y="15537"/>
                    <a:pt x="17741" y="15537"/>
                    <a:pt x="18066" y="15853"/>
                  </a:cubicBezTo>
                  <a:cubicBezTo>
                    <a:pt x="18390" y="16168"/>
                    <a:pt x="18575" y="16800"/>
                    <a:pt x="19132" y="17621"/>
                  </a:cubicBezTo>
                  <a:cubicBezTo>
                    <a:pt x="19688" y="18442"/>
                    <a:pt x="20615" y="19453"/>
                    <a:pt x="21542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7839047" y="1597927"/>
              <a:ext cx="331725" cy="5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51" extrusionOk="0">
                  <a:moveTo>
                    <a:pt x="19938" y="1085"/>
                  </a:moveTo>
                  <a:cubicBezTo>
                    <a:pt x="19108" y="615"/>
                    <a:pt x="18277" y="146"/>
                    <a:pt x="17342" y="28"/>
                  </a:cubicBezTo>
                  <a:cubicBezTo>
                    <a:pt x="16408" y="-89"/>
                    <a:pt x="15369" y="146"/>
                    <a:pt x="14746" y="968"/>
                  </a:cubicBezTo>
                  <a:cubicBezTo>
                    <a:pt x="14123" y="1789"/>
                    <a:pt x="13915" y="3198"/>
                    <a:pt x="14850" y="5487"/>
                  </a:cubicBezTo>
                  <a:cubicBezTo>
                    <a:pt x="15785" y="7776"/>
                    <a:pt x="17862" y="10946"/>
                    <a:pt x="19212" y="13352"/>
                  </a:cubicBezTo>
                  <a:cubicBezTo>
                    <a:pt x="20562" y="15759"/>
                    <a:pt x="21185" y="17402"/>
                    <a:pt x="21392" y="18518"/>
                  </a:cubicBezTo>
                  <a:cubicBezTo>
                    <a:pt x="21600" y="19633"/>
                    <a:pt x="21392" y="20220"/>
                    <a:pt x="20146" y="20689"/>
                  </a:cubicBezTo>
                  <a:cubicBezTo>
                    <a:pt x="18900" y="21159"/>
                    <a:pt x="16615" y="21511"/>
                    <a:pt x="13500" y="21276"/>
                  </a:cubicBezTo>
                  <a:cubicBezTo>
                    <a:pt x="10385" y="21041"/>
                    <a:pt x="6438" y="20220"/>
                    <a:pt x="4050" y="19104"/>
                  </a:cubicBezTo>
                  <a:cubicBezTo>
                    <a:pt x="1662" y="17989"/>
                    <a:pt x="831" y="16581"/>
                    <a:pt x="0" y="15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7896829" y="1850742"/>
              <a:ext cx="731902" cy="112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12291"/>
                  </a:moveTo>
                  <a:cubicBezTo>
                    <a:pt x="1042" y="10491"/>
                    <a:pt x="2084" y="8691"/>
                    <a:pt x="3695" y="7791"/>
                  </a:cubicBezTo>
                  <a:cubicBezTo>
                    <a:pt x="5305" y="6891"/>
                    <a:pt x="7484" y="6891"/>
                    <a:pt x="8811" y="6891"/>
                  </a:cubicBezTo>
                  <a:cubicBezTo>
                    <a:pt x="10137" y="6891"/>
                    <a:pt x="10611" y="6891"/>
                    <a:pt x="10847" y="8391"/>
                  </a:cubicBezTo>
                  <a:cubicBezTo>
                    <a:pt x="11084" y="9891"/>
                    <a:pt x="11084" y="12891"/>
                    <a:pt x="11274" y="15291"/>
                  </a:cubicBezTo>
                  <a:cubicBezTo>
                    <a:pt x="11463" y="17691"/>
                    <a:pt x="11842" y="19491"/>
                    <a:pt x="12268" y="20391"/>
                  </a:cubicBezTo>
                  <a:cubicBezTo>
                    <a:pt x="12695" y="21291"/>
                    <a:pt x="13168" y="21291"/>
                    <a:pt x="13547" y="20091"/>
                  </a:cubicBezTo>
                  <a:cubicBezTo>
                    <a:pt x="13926" y="18891"/>
                    <a:pt x="14211" y="16491"/>
                    <a:pt x="14542" y="13791"/>
                  </a:cubicBezTo>
                  <a:cubicBezTo>
                    <a:pt x="14874" y="11091"/>
                    <a:pt x="15253" y="8091"/>
                    <a:pt x="15632" y="5691"/>
                  </a:cubicBezTo>
                  <a:cubicBezTo>
                    <a:pt x="16011" y="3291"/>
                    <a:pt x="16389" y="1491"/>
                    <a:pt x="16816" y="591"/>
                  </a:cubicBezTo>
                  <a:cubicBezTo>
                    <a:pt x="17242" y="-309"/>
                    <a:pt x="17716" y="-309"/>
                    <a:pt x="18000" y="1491"/>
                  </a:cubicBezTo>
                  <a:cubicBezTo>
                    <a:pt x="18284" y="3291"/>
                    <a:pt x="18379" y="6891"/>
                    <a:pt x="18663" y="9891"/>
                  </a:cubicBezTo>
                  <a:cubicBezTo>
                    <a:pt x="18947" y="12891"/>
                    <a:pt x="19421" y="15291"/>
                    <a:pt x="19942" y="15891"/>
                  </a:cubicBezTo>
                  <a:cubicBezTo>
                    <a:pt x="20463" y="16491"/>
                    <a:pt x="21032" y="15291"/>
                    <a:pt x="21600" y="14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8725033" y="1820198"/>
              <a:ext cx="520036" cy="202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7" y="3429"/>
                    <a:pt x="1333" y="6857"/>
                    <a:pt x="1733" y="9429"/>
                  </a:cubicBezTo>
                  <a:cubicBezTo>
                    <a:pt x="2133" y="12000"/>
                    <a:pt x="2267" y="13714"/>
                    <a:pt x="2600" y="13886"/>
                  </a:cubicBezTo>
                  <a:cubicBezTo>
                    <a:pt x="2933" y="14057"/>
                    <a:pt x="3467" y="12686"/>
                    <a:pt x="3933" y="11143"/>
                  </a:cubicBezTo>
                  <a:cubicBezTo>
                    <a:pt x="4400" y="9600"/>
                    <a:pt x="4800" y="7886"/>
                    <a:pt x="5333" y="6514"/>
                  </a:cubicBezTo>
                  <a:cubicBezTo>
                    <a:pt x="5867" y="5143"/>
                    <a:pt x="6533" y="4114"/>
                    <a:pt x="7067" y="4286"/>
                  </a:cubicBezTo>
                  <a:cubicBezTo>
                    <a:pt x="7600" y="4457"/>
                    <a:pt x="8000" y="5829"/>
                    <a:pt x="8200" y="7371"/>
                  </a:cubicBezTo>
                  <a:cubicBezTo>
                    <a:pt x="8400" y="8914"/>
                    <a:pt x="8400" y="10629"/>
                    <a:pt x="8733" y="10971"/>
                  </a:cubicBezTo>
                  <a:cubicBezTo>
                    <a:pt x="9067" y="11314"/>
                    <a:pt x="9733" y="10286"/>
                    <a:pt x="10400" y="8914"/>
                  </a:cubicBezTo>
                  <a:cubicBezTo>
                    <a:pt x="11067" y="7543"/>
                    <a:pt x="11733" y="5829"/>
                    <a:pt x="12400" y="4800"/>
                  </a:cubicBezTo>
                  <a:cubicBezTo>
                    <a:pt x="13067" y="3771"/>
                    <a:pt x="13733" y="3429"/>
                    <a:pt x="14200" y="4114"/>
                  </a:cubicBezTo>
                  <a:cubicBezTo>
                    <a:pt x="14667" y="4800"/>
                    <a:pt x="14933" y="6514"/>
                    <a:pt x="15800" y="9429"/>
                  </a:cubicBezTo>
                  <a:cubicBezTo>
                    <a:pt x="16667" y="12343"/>
                    <a:pt x="18133" y="16457"/>
                    <a:pt x="19200" y="18686"/>
                  </a:cubicBezTo>
                  <a:cubicBezTo>
                    <a:pt x="20267" y="20914"/>
                    <a:pt x="20933" y="212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9591758" y="2051325"/>
              <a:ext cx="48152" cy="6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0111793" y="1733526"/>
              <a:ext cx="741533" cy="264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0"/>
                  </a:moveTo>
                  <a:cubicBezTo>
                    <a:pt x="748" y="1822"/>
                    <a:pt x="1496" y="3643"/>
                    <a:pt x="2151" y="6116"/>
                  </a:cubicBezTo>
                  <a:cubicBezTo>
                    <a:pt x="2805" y="8588"/>
                    <a:pt x="3366" y="11711"/>
                    <a:pt x="3881" y="14183"/>
                  </a:cubicBezTo>
                  <a:cubicBezTo>
                    <a:pt x="4395" y="16655"/>
                    <a:pt x="4862" y="18477"/>
                    <a:pt x="5096" y="18737"/>
                  </a:cubicBezTo>
                  <a:cubicBezTo>
                    <a:pt x="5330" y="18998"/>
                    <a:pt x="5330" y="17696"/>
                    <a:pt x="5283" y="15094"/>
                  </a:cubicBezTo>
                  <a:cubicBezTo>
                    <a:pt x="5236" y="12492"/>
                    <a:pt x="5143" y="8588"/>
                    <a:pt x="5143" y="5855"/>
                  </a:cubicBezTo>
                  <a:cubicBezTo>
                    <a:pt x="5143" y="3123"/>
                    <a:pt x="5236" y="1561"/>
                    <a:pt x="5423" y="1431"/>
                  </a:cubicBezTo>
                  <a:cubicBezTo>
                    <a:pt x="5610" y="1301"/>
                    <a:pt x="5891" y="2602"/>
                    <a:pt x="6545" y="5855"/>
                  </a:cubicBezTo>
                  <a:cubicBezTo>
                    <a:pt x="7200" y="9108"/>
                    <a:pt x="8229" y="14313"/>
                    <a:pt x="8883" y="17436"/>
                  </a:cubicBezTo>
                  <a:cubicBezTo>
                    <a:pt x="9538" y="20559"/>
                    <a:pt x="9818" y="21600"/>
                    <a:pt x="10005" y="21470"/>
                  </a:cubicBezTo>
                  <a:cubicBezTo>
                    <a:pt x="10192" y="21340"/>
                    <a:pt x="10286" y="20039"/>
                    <a:pt x="10332" y="18737"/>
                  </a:cubicBezTo>
                  <a:cubicBezTo>
                    <a:pt x="10379" y="17436"/>
                    <a:pt x="10379" y="16135"/>
                    <a:pt x="10519" y="14964"/>
                  </a:cubicBezTo>
                  <a:cubicBezTo>
                    <a:pt x="10660" y="13793"/>
                    <a:pt x="10940" y="12752"/>
                    <a:pt x="11595" y="12101"/>
                  </a:cubicBezTo>
                  <a:cubicBezTo>
                    <a:pt x="12249" y="11451"/>
                    <a:pt x="13278" y="11190"/>
                    <a:pt x="14260" y="10930"/>
                  </a:cubicBezTo>
                  <a:cubicBezTo>
                    <a:pt x="15242" y="10670"/>
                    <a:pt x="16177" y="10410"/>
                    <a:pt x="16878" y="10019"/>
                  </a:cubicBezTo>
                  <a:cubicBezTo>
                    <a:pt x="17579" y="9629"/>
                    <a:pt x="18047" y="9108"/>
                    <a:pt x="18234" y="8198"/>
                  </a:cubicBezTo>
                  <a:cubicBezTo>
                    <a:pt x="18421" y="7287"/>
                    <a:pt x="18327" y="5986"/>
                    <a:pt x="17906" y="5075"/>
                  </a:cubicBezTo>
                  <a:cubicBezTo>
                    <a:pt x="17486" y="4164"/>
                    <a:pt x="16738" y="3643"/>
                    <a:pt x="16177" y="3773"/>
                  </a:cubicBezTo>
                  <a:cubicBezTo>
                    <a:pt x="15616" y="3904"/>
                    <a:pt x="15242" y="4684"/>
                    <a:pt x="15101" y="5725"/>
                  </a:cubicBezTo>
                  <a:cubicBezTo>
                    <a:pt x="14961" y="6766"/>
                    <a:pt x="15055" y="8067"/>
                    <a:pt x="15709" y="10410"/>
                  </a:cubicBezTo>
                  <a:cubicBezTo>
                    <a:pt x="16364" y="12752"/>
                    <a:pt x="17579" y="16135"/>
                    <a:pt x="18655" y="17957"/>
                  </a:cubicBezTo>
                  <a:cubicBezTo>
                    <a:pt x="19730" y="19778"/>
                    <a:pt x="20665" y="20039"/>
                    <a:pt x="21600" y="20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1298959" y="1750049"/>
              <a:ext cx="796674" cy="21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108" extrusionOk="0">
                  <a:moveTo>
                    <a:pt x="970" y="267"/>
                  </a:moveTo>
                  <a:cubicBezTo>
                    <a:pt x="1404" y="-46"/>
                    <a:pt x="1837" y="-359"/>
                    <a:pt x="2488" y="1050"/>
                  </a:cubicBezTo>
                  <a:cubicBezTo>
                    <a:pt x="3139" y="2458"/>
                    <a:pt x="4006" y="5589"/>
                    <a:pt x="4483" y="8876"/>
                  </a:cubicBezTo>
                  <a:cubicBezTo>
                    <a:pt x="4960" y="12163"/>
                    <a:pt x="5047" y="15606"/>
                    <a:pt x="4396" y="17798"/>
                  </a:cubicBezTo>
                  <a:cubicBezTo>
                    <a:pt x="3746" y="19989"/>
                    <a:pt x="2358" y="20928"/>
                    <a:pt x="1447" y="21084"/>
                  </a:cubicBezTo>
                  <a:cubicBezTo>
                    <a:pt x="536" y="21241"/>
                    <a:pt x="102" y="20615"/>
                    <a:pt x="16" y="19676"/>
                  </a:cubicBezTo>
                  <a:cubicBezTo>
                    <a:pt x="-71" y="18737"/>
                    <a:pt x="189" y="17484"/>
                    <a:pt x="1317" y="16076"/>
                  </a:cubicBezTo>
                  <a:cubicBezTo>
                    <a:pt x="2445" y="14667"/>
                    <a:pt x="4440" y="13102"/>
                    <a:pt x="5915" y="12006"/>
                  </a:cubicBezTo>
                  <a:cubicBezTo>
                    <a:pt x="7389" y="10911"/>
                    <a:pt x="8343" y="10284"/>
                    <a:pt x="9037" y="9502"/>
                  </a:cubicBezTo>
                  <a:cubicBezTo>
                    <a:pt x="9731" y="8719"/>
                    <a:pt x="10165" y="7780"/>
                    <a:pt x="10339" y="6528"/>
                  </a:cubicBezTo>
                  <a:cubicBezTo>
                    <a:pt x="10512" y="5276"/>
                    <a:pt x="10425" y="3711"/>
                    <a:pt x="10165" y="2615"/>
                  </a:cubicBezTo>
                  <a:cubicBezTo>
                    <a:pt x="9905" y="1519"/>
                    <a:pt x="9471" y="893"/>
                    <a:pt x="9037" y="737"/>
                  </a:cubicBezTo>
                  <a:cubicBezTo>
                    <a:pt x="8604" y="580"/>
                    <a:pt x="8170" y="893"/>
                    <a:pt x="7953" y="1989"/>
                  </a:cubicBezTo>
                  <a:cubicBezTo>
                    <a:pt x="7736" y="3084"/>
                    <a:pt x="7736" y="4963"/>
                    <a:pt x="8083" y="7624"/>
                  </a:cubicBezTo>
                  <a:cubicBezTo>
                    <a:pt x="8430" y="10284"/>
                    <a:pt x="9124" y="13728"/>
                    <a:pt x="10382" y="15919"/>
                  </a:cubicBezTo>
                  <a:cubicBezTo>
                    <a:pt x="11640" y="18111"/>
                    <a:pt x="13462" y="19050"/>
                    <a:pt x="14806" y="19050"/>
                  </a:cubicBezTo>
                  <a:cubicBezTo>
                    <a:pt x="16151" y="19050"/>
                    <a:pt x="17018" y="18111"/>
                    <a:pt x="17625" y="17171"/>
                  </a:cubicBezTo>
                  <a:cubicBezTo>
                    <a:pt x="18233" y="16232"/>
                    <a:pt x="18580" y="15293"/>
                    <a:pt x="18666" y="13415"/>
                  </a:cubicBezTo>
                  <a:cubicBezTo>
                    <a:pt x="18753" y="11537"/>
                    <a:pt x="18580" y="8719"/>
                    <a:pt x="18276" y="6997"/>
                  </a:cubicBezTo>
                  <a:cubicBezTo>
                    <a:pt x="17972" y="5276"/>
                    <a:pt x="17539" y="4650"/>
                    <a:pt x="17105" y="4180"/>
                  </a:cubicBezTo>
                  <a:cubicBezTo>
                    <a:pt x="16671" y="3711"/>
                    <a:pt x="16237" y="3398"/>
                    <a:pt x="16021" y="4024"/>
                  </a:cubicBezTo>
                  <a:cubicBezTo>
                    <a:pt x="15804" y="4650"/>
                    <a:pt x="15804" y="6215"/>
                    <a:pt x="16151" y="8093"/>
                  </a:cubicBezTo>
                  <a:cubicBezTo>
                    <a:pt x="16498" y="9971"/>
                    <a:pt x="17192" y="12163"/>
                    <a:pt x="18146" y="14041"/>
                  </a:cubicBezTo>
                  <a:cubicBezTo>
                    <a:pt x="19100" y="15919"/>
                    <a:pt x="20315" y="17484"/>
                    <a:pt x="21529" y="19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2607105" y="1417238"/>
              <a:ext cx="499706" cy="519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294" extrusionOk="0">
                  <a:moveTo>
                    <a:pt x="367" y="12977"/>
                  </a:moveTo>
                  <a:cubicBezTo>
                    <a:pt x="92" y="14689"/>
                    <a:pt x="-183" y="16401"/>
                    <a:pt x="161" y="17850"/>
                  </a:cubicBezTo>
                  <a:cubicBezTo>
                    <a:pt x="505" y="19299"/>
                    <a:pt x="1468" y="20484"/>
                    <a:pt x="2637" y="21011"/>
                  </a:cubicBezTo>
                  <a:cubicBezTo>
                    <a:pt x="3807" y="21538"/>
                    <a:pt x="5183" y="21406"/>
                    <a:pt x="6834" y="19958"/>
                  </a:cubicBezTo>
                  <a:cubicBezTo>
                    <a:pt x="8485" y="18509"/>
                    <a:pt x="10411" y="15743"/>
                    <a:pt x="11442" y="13109"/>
                  </a:cubicBezTo>
                  <a:cubicBezTo>
                    <a:pt x="12474" y="10475"/>
                    <a:pt x="12612" y="7972"/>
                    <a:pt x="12474" y="6062"/>
                  </a:cubicBezTo>
                  <a:cubicBezTo>
                    <a:pt x="12337" y="4153"/>
                    <a:pt x="11924" y="2836"/>
                    <a:pt x="11580" y="1782"/>
                  </a:cubicBezTo>
                  <a:cubicBezTo>
                    <a:pt x="11236" y="728"/>
                    <a:pt x="10961" y="-62"/>
                    <a:pt x="10823" y="4"/>
                  </a:cubicBezTo>
                  <a:cubicBezTo>
                    <a:pt x="10686" y="70"/>
                    <a:pt x="10686" y="992"/>
                    <a:pt x="10686" y="3692"/>
                  </a:cubicBezTo>
                  <a:cubicBezTo>
                    <a:pt x="10686" y="6392"/>
                    <a:pt x="10686" y="10870"/>
                    <a:pt x="10617" y="13504"/>
                  </a:cubicBezTo>
                  <a:cubicBezTo>
                    <a:pt x="10548" y="16138"/>
                    <a:pt x="10411" y="16928"/>
                    <a:pt x="10342" y="17653"/>
                  </a:cubicBezTo>
                  <a:cubicBezTo>
                    <a:pt x="10273" y="18377"/>
                    <a:pt x="10273" y="19036"/>
                    <a:pt x="10686" y="19167"/>
                  </a:cubicBezTo>
                  <a:cubicBezTo>
                    <a:pt x="11099" y="19299"/>
                    <a:pt x="11924" y="18904"/>
                    <a:pt x="12543" y="18970"/>
                  </a:cubicBezTo>
                  <a:cubicBezTo>
                    <a:pt x="13162" y="19036"/>
                    <a:pt x="13575" y="19562"/>
                    <a:pt x="15020" y="19892"/>
                  </a:cubicBezTo>
                  <a:cubicBezTo>
                    <a:pt x="16464" y="20221"/>
                    <a:pt x="18941" y="20353"/>
                    <a:pt x="21417" y="20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13112573" y="1570613"/>
              <a:ext cx="523903" cy="40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81" extrusionOk="0">
                  <a:moveTo>
                    <a:pt x="4110" y="15774"/>
                  </a:moveTo>
                  <a:cubicBezTo>
                    <a:pt x="3846" y="14924"/>
                    <a:pt x="3583" y="14074"/>
                    <a:pt x="3122" y="13648"/>
                  </a:cubicBezTo>
                  <a:cubicBezTo>
                    <a:pt x="2661" y="13223"/>
                    <a:pt x="2002" y="13223"/>
                    <a:pt x="1410" y="13563"/>
                  </a:cubicBezTo>
                  <a:cubicBezTo>
                    <a:pt x="817" y="13904"/>
                    <a:pt x="290" y="14584"/>
                    <a:pt x="93" y="15349"/>
                  </a:cubicBezTo>
                  <a:cubicBezTo>
                    <a:pt x="-105" y="16115"/>
                    <a:pt x="27" y="16965"/>
                    <a:pt x="356" y="17645"/>
                  </a:cubicBezTo>
                  <a:cubicBezTo>
                    <a:pt x="685" y="18326"/>
                    <a:pt x="1212" y="18836"/>
                    <a:pt x="1805" y="19006"/>
                  </a:cubicBezTo>
                  <a:cubicBezTo>
                    <a:pt x="2397" y="19176"/>
                    <a:pt x="3056" y="19006"/>
                    <a:pt x="3451" y="18496"/>
                  </a:cubicBezTo>
                  <a:cubicBezTo>
                    <a:pt x="3846" y="17985"/>
                    <a:pt x="3978" y="17135"/>
                    <a:pt x="4241" y="17050"/>
                  </a:cubicBezTo>
                  <a:cubicBezTo>
                    <a:pt x="4505" y="16965"/>
                    <a:pt x="4900" y="17645"/>
                    <a:pt x="5427" y="18155"/>
                  </a:cubicBezTo>
                  <a:cubicBezTo>
                    <a:pt x="5954" y="18666"/>
                    <a:pt x="6612" y="19006"/>
                    <a:pt x="7402" y="19176"/>
                  </a:cubicBezTo>
                  <a:cubicBezTo>
                    <a:pt x="8193" y="19346"/>
                    <a:pt x="9115" y="19346"/>
                    <a:pt x="10102" y="18326"/>
                  </a:cubicBezTo>
                  <a:cubicBezTo>
                    <a:pt x="11090" y="17305"/>
                    <a:pt x="12144" y="15264"/>
                    <a:pt x="13000" y="12543"/>
                  </a:cubicBezTo>
                  <a:cubicBezTo>
                    <a:pt x="13856" y="9822"/>
                    <a:pt x="14515" y="6420"/>
                    <a:pt x="14712" y="4039"/>
                  </a:cubicBezTo>
                  <a:cubicBezTo>
                    <a:pt x="14910" y="1658"/>
                    <a:pt x="14646" y="297"/>
                    <a:pt x="14515" y="42"/>
                  </a:cubicBezTo>
                  <a:cubicBezTo>
                    <a:pt x="14383" y="-213"/>
                    <a:pt x="14383" y="637"/>
                    <a:pt x="14383" y="3699"/>
                  </a:cubicBezTo>
                  <a:cubicBezTo>
                    <a:pt x="14383" y="6760"/>
                    <a:pt x="14383" y="12033"/>
                    <a:pt x="14383" y="15094"/>
                  </a:cubicBezTo>
                  <a:cubicBezTo>
                    <a:pt x="14383" y="18156"/>
                    <a:pt x="14383" y="19006"/>
                    <a:pt x="14646" y="19686"/>
                  </a:cubicBezTo>
                  <a:cubicBezTo>
                    <a:pt x="14910" y="20367"/>
                    <a:pt x="15436" y="20877"/>
                    <a:pt x="16029" y="21132"/>
                  </a:cubicBezTo>
                  <a:cubicBezTo>
                    <a:pt x="16622" y="21387"/>
                    <a:pt x="17280" y="21387"/>
                    <a:pt x="18202" y="20537"/>
                  </a:cubicBezTo>
                  <a:cubicBezTo>
                    <a:pt x="19124" y="19686"/>
                    <a:pt x="20310" y="17985"/>
                    <a:pt x="21495" y="16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3386088" y="1743156"/>
              <a:ext cx="211867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64" y="16200"/>
                    <a:pt x="11127" y="10800"/>
                    <a:pt x="14727" y="7200"/>
                  </a:cubicBezTo>
                  <a:cubicBezTo>
                    <a:pt x="18327" y="3600"/>
                    <a:pt x="19964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2538624" y="1805326"/>
              <a:ext cx="221498" cy="1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69" y="-1585"/>
                    <a:pt x="14869" y="575"/>
                  </a:cubicBezTo>
                  <a:cubicBezTo>
                    <a:pt x="18469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4524313" y="1447474"/>
              <a:ext cx="537444" cy="544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1" extrusionOk="0">
                  <a:moveTo>
                    <a:pt x="4169" y="16562"/>
                  </a:moveTo>
                  <a:cubicBezTo>
                    <a:pt x="3783" y="16056"/>
                    <a:pt x="3397" y="15551"/>
                    <a:pt x="2690" y="15425"/>
                  </a:cubicBezTo>
                  <a:cubicBezTo>
                    <a:pt x="1983" y="15299"/>
                    <a:pt x="955" y="15551"/>
                    <a:pt x="440" y="15993"/>
                  </a:cubicBezTo>
                  <a:cubicBezTo>
                    <a:pt x="-74" y="16435"/>
                    <a:pt x="-74" y="17067"/>
                    <a:pt x="119" y="17635"/>
                  </a:cubicBezTo>
                  <a:cubicBezTo>
                    <a:pt x="312" y="18204"/>
                    <a:pt x="697" y="18709"/>
                    <a:pt x="1533" y="19025"/>
                  </a:cubicBezTo>
                  <a:cubicBezTo>
                    <a:pt x="2369" y="19341"/>
                    <a:pt x="3655" y="19467"/>
                    <a:pt x="4747" y="18772"/>
                  </a:cubicBezTo>
                  <a:cubicBezTo>
                    <a:pt x="5840" y="18077"/>
                    <a:pt x="6740" y="16562"/>
                    <a:pt x="7447" y="13846"/>
                  </a:cubicBezTo>
                  <a:cubicBezTo>
                    <a:pt x="8155" y="11130"/>
                    <a:pt x="8669" y="7214"/>
                    <a:pt x="8862" y="4941"/>
                  </a:cubicBezTo>
                  <a:cubicBezTo>
                    <a:pt x="9055" y="2667"/>
                    <a:pt x="8926" y="2035"/>
                    <a:pt x="8733" y="1341"/>
                  </a:cubicBezTo>
                  <a:cubicBezTo>
                    <a:pt x="8540" y="646"/>
                    <a:pt x="8283" y="-112"/>
                    <a:pt x="8155" y="14"/>
                  </a:cubicBezTo>
                  <a:cubicBezTo>
                    <a:pt x="8026" y="141"/>
                    <a:pt x="8026" y="1151"/>
                    <a:pt x="7962" y="3488"/>
                  </a:cubicBezTo>
                  <a:cubicBezTo>
                    <a:pt x="7897" y="5825"/>
                    <a:pt x="7769" y="9488"/>
                    <a:pt x="8090" y="12330"/>
                  </a:cubicBezTo>
                  <a:cubicBezTo>
                    <a:pt x="8412" y="15172"/>
                    <a:pt x="9183" y="17193"/>
                    <a:pt x="9955" y="18583"/>
                  </a:cubicBezTo>
                  <a:cubicBezTo>
                    <a:pt x="10726" y="19972"/>
                    <a:pt x="11497" y="20730"/>
                    <a:pt x="12205" y="21109"/>
                  </a:cubicBezTo>
                  <a:cubicBezTo>
                    <a:pt x="12912" y="21488"/>
                    <a:pt x="13555" y="21488"/>
                    <a:pt x="14133" y="21235"/>
                  </a:cubicBezTo>
                  <a:cubicBezTo>
                    <a:pt x="14712" y="20983"/>
                    <a:pt x="15226" y="20477"/>
                    <a:pt x="15612" y="19909"/>
                  </a:cubicBezTo>
                  <a:cubicBezTo>
                    <a:pt x="15997" y="19341"/>
                    <a:pt x="16255" y="18709"/>
                    <a:pt x="16447" y="18077"/>
                  </a:cubicBezTo>
                  <a:cubicBezTo>
                    <a:pt x="16640" y="17446"/>
                    <a:pt x="16769" y="16814"/>
                    <a:pt x="17090" y="16877"/>
                  </a:cubicBezTo>
                  <a:cubicBezTo>
                    <a:pt x="17412" y="16941"/>
                    <a:pt x="17926" y="17699"/>
                    <a:pt x="18569" y="18141"/>
                  </a:cubicBezTo>
                  <a:cubicBezTo>
                    <a:pt x="19212" y="18583"/>
                    <a:pt x="19983" y="18709"/>
                    <a:pt x="20497" y="18456"/>
                  </a:cubicBezTo>
                  <a:cubicBezTo>
                    <a:pt x="21012" y="18204"/>
                    <a:pt x="21269" y="17572"/>
                    <a:pt x="21526" y="16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14917302" y="1656483"/>
              <a:ext cx="28893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15100278" y="1781677"/>
              <a:ext cx="423734" cy="13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1" y="2571"/>
                    <a:pt x="982" y="5143"/>
                    <a:pt x="1391" y="7714"/>
                  </a:cubicBezTo>
                  <a:cubicBezTo>
                    <a:pt x="1800" y="10286"/>
                    <a:pt x="2127" y="12857"/>
                    <a:pt x="2618" y="13371"/>
                  </a:cubicBezTo>
                  <a:cubicBezTo>
                    <a:pt x="3109" y="13886"/>
                    <a:pt x="3764" y="12343"/>
                    <a:pt x="4500" y="10286"/>
                  </a:cubicBezTo>
                  <a:cubicBezTo>
                    <a:pt x="5236" y="8229"/>
                    <a:pt x="6055" y="5657"/>
                    <a:pt x="6873" y="4114"/>
                  </a:cubicBezTo>
                  <a:cubicBezTo>
                    <a:pt x="7691" y="2571"/>
                    <a:pt x="8509" y="2057"/>
                    <a:pt x="9000" y="3086"/>
                  </a:cubicBezTo>
                  <a:cubicBezTo>
                    <a:pt x="9491" y="4114"/>
                    <a:pt x="9655" y="6686"/>
                    <a:pt x="9736" y="9257"/>
                  </a:cubicBezTo>
                  <a:cubicBezTo>
                    <a:pt x="9818" y="11829"/>
                    <a:pt x="9818" y="14400"/>
                    <a:pt x="10227" y="15171"/>
                  </a:cubicBezTo>
                  <a:cubicBezTo>
                    <a:pt x="10636" y="15943"/>
                    <a:pt x="11455" y="14914"/>
                    <a:pt x="12109" y="13371"/>
                  </a:cubicBezTo>
                  <a:cubicBezTo>
                    <a:pt x="12764" y="11829"/>
                    <a:pt x="13255" y="9771"/>
                    <a:pt x="13991" y="7971"/>
                  </a:cubicBezTo>
                  <a:cubicBezTo>
                    <a:pt x="14727" y="6171"/>
                    <a:pt x="15709" y="4629"/>
                    <a:pt x="16445" y="5143"/>
                  </a:cubicBezTo>
                  <a:cubicBezTo>
                    <a:pt x="17182" y="5657"/>
                    <a:pt x="17673" y="8229"/>
                    <a:pt x="18491" y="11314"/>
                  </a:cubicBezTo>
                  <a:cubicBezTo>
                    <a:pt x="19309" y="14400"/>
                    <a:pt x="2045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5879903" y="1528772"/>
              <a:ext cx="135254" cy="503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434" extrusionOk="0">
                  <a:moveTo>
                    <a:pt x="20684" y="107"/>
                  </a:moveTo>
                  <a:cubicBezTo>
                    <a:pt x="18229" y="-29"/>
                    <a:pt x="15775" y="-166"/>
                    <a:pt x="12339" y="586"/>
                  </a:cubicBezTo>
                  <a:cubicBezTo>
                    <a:pt x="8902" y="1338"/>
                    <a:pt x="4484" y="2978"/>
                    <a:pt x="2029" y="5644"/>
                  </a:cubicBezTo>
                  <a:cubicBezTo>
                    <a:pt x="-425" y="8310"/>
                    <a:pt x="-916" y="12001"/>
                    <a:pt x="2029" y="14804"/>
                  </a:cubicBezTo>
                  <a:cubicBezTo>
                    <a:pt x="4975" y="17606"/>
                    <a:pt x="11357" y="19520"/>
                    <a:pt x="17739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16357305" y="1643185"/>
              <a:ext cx="283819" cy="39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52" extrusionOk="0">
                  <a:moveTo>
                    <a:pt x="3256" y="198"/>
                  </a:moveTo>
                  <a:cubicBezTo>
                    <a:pt x="2528" y="5382"/>
                    <a:pt x="1800" y="10566"/>
                    <a:pt x="1436" y="13590"/>
                  </a:cubicBezTo>
                  <a:cubicBezTo>
                    <a:pt x="1072" y="16614"/>
                    <a:pt x="1072" y="17478"/>
                    <a:pt x="1072" y="18342"/>
                  </a:cubicBezTo>
                  <a:cubicBezTo>
                    <a:pt x="1072" y="19206"/>
                    <a:pt x="1072" y="20070"/>
                    <a:pt x="1193" y="20070"/>
                  </a:cubicBezTo>
                  <a:cubicBezTo>
                    <a:pt x="1314" y="20070"/>
                    <a:pt x="1557" y="19206"/>
                    <a:pt x="1557" y="16527"/>
                  </a:cubicBezTo>
                  <a:cubicBezTo>
                    <a:pt x="1557" y="13849"/>
                    <a:pt x="1314" y="9356"/>
                    <a:pt x="1072" y="6678"/>
                  </a:cubicBezTo>
                  <a:cubicBezTo>
                    <a:pt x="829" y="3999"/>
                    <a:pt x="586" y="3135"/>
                    <a:pt x="343" y="2185"/>
                  </a:cubicBezTo>
                  <a:cubicBezTo>
                    <a:pt x="101" y="1234"/>
                    <a:pt x="-142" y="198"/>
                    <a:pt x="101" y="25"/>
                  </a:cubicBezTo>
                  <a:cubicBezTo>
                    <a:pt x="343" y="-148"/>
                    <a:pt x="1071" y="543"/>
                    <a:pt x="2892" y="3481"/>
                  </a:cubicBezTo>
                  <a:cubicBezTo>
                    <a:pt x="4712" y="6418"/>
                    <a:pt x="7624" y="11602"/>
                    <a:pt x="9323" y="14626"/>
                  </a:cubicBezTo>
                  <a:cubicBezTo>
                    <a:pt x="11022" y="17650"/>
                    <a:pt x="11507" y="18514"/>
                    <a:pt x="12357" y="19465"/>
                  </a:cubicBezTo>
                  <a:cubicBezTo>
                    <a:pt x="13206" y="20415"/>
                    <a:pt x="14420" y="21452"/>
                    <a:pt x="15148" y="21452"/>
                  </a:cubicBezTo>
                  <a:cubicBezTo>
                    <a:pt x="15876" y="21452"/>
                    <a:pt x="16119" y="20415"/>
                    <a:pt x="16725" y="17478"/>
                  </a:cubicBezTo>
                  <a:cubicBezTo>
                    <a:pt x="17332" y="14540"/>
                    <a:pt x="18303" y="9702"/>
                    <a:pt x="19152" y="6678"/>
                  </a:cubicBezTo>
                  <a:cubicBezTo>
                    <a:pt x="20002" y="3654"/>
                    <a:pt x="20730" y="2444"/>
                    <a:pt x="21458" y="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16756687" y="1448337"/>
              <a:ext cx="371168" cy="59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291" extrusionOk="0">
                  <a:moveTo>
                    <a:pt x="0" y="15033"/>
                  </a:moveTo>
                  <a:cubicBezTo>
                    <a:pt x="0" y="16182"/>
                    <a:pt x="0" y="17331"/>
                    <a:pt x="279" y="18193"/>
                  </a:cubicBezTo>
                  <a:cubicBezTo>
                    <a:pt x="559" y="19054"/>
                    <a:pt x="1117" y="19629"/>
                    <a:pt x="1862" y="19858"/>
                  </a:cubicBezTo>
                  <a:cubicBezTo>
                    <a:pt x="2607" y="20088"/>
                    <a:pt x="3538" y="19973"/>
                    <a:pt x="4190" y="19629"/>
                  </a:cubicBezTo>
                  <a:cubicBezTo>
                    <a:pt x="4841" y="19284"/>
                    <a:pt x="5214" y="18710"/>
                    <a:pt x="5400" y="18135"/>
                  </a:cubicBezTo>
                  <a:cubicBezTo>
                    <a:pt x="5586" y="17561"/>
                    <a:pt x="5586" y="16986"/>
                    <a:pt x="5493" y="16986"/>
                  </a:cubicBezTo>
                  <a:cubicBezTo>
                    <a:pt x="5400" y="16986"/>
                    <a:pt x="5214" y="17561"/>
                    <a:pt x="5679" y="18365"/>
                  </a:cubicBezTo>
                  <a:cubicBezTo>
                    <a:pt x="6145" y="19169"/>
                    <a:pt x="7262" y="20203"/>
                    <a:pt x="8379" y="20778"/>
                  </a:cubicBezTo>
                  <a:cubicBezTo>
                    <a:pt x="9497" y="21352"/>
                    <a:pt x="10614" y="21467"/>
                    <a:pt x="11917" y="21007"/>
                  </a:cubicBezTo>
                  <a:cubicBezTo>
                    <a:pt x="13221" y="20548"/>
                    <a:pt x="14710" y="19514"/>
                    <a:pt x="16200" y="17446"/>
                  </a:cubicBezTo>
                  <a:cubicBezTo>
                    <a:pt x="17690" y="15378"/>
                    <a:pt x="19179" y="12276"/>
                    <a:pt x="20110" y="9461"/>
                  </a:cubicBezTo>
                  <a:cubicBezTo>
                    <a:pt x="21041" y="6646"/>
                    <a:pt x="21414" y="4118"/>
                    <a:pt x="21507" y="2510"/>
                  </a:cubicBezTo>
                  <a:cubicBezTo>
                    <a:pt x="21600" y="901"/>
                    <a:pt x="21414" y="212"/>
                    <a:pt x="20948" y="39"/>
                  </a:cubicBezTo>
                  <a:cubicBezTo>
                    <a:pt x="20483" y="-133"/>
                    <a:pt x="19738" y="212"/>
                    <a:pt x="18621" y="2107"/>
                  </a:cubicBezTo>
                  <a:cubicBezTo>
                    <a:pt x="17503" y="4003"/>
                    <a:pt x="16014" y="7450"/>
                    <a:pt x="15362" y="10265"/>
                  </a:cubicBezTo>
                  <a:cubicBezTo>
                    <a:pt x="14710" y="13080"/>
                    <a:pt x="14897" y="15263"/>
                    <a:pt x="15921" y="16871"/>
                  </a:cubicBezTo>
                  <a:cubicBezTo>
                    <a:pt x="16945" y="18480"/>
                    <a:pt x="18807" y="19514"/>
                    <a:pt x="20669" y="20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17423832" y="1656483"/>
              <a:ext cx="112908" cy="375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3" h="21600" extrusionOk="0">
                  <a:moveTo>
                    <a:pt x="16582" y="0"/>
                  </a:moveTo>
                  <a:cubicBezTo>
                    <a:pt x="13172" y="185"/>
                    <a:pt x="9761" y="369"/>
                    <a:pt x="6067" y="2585"/>
                  </a:cubicBezTo>
                  <a:cubicBezTo>
                    <a:pt x="2372" y="4800"/>
                    <a:pt x="-1607" y="9046"/>
                    <a:pt x="667" y="12554"/>
                  </a:cubicBezTo>
                  <a:cubicBezTo>
                    <a:pt x="2940" y="16062"/>
                    <a:pt x="11467" y="18831"/>
                    <a:pt x="199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17737133" y="1670797"/>
              <a:ext cx="338903" cy="35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1" extrusionOk="0">
                  <a:moveTo>
                    <a:pt x="11121" y="3768"/>
                  </a:moveTo>
                  <a:cubicBezTo>
                    <a:pt x="8471" y="7240"/>
                    <a:pt x="5822" y="10711"/>
                    <a:pt x="4192" y="13025"/>
                  </a:cubicBezTo>
                  <a:cubicBezTo>
                    <a:pt x="2562" y="15340"/>
                    <a:pt x="1951" y="16497"/>
                    <a:pt x="1339" y="17557"/>
                  </a:cubicBezTo>
                  <a:cubicBezTo>
                    <a:pt x="728" y="18618"/>
                    <a:pt x="117" y="19582"/>
                    <a:pt x="15" y="19582"/>
                  </a:cubicBezTo>
                  <a:cubicBezTo>
                    <a:pt x="-87" y="19582"/>
                    <a:pt x="321" y="18618"/>
                    <a:pt x="1441" y="16015"/>
                  </a:cubicBezTo>
                  <a:cubicBezTo>
                    <a:pt x="2562" y="13411"/>
                    <a:pt x="4396" y="9168"/>
                    <a:pt x="5619" y="6565"/>
                  </a:cubicBezTo>
                  <a:cubicBezTo>
                    <a:pt x="6841" y="3961"/>
                    <a:pt x="7453" y="2997"/>
                    <a:pt x="7860" y="2032"/>
                  </a:cubicBezTo>
                  <a:cubicBezTo>
                    <a:pt x="8268" y="1068"/>
                    <a:pt x="8471" y="104"/>
                    <a:pt x="8879" y="7"/>
                  </a:cubicBezTo>
                  <a:cubicBezTo>
                    <a:pt x="9287" y="-89"/>
                    <a:pt x="9898" y="682"/>
                    <a:pt x="11222" y="3093"/>
                  </a:cubicBezTo>
                  <a:cubicBezTo>
                    <a:pt x="12547" y="5504"/>
                    <a:pt x="14585" y="9554"/>
                    <a:pt x="16215" y="12640"/>
                  </a:cubicBezTo>
                  <a:cubicBezTo>
                    <a:pt x="17845" y="15725"/>
                    <a:pt x="19068" y="17847"/>
                    <a:pt x="19985" y="19293"/>
                  </a:cubicBezTo>
                  <a:cubicBezTo>
                    <a:pt x="20902" y="20740"/>
                    <a:pt x="21513" y="21511"/>
                    <a:pt x="21513" y="21511"/>
                  </a:cubicBezTo>
                  <a:cubicBezTo>
                    <a:pt x="21513" y="21511"/>
                    <a:pt x="20902" y="20740"/>
                    <a:pt x="20290" y="19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17816016" y="1868350"/>
              <a:ext cx="192608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18124185" y="1714265"/>
              <a:ext cx="177768" cy="32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7958" y="0"/>
                  </a:moveTo>
                  <a:cubicBezTo>
                    <a:pt x="11747" y="1059"/>
                    <a:pt x="15537" y="2118"/>
                    <a:pt x="18000" y="4341"/>
                  </a:cubicBezTo>
                  <a:cubicBezTo>
                    <a:pt x="20463" y="6565"/>
                    <a:pt x="21600" y="9953"/>
                    <a:pt x="20653" y="12706"/>
                  </a:cubicBezTo>
                  <a:cubicBezTo>
                    <a:pt x="19705" y="15459"/>
                    <a:pt x="16674" y="17576"/>
                    <a:pt x="12884" y="18953"/>
                  </a:cubicBezTo>
                  <a:cubicBezTo>
                    <a:pt x="9095" y="20329"/>
                    <a:pt x="4547" y="209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18345683" y="1608332"/>
              <a:ext cx="262262" cy="59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extrusionOk="0">
                  <a:moveTo>
                    <a:pt x="9911" y="0"/>
                  </a:moveTo>
                  <a:cubicBezTo>
                    <a:pt x="13468" y="1394"/>
                    <a:pt x="17026" y="2787"/>
                    <a:pt x="19059" y="5226"/>
                  </a:cubicBezTo>
                  <a:cubicBezTo>
                    <a:pt x="21092" y="7665"/>
                    <a:pt x="21600" y="11148"/>
                    <a:pt x="18932" y="13935"/>
                  </a:cubicBezTo>
                  <a:cubicBezTo>
                    <a:pt x="16264" y="16723"/>
                    <a:pt x="10419" y="18813"/>
                    <a:pt x="6734" y="19974"/>
                  </a:cubicBezTo>
                  <a:cubicBezTo>
                    <a:pt x="3049" y="21135"/>
                    <a:pt x="1525" y="213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221496" y="2766469"/>
              <a:ext cx="430153" cy="260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4" extrusionOk="0">
                  <a:moveTo>
                    <a:pt x="0" y="5262"/>
                  </a:moveTo>
                  <a:cubicBezTo>
                    <a:pt x="322" y="9686"/>
                    <a:pt x="645" y="14110"/>
                    <a:pt x="1128" y="16713"/>
                  </a:cubicBezTo>
                  <a:cubicBezTo>
                    <a:pt x="1612" y="19315"/>
                    <a:pt x="2257" y="20096"/>
                    <a:pt x="3707" y="19705"/>
                  </a:cubicBezTo>
                  <a:cubicBezTo>
                    <a:pt x="5158" y="19315"/>
                    <a:pt x="7415" y="17754"/>
                    <a:pt x="9027" y="14891"/>
                  </a:cubicBezTo>
                  <a:cubicBezTo>
                    <a:pt x="10639" y="12028"/>
                    <a:pt x="11606" y="7864"/>
                    <a:pt x="12170" y="5132"/>
                  </a:cubicBezTo>
                  <a:cubicBezTo>
                    <a:pt x="12734" y="2399"/>
                    <a:pt x="12896" y="1098"/>
                    <a:pt x="13379" y="448"/>
                  </a:cubicBezTo>
                  <a:cubicBezTo>
                    <a:pt x="13863" y="-203"/>
                    <a:pt x="14669" y="-203"/>
                    <a:pt x="15878" y="838"/>
                  </a:cubicBezTo>
                  <a:cubicBezTo>
                    <a:pt x="17087" y="1879"/>
                    <a:pt x="18699" y="3961"/>
                    <a:pt x="19827" y="6173"/>
                  </a:cubicBezTo>
                  <a:cubicBezTo>
                    <a:pt x="20955" y="8385"/>
                    <a:pt x="21600" y="10727"/>
                    <a:pt x="21600" y="13199"/>
                  </a:cubicBezTo>
                  <a:cubicBezTo>
                    <a:pt x="21600" y="15672"/>
                    <a:pt x="20955" y="18274"/>
                    <a:pt x="19666" y="19705"/>
                  </a:cubicBezTo>
                  <a:cubicBezTo>
                    <a:pt x="18376" y="21137"/>
                    <a:pt x="16442" y="21397"/>
                    <a:pt x="14991" y="20746"/>
                  </a:cubicBezTo>
                  <a:cubicBezTo>
                    <a:pt x="13540" y="20096"/>
                    <a:pt x="12573" y="18534"/>
                    <a:pt x="11606" y="16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260017" y="2600251"/>
              <a:ext cx="3852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1142998" y="2869899"/>
              <a:ext cx="234133" cy="43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413" extrusionOk="0">
                  <a:moveTo>
                    <a:pt x="14284" y="0"/>
                  </a:moveTo>
                  <a:cubicBezTo>
                    <a:pt x="16035" y="2365"/>
                    <a:pt x="17786" y="4730"/>
                    <a:pt x="19100" y="7883"/>
                  </a:cubicBezTo>
                  <a:cubicBezTo>
                    <a:pt x="20413" y="11036"/>
                    <a:pt x="21289" y="14978"/>
                    <a:pt x="21289" y="17343"/>
                  </a:cubicBezTo>
                  <a:cubicBezTo>
                    <a:pt x="21289" y="19708"/>
                    <a:pt x="20413" y="20496"/>
                    <a:pt x="18370" y="20969"/>
                  </a:cubicBezTo>
                  <a:cubicBezTo>
                    <a:pt x="16327" y="21442"/>
                    <a:pt x="13116" y="21600"/>
                    <a:pt x="9905" y="21127"/>
                  </a:cubicBezTo>
                  <a:cubicBezTo>
                    <a:pt x="6694" y="20654"/>
                    <a:pt x="3484" y="19550"/>
                    <a:pt x="1732" y="18604"/>
                  </a:cubicBezTo>
                  <a:cubicBezTo>
                    <a:pt x="-19" y="17658"/>
                    <a:pt x="-311" y="16870"/>
                    <a:pt x="273" y="16239"/>
                  </a:cubicBezTo>
                  <a:cubicBezTo>
                    <a:pt x="857" y="15609"/>
                    <a:pt x="2316" y="15136"/>
                    <a:pt x="5381" y="14190"/>
                  </a:cubicBezTo>
                  <a:cubicBezTo>
                    <a:pt x="8446" y="13244"/>
                    <a:pt x="13116" y="11825"/>
                    <a:pt x="17786" y="1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1290457" y="2677293"/>
              <a:ext cx="57783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1515164" y="2855078"/>
              <a:ext cx="447984" cy="14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24" extrusionOk="0">
                  <a:moveTo>
                    <a:pt x="309" y="743"/>
                  </a:moveTo>
                  <a:cubicBezTo>
                    <a:pt x="154" y="3041"/>
                    <a:pt x="0" y="5339"/>
                    <a:pt x="0" y="7637"/>
                  </a:cubicBezTo>
                  <a:cubicBezTo>
                    <a:pt x="0" y="9935"/>
                    <a:pt x="154" y="12233"/>
                    <a:pt x="617" y="13611"/>
                  </a:cubicBezTo>
                  <a:cubicBezTo>
                    <a:pt x="1080" y="14990"/>
                    <a:pt x="1851" y="15450"/>
                    <a:pt x="2546" y="14760"/>
                  </a:cubicBezTo>
                  <a:cubicBezTo>
                    <a:pt x="3240" y="14071"/>
                    <a:pt x="3857" y="12233"/>
                    <a:pt x="4320" y="9475"/>
                  </a:cubicBezTo>
                  <a:cubicBezTo>
                    <a:pt x="4783" y="6718"/>
                    <a:pt x="5091" y="3041"/>
                    <a:pt x="5323" y="2352"/>
                  </a:cubicBezTo>
                  <a:cubicBezTo>
                    <a:pt x="5554" y="1662"/>
                    <a:pt x="5709" y="3960"/>
                    <a:pt x="6249" y="7177"/>
                  </a:cubicBezTo>
                  <a:cubicBezTo>
                    <a:pt x="6789" y="10394"/>
                    <a:pt x="7714" y="14530"/>
                    <a:pt x="8563" y="16828"/>
                  </a:cubicBezTo>
                  <a:cubicBezTo>
                    <a:pt x="9411" y="19126"/>
                    <a:pt x="10183" y="19586"/>
                    <a:pt x="10800" y="18437"/>
                  </a:cubicBezTo>
                  <a:cubicBezTo>
                    <a:pt x="11417" y="17288"/>
                    <a:pt x="11880" y="14530"/>
                    <a:pt x="12729" y="11313"/>
                  </a:cubicBezTo>
                  <a:cubicBezTo>
                    <a:pt x="13577" y="8096"/>
                    <a:pt x="14811" y="4420"/>
                    <a:pt x="15814" y="2352"/>
                  </a:cubicBezTo>
                  <a:cubicBezTo>
                    <a:pt x="16817" y="284"/>
                    <a:pt x="17589" y="-176"/>
                    <a:pt x="18360" y="54"/>
                  </a:cubicBezTo>
                  <a:cubicBezTo>
                    <a:pt x="19131" y="284"/>
                    <a:pt x="19903" y="1203"/>
                    <a:pt x="20520" y="4420"/>
                  </a:cubicBezTo>
                  <a:cubicBezTo>
                    <a:pt x="21137" y="7637"/>
                    <a:pt x="21600" y="13152"/>
                    <a:pt x="21523" y="16598"/>
                  </a:cubicBezTo>
                  <a:cubicBezTo>
                    <a:pt x="21446" y="20045"/>
                    <a:pt x="20829" y="21424"/>
                    <a:pt x="19363" y="21424"/>
                  </a:cubicBezTo>
                  <a:cubicBezTo>
                    <a:pt x="17897" y="21424"/>
                    <a:pt x="15583" y="20045"/>
                    <a:pt x="13269" y="18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2085847" y="2619512"/>
              <a:ext cx="158009" cy="40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6" extrusionOk="0">
                  <a:moveTo>
                    <a:pt x="4416" y="0"/>
                  </a:moveTo>
                  <a:cubicBezTo>
                    <a:pt x="2688" y="2571"/>
                    <a:pt x="960" y="5143"/>
                    <a:pt x="312" y="8057"/>
                  </a:cubicBezTo>
                  <a:cubicBezTo>
                    <a:pt x="-336" y="10971"/>
                    <a:pt x="96" y="14229"/>
                    <a:pt x="960" y="16286"/>
                  </a:cubicBezTo>
                  <a:cubicBezTo>
                    <a:pt x="1824" y="18343"/>
                    <a:pt x="3120" y="19200"/>
                    <a:pt x="4632" y="19886"/>
                  </a:cubicBezTo>
                  <a:cubicBezTo>
                    <a:pt x="6144" y="20571"/>
                    <a:pt x="7872" y="21086"/>
                    <a:pt x="9816" y="21343"/>
                  </a:cubicBezTo>
                  <a:cubicBezTo>
                    <a:pt x="11760" y="21600"/>
                    <a:pt x="13920" y="21600"/>
                    <a:pt x="15864" y="21000"/>
                  </a:cubicBezTo>
                  <a:cubicBezTo>
                    <a:pt x="17808" y="20400"/>
                    <a:pt x="19536" y="19200"/>
                    <a:pt x="21264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2051249" y="2821748"/>
              <a:ext cx="1829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2908385" y="2516439"/>
              <a:ext cx="664449" cy="49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58" extrusionOk="0">
                  <a:moveTo>
                    <a:pt x="1245" y="9910"/>
                  </a:moveTo>
                  <a:cubicBezTo>
                    <a:pt x="726" y="10467"/>
                    <a:pt x="207" y="11024"/>
                    <a:pt x="51" y="12557"/>
                  </a:cubicBezTo>
                  <a:cubicBezTo>
                    <a:pt x="-105" y="14090"/>
                    <a:pt x="103" y="16599"/>
                    <a:pt x="622" y="18410"/>
                  </a:cubicBezTo>
                  <a:cubicBezTo>
                    <a:pt x="1141" y="20222"/>
                    <a:pt x="1972" y="21337"/>
                    <a:pt x="3374" y="21267"/>
                  </a:cubicBezTo>
                  <a:cubicBezTo>
                    <a:pt x="4776" y="21197"/>
                    <a:pt x="6749" y="19943"/>
                    <a:pt x="7995" y="17226"/>
                  </a:cubicBezTo>
                  <a:cubicBezTo>
                    <a:pt x="9241" y="14508"/>
                    <a:pt x="9760" y="10328"/>
                    <a:pt x="9864" y="7471"/>
                  </a:cubicBezTo>
                  <a:cubicBezTo>
                    <a:pt x="9968" y="4614"/>
                    <a:pt x="9657" y="3081"/>
                    <a:pt x="9345" y="1897"/>
                  </a:cubicBezTo>
                  <a:cubicBezTo>
                    <a:pt x="9033" y="712"/>
                    <a:pt x="8722" y="-124"/>
                    <a:pt x="8566" y="15"/>
                  </a:cubicBezTo>
                  <a:cubicBezTo>
                    <a:pt x="8410" y="155"/>
                    <a:pt x="8410" y="1270"/>
                    <a:pt x="8358" y="4266"/>
                  </a:cubicBezTo>
                  <a:cubicBezTo>
                    <a:pt x="8307" y="7262"/>
                    <a:pt x="8203" y="12139"/>
                    <a:pt x="8151" y="14996"/>
                  </a:cubicBezTo>
                  <a:cubicBezTo>
                    <a:pt x="8099" y="17853"/>
                    <a:pt x="8099" y="18689"/>
                    <a:pt x="8099" y="19455"/>
                  </a:cubicBezTo>
                  <a:cubicBezTo>
                    <a:pt x="8099" y="20222"/>
                    <a:pt x="8099" y="20919"/>
                    <a:pt x="8358" y="21197"/>
                  </a:cubicBezTo>
                  <a:cubicBezTo>
                    <a:pt x="8618" y="21476"/>
                    <a:pt x="9137" y="21337"/>
                    <a:pt x="10280" y="21197"/>
                  </a:cubicBezTo>
                  <a:cubicBezTo>
                    <a:pt x="11422" y="21058"/>
                    <a:pt x="13187" y="20919"/>
                    <a:pt x="14641" y="20361"/>
                  </a:cubicBezTo>
                  <a:cubicBezTo>
                    <a:pt x="16095" y="19804"/>
                    <a:pt x="17237" y="18828"/>
                    <a:pt x="17860" y="17992"/>
                  </a:cubicBezTo>
                  <a:cubicBezTo>
                    <a:pt x="18483" y="17156"/>
                    <a:pt x="18587" y="16459"/>
                    <a:pt x="18432" y="15902"/>
                  </a:cubicBezTo>
                  <a:cubicBezTo>
                    <a:pt x="18276" y="15344"/>
                    <a:pt x="17860" y="14926"/>
                    <a:pt x="17393" y="14578"/>
                  </a:cubicBezTo>
                  <a:cubicBezTo>
                    <a:pt x="16926" y="14230"/>
                    <a:pt x="16407" y="13951"/>
                    <a:pt x="16043" y="14160"/>
                  </a:cubicBezTo>
                  <a:cubicBezTo>
                    <a:pt x="15680" y="14369"/>
                    <a:pt x="15472" y="15066"/>
                    <a:pt x="16043" y="16111"/>
                  </a:cubicBezTo>
                  <a:cubicBezTo>
                    <a:pt x="16614" y="17156"/>
                    <a:pt x="17964" y="18550"/>
                    <a:pt x="19003" y="19386"/>
                  </a:cubicBezTo>
                  <a:cubicBezTo>
                    <a:pt x="20041" y="20222"/>
                    <a:pt x="20768" y="20501"/>
                    <a:pt x="21495" y="20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2792781" y="2868044"/>
              <a:ext cx="192606" cy="2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440" y="11040"/>
                    <a:pt x="2880" y="1783"/>
                    <a:pt x="6480" y="240"/>
                  </a:cubicBezTo>
                  <a:cubicBezTo>
                    <a:pt x="10080" y="-1303"/>
                    <a:pt x="1584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4015826" y="2854379"/>
              <a:ext cx="375582" cy="16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9134"/>
                  </a:moveTo>
                  <a:cubicBezTo>
                    <a:pt x="1662" y="5934"/>
                    <a:pt x="3323" y="2734"/>
                    <a:pt x="4615" y="1134"/>
                  </a:cubicBezTo>
                  <a:cubicBezTo>
                    <a:pt x="5908" y="-466"/>
                    <a:pt x="6831" y="-466"/>
                    <a:pt x="7754" y="1734"/>
                  </a:cubicBezTo>
                  <a:cubicBezTo>
                    <a:pt x="8677" y="3934"/>
                    <a:pt x="9600" y="8334"/>
                    <a:pt x="10062" y="11534"/>
                  </a:cubicBezTo>
                  <a:cubicBezTo>
                    <a:pt x="10523" y="14734"/>
                    <a:pt x="10523" y="16734"/>
                    <a:pt x="10523" y="16734"/>
                  </a:cubicBezTo>
                  <a:cubicBezTo>
                    <a:pt x="10523" y="16734"/>
                    <a:pt x="10523" y="14734"/>
                    <a:pt x="10708" y="12734"/>
                  </a:cubicBezTo>
                  <a:cubicBezTo>
                    <a:pt x="10892" y="10734"/>
                    <a:pt x="11262" y="8734"/>
                    <a:pt x="11723" y="6934"/>
                  </a:cubicBezTo>
                  <a:cubicBezTo>
                    <a:pt x="12185" y="5134"/>
                    <a:pt x="12738" y="3534"/>
                    <a:pt x="13477" y="3134"/>
                  </a:cubicBezTo>
                  <a:cubicBezTo>
                    <a:pt x="14215" y="2734"/>
                    <a:pt x="15138" y="3534"/>
                    <a:pt x="15692" y="4934"/>
                  </a:cubicBezTo>
                  <a:cubicBezTo>
                    <a:pt x="16246" y="6334"/>
                    <a:pt x="16431" y="8334"/>
                    <a:pt x="16800" y="11134"/>
                  </a:cubicBezTo>
                  <a:cubicBezTo>
                    <a:pt x="17169" y="13934"/>
                    <a:pt x="17723" y="17534"/>
                    <a:pt x="18554" y="19334"/>
                  </a:cubicBezTo>
                  <a:cubicBezTo>
                    <a:pt x="19385" y="21134"/>
                    <a:pt x="20492" y="21134"/>
                    <a:pt x="21600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4429928" y="2908420"/>
              <a:ext cx="674121" cy="14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" y="4320"/>
                    <a:pt x="823" y="8640"/>
                    <a:pt x="1286" y="11280"/>
                  </a:cubicBezTo>
                  <a:cubicBezTo>
                    <a:pt x="1749" y="13920"/>
                    <a:pt x="2263" y="14880"/>
                    <a:pt x="2777" y="15360"/>
                  </a:cubicBezTo>
                  <a:cubicBezTo>
                    <a:pt x="3291" y="15840"/>
                    <a:pt x="3806" y="15840"/>
                    <a:pt x="4114" y="14640"/>
                  </a:cubicBezTo>
                  <a:cubicBezTo>
                    <a:pt x="4423" y="13440"/>
                    <a:pt x="4526" y="11040"/>
                    <a:pt x="4526" y="8640"/>
                  </a:cubicBezTo>
                  <a:cubicBezTo>
                    <a:pt x="4526" y="6240"/>
                    <a:pt x="4423" y="3840"/>
                    <a:pt x="4423" y="3840"/>
                  </a:cubicBezTo>
                  <a:cubicBezTo>
                    <a:pt x="4423" y="3840"/>
                    <a:pt x="4526" y="6240"/>
                    <a:pt x="4937" y="9120"/>
                  </a:cubicBezTo>
                  <a:cubicBezTo>
                    <a:pt x="5349" y="12000"/>
                    <a:pt x="6069" y="15360"/>
                    <a:pt x="6686" y="17040"/>
                  </a:cubicBezTo>
                  <a:cubicBezTo>
                    <a:pt x="7303" y="18720"/>
                    <a:pt x="7817" y="18720"/>
                    <a:pt x="8331" y="16560"/>
                  </a:cubicBezTo>
                  <a:cubicBezTo>
                    <a:pt x="8846" y="14400"/>
                    <a:pt x="9360" y="10080"/>
                    <a:pt x="9771" y="6720"/>
                  </a:cubicBezTo>
                  <a:cubicBezTo>
                    <a:pt x="10183" y="3360"/>
                    <a:pt x="10491" y="960"/>
                    <a:pt x="10697" y="960"/>
                  </a:cubicBezTo>
                  <a:cubicBezTo>
                    <a:pt x="10903" y="960"/>
                    <a:pt x="11006" y="3360"/>
                    <a:pt x="11109" y="5760"/>
                  </a:cubicBezTo>
                  <a:cubicBezTo>
                    <a:pt x="11211" y="8160"/>
                    <a:pt x="11314" y="10560"/>
                    <a:pt x="11417" y="12960"/>
                  </a:cubicBezTo>
                  <a:cubicBezTo>
                    <a:pt x="11520" y="15360"/>
                    <a:pt x="11623" y="17760"/>
                    <a:pt x="11777" y="17760"/>
                  </a:cubicBezTo>
                  <a:cubicBezTo>
                    <a:pt x="11931" y="17760"/>
                    <a:pt x="12137" y="15360"/>
                    <a:pt x="12394" y="12960"/>
                  </a:cubicBezTo>
                  <a:cubicBezTo>
                    <a:pt x="12651" y="10560"/>
                    <a:pt x="12960" y="8160"/>
                    <a:pt x="13371" y="6960"/>
                  </a:cubicBezTo>
                  <a:cubicBezTo>
                    <a:pt x="13783" y="5760"/>
                    <a:pt x="14297" y="5760"/>
                    <a:pt x="14657" y="7680"/>
                  </a:cubicBezTo>
                  <a:cubicBezTo>
                    <a:pt x="15017" y="9600"/>
                    <a:pt x="15223" y="13440"/>
                    <a:pt x="15531" y="14640"/>
                  </a:cubicBezTo>
                  <a:cubicBezTo>
                    <a:pt x="15840" y="15840"/>
                    <a:pt x="16251" y="14400"/>
                    <a:pt x="16611" y="12720"/>
                  </a:cubicBezTo>
                  <a:cubicBezTo>
                    <a:pt x="16971" y="11040"/>
                    <a:pt x="17280" y="9120"/>
                    <a:pt x="17640" y="7440"/>
                  </a:cubicBezTo>
                  <a:cubicBezTo>
                    <a:pt x="18000" y="5760"/>
                    <a:pt x="18411" y="4320"/>
                    <a:pt x="18771" y="4800"/>
                  </a:cubicBezTo>
                  <a:cubicBezTo>
                    <a:pt x="19131" y="5280"/>
                    <a:pt x="19440" y="7680"/>
                    <a:pt x="19903" y="10800"/>
                  </a:cubicBezTo>
                  <a:cubicBezTo>
                    <a:pt x="20366" y="13920"/>
                    <a:pt x="20983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5277393" y="2656316"/>
              <a:ext cx="770424" cy="42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1548"/>
                  </a:moveTo>
                  <a:cubicBezTo>
                    <a:pt x="0" y="736"/>
                    <a:pt x="0" y="-76"/>
                    <a:pt x="45" y="5"/>
                  </a:cubicBezTo>
                  <a:cubicBezTo>
                    <a:pt x="90" y="86"/>
                    <a:pt x="180" y="1061"/>
                    <a:pt x="540" y="3822"/>
                  </a:cubicBezTo>
                  <a:cubicBezTo>
                    <a:pt x="900" y="6583"/>
                    <a:pt x="1530" y="11130"/>
                    <a:pt x="1890" y="13810"/>
                  </a:cubicBezTo>
                  <a:cubicBezTo>
                    <a:pt x="2250" y="16489"/>
                    <a:pt x="2340" y="17301"/>
                    <a:pt x="2340" y="17301"/>
                  </a:cubicBezTo>
                  <a:cubicBezTo>
                    <a:pt x="2340" y="17301"/>
                    <a:pt x="2250" y="16489"/>
                    <a:pt x="2250" y="15677"/>
                  </a:cubicBezTo>
                  <a:cubicBezTo>
                    <a:pt x="2250" y="14865"/>
                    <a:pt x="2340" y="14053"/>
                    <a:pt x="2925" y="13160"/>
                  </a:cubicBezTo>
                  <a:cubicBezTo>
                    <a:pt x="3510" y="12267"/>
                    <a:pt x="4590" y="11292"/>
                    <a:pt x="5355" y="10886"/>
                  </a:cubicBezTo>
                  <a:cubicBezTo>
                    <a:pt x="6120" y="10480"/>
                    <a:pt x="6570" y="10643"/>
                    <a:pt x="6840" y="11130"/>
                  </a:cubicBezTo>
                  <a:cubicBezTo>
                    <a:pt x="7110" y="11617"/>
                    <a:pt x="7200" y="12429"/>
                    <a:pt x="6975" y="13404"/>
                  </a:cubicBezTo>
                  <a:cubicBezTo>
                    <a:pt x="6750" y="14378"/>
                    <a:pt x="6210" y="15515"/>
                    <a:pt x="5490" y="16327"/>
                  </a:cubicBezTo>
                  <a:cubicBezTo>
                    <a:pt x="4770" y="17139"/>
                    <a:pt x="3870" y="17626"/>
                    <a:pt x="3195" y="17951"/>
                  </a:cubicBezTo>
                  <a:cubicBezTo>
                    <a:pt x="2520" y="18276"/>
                    <a:pt x="2070" y="18438"/>
                    <a:pt x="2025" y="18276"/>
                  </a:cubicBezTo>
                  <a:cubicBezTo>
                    <a:pt x="1980" y="18113"/>
                    <a:pt x="2340" y="17626"/>
                    <a:pt x="3870" y="16895"/>
                  </a:cubicBezTo>
                  <a:cubicBezTo>
                    <a:pt x="5400" y="16165"/>
                    <a:pt x="8100" y="15190"/>
                    <a:pt x="9675" y="14541"/>
                  </a:cubicBezTo>
                  <a:cubicBezTo>
                    <a:pt x="11250" y="13891"/>
                    <a:pt x="11700" y="13566"/>
                    <a:pt x="12060" y="12998"/>
                  </a:cubicBezTo>
                  <a:cubicBezTo>
                    <a:pt x="12420" y="12429"/>
                    <a:pt x="12690" y="11617"/>
                    <a:pt x="12645" y="10968"/>
                  </a:cubicBezTo>
                  <a:cubicBezTo>
                    <a:pt x="12600" y="10318"/>
                    <a:pt x="12240" y="9831"/>
                    <a:pt x="11835" y="9506"/>
                  </a:cubicBezTo>
                  <a:cubicBezTo>
                    <a:pt x="11430" y="9181"/>
                    <a:pt x="10980" y="9019"/>
                    <a:pt x="10530" y="9019"/>
                  </a:cubicBezTo>
                  <a:cubicBezTo>
                    <a:pt x="10080" y="9019"/>
                    <a:pt x="9630" y="9181"/>
                    <a:pt x="9495" y="9912"/>
                  </a:cubicBezTo>
                  <a:cubicBezTo>
                    <a:pt x="9360" y="10643"/>
                    <a:pt x="9540" y="11942"/>
                    <a:pt x="9945" y="13322"/>
                  </a:cubicBezTo>
                  <a:cubicBezTo>
                    <a:pt x="10350" y="14703"/>
                    <a:pt x="10980" y="16165"/>
                    <a:pt x="11745" y="17301"/>
                  </a:cubicBezTo>
                  <a:cubicBezTo>
                    <a:pt x="12510" y="18438"/>
                    <a:pt x="13410" y="19250"/>
                    <a:pt x="14265" y="19332"/>
                  </a:cubicBezTo>
                  <a:cubicBezTo>
                    <a:pt x="15120" y="19413"/>
                    <a:pt x="15930" y="18763"/>
                    <a:pt x="16515" y="18113"/>
                  </a:cubicBezTo>
                  <a:cubicBezTo>
                    <a:pt x="17100" y="17464"/>
                    <a:pt x="17460" y="16814"/>
                    <a:pt x="17820" y="16246"/>
                  </a:cubicBezTo>
                  <a:cubicBezTo>
                    <a:pt x="18180" y="15677"/>
                    <a:pt x="18540" y="15190"/>
                    <a:pt x="18900" y="15353"/>
                  </a:cubicBezTo>
                  <a:cubicBezTo>
                    <a:pt x="19260" y="15515"/>
                    <a:pt x="19620" y="16327"/>
                    <a:pt x="20070" y="17464"/>
                  </a:cubicBezTo>
                  <a:cubicBezTo>
                    <a:pt x="20520" y="18601"/>
                    <a:pt x="21060" y="20062"/>
                    <a:pt x="2160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6632448" y="2526419"/>
              <a:ext cx="598287" cy="86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529" extrusionOk="0">
                  <a:moveTo>
                    <a:pt x="786" y="12205"/>
                  </a:moveTo>
                  <a:cubicBezTo>
                    <a:pt x="2500" y="12286"/>
                    <a:pt x="4214" y="12366"/>
                    <a:pt x="5357" y="12366"/>
                  </a:cubicBezTo>
                  <a:cubicBezTo>
                    <a:pt x="6500" y="12366"/>
                    <a:pt x="7071" y="12286"/>
                    <a:pt x="7528" y="12085"/>
                  </a:cubicBezTo>
                  <a:cubicBezTo>
                    <a:pt x="7986" y="11884"/>
                    <a:pt x="8328" y="11563"/>
                    <a:pt x="8157" y="11282"/>
                  </a:cubicBezTo>
                  <a:cubicBezTo>
                    <a:pt x="7986" y="11001"/>
                    <a:pt x="7300" y="10760"/>
                    <a:pt x="6328" y="10559"/>
                  </a:cubicBezTo>
                  <a:cubicBezTo>
                    <a:pt x="5357" y="10358"/>
                    <a:pt x="4100" y="10198"/>
                    <a:pt x="2900" y="10117"/>
                  </a:cubicBezTo>
                  <a:cubicBezTo>
                    <a:pt x="1700" y="10037"/>
                    <a:pt x="557" y="10037"/>
                    <a:pt x="157" y="10238"/>
                  </a:cubicBezTo>
                  <a:cubicBezTo>
                    <a:pt x="-243" y="10439"/>
                    <a:pt x="100" y="10840"/>
                    <a:pt x="1414" y="11201"/>
                  </a:cubicBezTo>
                  <a:cubicBezTo>
                    <a:pt x="2728" y="11563"/>
                    <a:pt x="5014" y="11884"/>
                    <a:pt x="7357" y="11884"/>
                  </a:cubicBezTo>
                  <a:cubicBezTo>
                    <a:pt x="9700" y="11884"/>
                    <a:pt x="12100" y="11563"/>
                    <a:pt x="14214" y="10639"/>
                  </a:cubicBezTo>
                  <a:cubicBezTo>
                    <a:pt x="16328" y="9716"/>
                    <a:pt x="18157" y="8190"/>
                    <a:pt x="19300" y="6625"/>
                  </a:cubicBezTo>
                  <a:cubicBezTo>
                    <a:pt x="20443" y="5059"/>
                    <a:pt x="20900" y="3453"/>
                    <a:pt x="21128" y="2449"/>
                  </a:cubicBezTo>
                  <a:cubicBezTo>
                    <a:pt x="21357" y="1445"/>
                    <a:pt x="21357" y="1044"/>
                    <a:pt x="21128" y="683"/>
                  </a:cubicBezTo>
                  <a:cubicBezTo>
                    <a:pt x="20900" y="321"/>
                    <a:pt x="20443" y="0"/>
                    <a:pt x="19986" y="0"/>
                  </a:cubicBezTo>
                  <a:cubicBezTo>
                    <a:pt x="19528" y="0"/>
                    <a:pt x="19071" y="321"/>
                    <a:pt x="18557" y="1204"/>
                  </a:cubicBezTo>
                  <a:cubicBezTo>
                    <a:pt x="18043" y="2088"/>
                    <a:pt x="17471" y="3533"/>
                    <a:pt x="17128" y="5541"/>
                  </a:cubicBezTo>
                  <a:cubicBezTo>
                    <a:pt x="16786" y="7548"/>
                    <a:pt x="16671" y="10117"/>
                    <a:pt x="16786" y="12647"/>
                  </a:cubicBezTo>
                  <a:cubicBezTo>
                    <a:pt x="16900" y="15176"/>
                    <a:pt x="17243" y="17665"/>
                    <a:pt x="17586" y="19231"/>
                  </a:cubicBezTo>
                  <a:cubicBezTo>
                    <a:pt x="17928" y="20797"/>
                    <a:pt x="18271" y="21439"/>
                    <a:pt x="18443" y="21520"/>
                  </a:cubicBezTo>
                  <a:cubicBezTo>
                    <a:pt x="18614" y="21600"/>
                    <a:pt x="18614" y="21118"/>
                    <a:pt x="18728" y="20677"/>
                  </a:cubicBezTo>
                  <a:cubicBezTo>
                    <a:pt x="18843" y="20235"/>
                    <a:pt x="19071" y="19833"/>
                    <a:pt x="19300" y="19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7068625" y="3081765"/>
              <a:ext cx="337060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7950624" y="2641369"/>
              <a:ext cx="1159622" cy="634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55" extrusionOk="0">
                  <a:moveTo>
                    <a:pt x="7056" y="1857"/>
                  </a:moveTo>
                  <a:cubicBezTo>
                    <a:pt x="6936" y="1209"/>
                    <a:pt x="6817" y="561"/>
                    <a:pt x="6578" y="237"/>
                  </a:cubicBezTo>
                  <a:cubicBezTo>
                    <a:pt x="6340" y="-87"/>
                    <a:pt x="5982" y="-87"/>
                    <a:pt x="5773" y="291"/>
                  </a:cubicBezTo>
                  <a:cubicBezTo>
                    <a:pt x="5564" y="669"/>
                    <a:pt x="5504" y="1425"/>
                    <a:pt x="5594" y="3369"/>
                  </a:cubicBezTo>
                  <a:cubicBezTo>
                    <a:pt x="5683" y="5313"/>
                    <a:pt x="5922" y="8445"/>
                    <a:pt x="6101" y="11307"/>
                  </a:cubicBezTo>
                  <a:cubicBezTo>
                    <a:pt x="6280" y="14169"/>
                    <a:pt x="6399" y="16761"/>
                    <a:pt x="6250" y="18435"/>
                  </a:cubicBezTo>
                  <a:cubicBezTo>
                    <a:pt x="6101" y="20109"/>
                    <a:pt x="5683" y="20865"/>
                    <a:pt x="5116" y="21189"/>
                  </a:cubicBezTo>
                  <a:cubicBezTo>
                    <a:pt x="4549" y="21513"/>
                    <a:pt x="3833" y="21405"/>
                    <a:pt x="3028" y="20487"/>
                  </a:cubicBezTo>
                  <a:cubicBezTo>
                    <a:pt x="2222" y="19569"/>
                    <a:pt x="1327" y="17841"/>
                    <a:pt x="820" y="16707"/>
                  </a:cubicBezTo>
                  <a:cubicBezTo>
                    <a:pt x="313" y="15573"/>
                    <a:pt x="194" y="15033"/>
                    <a:pt x="104" y="14493"/>
                  </a:cubicBezTo>
                  <a:cubicBezTo>
                    <a:pt x="15" y="13953"/>
                    <a:pt x="-45" y="13413"/>
                    <a:pt x="45" y="12981"/>
                  </a:cubicBezTo>
                  <a:cubicBezTo>
                    <a:pt x="134" y="12549"/>
                    <a:pt x="373" y="12225"/>
                    <a:pt x="1238" y="11739"/>
                  </a:cubicBezTo>
                  <a:cubicBezTo>
                    <a:pt x="2103" y="11253"/>
                    <a:pt x="3595" y="10605"/>
                    <a:pt x="4699" y="10119"/>
                  </a:cubicBezTo>
                  <a:cubicBezTo>
                    <a:pt x="5803" y="9633"/>
                    <a:pt x="6519" y="9309"/>
                    <a:pt x="7056" y="9093"/>
                  </a:cubicBezTo>
                  <a:cubicBezTo>
                    <a:pt x="7593" y="8877"/>
                    <a:pt x="7951" y="8769"/>
                    <a:pt x="8279" y="8877"/>
                  </a:cubicBezTo>
                  <a:cubicBezTo>
                    <a:pt x="8607" y="8985"/>
                    <a:pt x="8905" y="9309"/>
                    <a:pt x="9174" y="10065"/>
                  </a:cubicBezTo>
                  <a:cubicBezTo>
                    <a:pt x="9442" y="10821"/>
                    <a:pt x="9681" y="12009"/>
                    <a:pt x="9920" y="12873"/>
                  </a:cubicBezTo>
                  <a:cubicBezTo>
                    <a:pt x="10158" y="13737"/>
                    <a:pt x="10397" y="14277"/>
                    <a:pt x="10845" y="14601"/>
                  </a:cubicBezTo>
                  <a:cubicBezTo>
                    <a:pt x="11292" y="14925"/>
                    <a:pt x="11948" y="15033"/>
                    <a:pt x="12545" y="14817"/>
                  </a:cubicBezTo>
                  <a:cubicBezTo>
                    <a:pt x="13142" y="14601"/>
                    <a:pt x="13679" y="14061"/>
                    <a:pt x="14067" y="13575"/>
                  </a:cubicBezTo>
                  <a:cubicBezTo>
                    <a:pt x="14454" y="13089"/>
                    <a:pt x="14693" y="12657"/>
                    <a:pt x="14842" y="12171"/>
                  </a:cubicBezTo>
                  <a:cubicBezTo>
                    <a:pt x="14991" y="11685"/>
                    <a:pt x="15051" y="11145"/>
                    <a:pt x="14962" y="10713"/>
                  </a:cubicBezTo>
                  <a:cubicBezTo>
                    <a:pt x="14872" y="10281"/>
                    <a:pt x="14633" y="9957"/>
                    <a:pt x="14335" y="9741"/>
                  </a:cubicBezTo>
                  <a:cubicBezTo>
                    <a:pt x="14037" y="9525"/>
                    <a:pt x="13679" y="9417"/>
                    <a:pt x="13470" y="9633"/>
                  </a:cubicBezTo>
                  <a:cubicBezTo>
                    <a:pt x="13261" y="9849"/>
                    <a:pt x="13201" y="10389"/>
                    <a:pt x="13201" y="10983"/>
                  </a:cubicBezTo>
                  <a:cubicBezTo>
                    <a:pt x="13201" y="11577"/>
                    <a:pt x="13261" y="12225"/>
                    <a:pt x="13559" y="12927"/>
                  </a:cubicBezTo>
                  <a:cubicBezTo>
                    <a:pt x="13858" y="13629"/>
                    <a:pt x="14395" y="14385"/>
                    <a:pt x="15141" y="14871"/>
                  </a:cubicBezTo>
                  <a:cubicBezTo>
                    <a:pt x="15886" y="15357"/>
                    <a:pt x="16841" y="15573"/>
                    <a:pt x="17587" y="15303"/>
                  </a:cubicBezTo>
                  <a:cubicBezTo>
                    <a:pt x="18333" y="15033"/>
                    <a:pt x="18870" y="14277"/>
                    <a:pt x="19168" y="13629"/>
                  </a:cubicBezTo>
                  <a:cubicBezTo>
                    <a:pt x="19467" y="12981"/>
                    <a:pt x="19526" y="12441"/>
                    <a:pt x="19467" y="11955"/>
                  </a:cubicBezTo>
                  <a:cubicBezTo>
                    <a:pt x="19407" y="11469"/>
                    <a:pt x="19228" y="11037"/>
                    <a:pt x="18900" y="10767"/>
                  </a:cubicBezTo>
                  <a:cubicBezTo>
                    <a:pt x="18572" y="10497"/>
                    <a:pt x="18094" y="10389"/>
                    <a:pt x="17856" y="10605"/>
                  </a:cubicBezTo>
                  <a:cubicBezTo>
                    <a:pt x="17617" y="10821"/>
                    <a:pt x="17617" y="11361"/>
                    <a:pt x="17856" y="12063"/>
                  </a:cubicBezTo>
                  <a:cubicBezTo>
                    <a:pt x="18094" y="12765"/>
                    <a:pt x="18572" y="13629"/>
                    <a:pt x="19228" y="14277"/>
                  </a:cubicBezTo>
                  <a:cubicBezTo>
                    <a:pt x="19884" y="14925"/>
                    <a:pt x="20720" y="15357"/>
                    <a:pt x="21555" y="15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9582127" y="2821748"/>
              <a:ext cx="355446" cy="268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286" extrusionOk="0">
                  <a:moveTo>
                    <a:pt x="0" y="7624"/>
                  </a:moveTo>
                  <a:cubicBezTo>
                    <a:pt x="1751" y="6099"/>
                    <a:pt x="3503" y="4574"/>
                    <a:pt x="4865" y="3812"/>
                  </a:cubicBezTo>
                  <a:cubicBezTo>
                    <a:pt x="6227" y="3049"/>
                    <a:pt x="7200" y="3049"/>
                    <a:pt x="8173" y="4320"/>
                  </a:cubicBezTo>
                  <a:cubicBezTo>
                    <a:pt x="9146" y="5591"/>
                    <a:pt x="10119" y="8132"/>
                    <a:pt x="10800" y="10800"/>
                  </a:cubicBezTo>
                  <a:cubicBezTo>
                    <a:pt x="11481" y="13468"/>
                    <a:pt x="11870" y="16264"/>
                    <a:pt x="12843" y="18296"/>
                  </a:cubicBezTo>
                  <a:cubicBezTo>
                    <a:pt x="13816" y="20329"/>
                    <a:pt x="15373" y="21600"/>
                    <a:pt x="16930" y="21219"/>
                  </a:cubicBezTo>
                  <a:cubicBezTo>
                    <a:pt x="18487" y="20838"/>
                    <a:pt x="20043" y="18805"/>
                    <a:pt x="20822" y="15628"/>
                  </a:cubicBezTo>
                  <a:cubicBezTo>
                    <a:pt x="21600" y="12452"/>
                    <a:pt x="21600" y="8132"/>
                    <a:pt x="21503" y="5336"/>
                  </a:cubicBezTo>
                  <a:cubicBezTo>
                    <a:pt x="21405" y="2541"/>
                    <a:pt x="21211" y="1271"/>
                    <a:pt x="20627" y="635"/>
                  </a:cubicBezTo>
                  <a:cubicBezTo>
                    <a:pt x="20043" y="0"/>
                    <a:pt x="19070" y="0"/>
                    <a:pt x="180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10047959" y="2914320"/>
              <a:ext cx="737954" cy="23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37" extrusionOk="0">
                  <a:moveTo>
                    <a:pt x="4384" y="2927"/>
                  </a:moveTo>
                  <a:cubicBezTo>
                    <a:pt x="4104" y="1775"/>
                    <a:pt x="3823" y="623"/>
                    <a:pt x="3449" y="191"/>
                  </a:cubicBezTo>
                  <a:cubicBezTo>
                    <a:pt x="3075" y="-241"/>
                    <a:pt x="2608" y="47"/>
                    <a:pt x="2000" y="1199"/>
                  </a:cubicBezTo>
                  <a:cubicBezTo>
                    <a:pt x="1392" y="2351"/>
                    <a:pt x="644" y="4367"/>
                    <a:pt x="270" y="6095"/>
                  </a:cubicBezTo>
                  <a:cubicBezTo>
                    <a:pt x="-104" y="7823"/>
                    <a:pt x="-104" y="9263"/>
                    <a:pt x="364" y="10559"/>
                  </a:cubicBezTo>
                  <a:cubicBezTo>
                    <a:pt x="831" y="11855"/>
                    <a:pt x="1766" y="13007"/>
                    <a:pt x="2514" y="13583"/>
                  </a:cubicBezTo>
                  <a:cubicBezTo>
                    <a:pt x="3262" y="14159"/>
                    <a:pt x="3823" y="14159"/>
                    <a:pt x="4338" y="13871"/>
                  </a:cubicBezTo>
                  <a:cubicBezTo>
                    <a:pt x="4852" y="13583"/>
                    <a:pt x="5319" y="13007"/>
                    <a:pt x="5600" y="11999"/>
                  </a:cubicBezTo>
                  <a:cubicBezTo>
                    <a:pt x="5880" y="10991"/>
                    <a:pt x="5974" y="9551"/>
                    <a:pt x="5740" y="7823"/>
                  </a:cubicBezTo>
                  <a:cubicBezTo>
                    <a:pt x="5506" y="6095"/>
                    <a:pt x="4945" y="4079"/>
                    <a:pt x="4712" y="3791"/>
                  </a:cubicBezTo>
                  <a:cubicBezTo>
                    <a:pt x="4478" y="3503"/>
                    <a:pt x="4571" y="4943"/>
                    <a:pt x="4945" y="6815"/>
                  </a:cubicBezTo>
                  <a:cubicBezTo>
                    <a:pt x="5319" y="8687"/>
                    <a:pt x="5974" y="10991"/>
                    <a:pt x="6722" y="12719"/>
                  </a:cubicBezTo>
                  <a:cubicBezTo>
                    <a:pt x="7470" y="14447"/>
                    <a:pt x="8312" y="15599"/>
                    <a:pt x="8919" y="15743"/>
                  </a:cubicBezTo>
                  <a:cubicBezTo>
                    <a:pt x="9527" y="15887"/>
                    <a:pt x="9901" y="15023"/>
                    <a:pt x="10322" y="13007"/>
                  </a:cubicBezTo>
                  <a:cubicBezTo>
                    <a:pt x="10743" y="10991"/>
                    <a:pt x="11210" y="7823"/>
                    <a:pt x="11631" y="5807"/>
                  </a:cubicBezTo>
                  <a:cubicBezTo>
                    <a:pt x="12052" y="3791"/>
                    <a:pt x="12426" y="2927"/>
                    <a:pt x="12660" y="3215"/>
                  </a:cubicBezTo>
                  <a:cubicBezTo>
                    <a:pt x="12893" y="3503"/>
                    <a:pt x="12987" y="4943"/>
                    <a:pt x="13127" y="7391"/>
                  </a:cubicBezTo>
                  <a:cubicBezTo>
                    <a:pt x="13267" y="9839"/>
                    <a:pt x="13454" y="13295"/>
                    <a:pt x="13688" y="15599"/>
                  </a:cubicBezTo>
                  <a:cubicBezTo>
                    <a:pt x="13922" y="17903"/>
                    <a:pt x="14202" y="19055"/>
                    <a:pt x="14623" y="19919"/>
                  </a:cubicBezTo>
                  <a:cubicBezTo>
                    <a:pt x="15044" y="20783"/>
                    <a:pt x="15605" y="21359"/>
                    <a:pt x="16073" y="21215"/>
                  </a:cubicBezTo>
                  <a:cubicBezTo>
                    <a:pt x="16540" y="21071"/>
                    <a:pt x="16914" y="20207"/>
                    <a:pt x="17241" y="19199"/>
                  </a:cubicBezTo>
                  <a:cubicBezTo>
                    <a:pt x="17569" y="18191"/>
                    <a:pt x="17849" y="17039"/>
                    <a:pt x="18083" y="15743"/>
                  </a:cubicBezTo>
                  <a:cubicBezTo>
                    <a:pt x="18317" y="14447"/>
                    <a:pt x="18504" y="13007"/>
                    <a:pt x="18784" y="13295"/>
                  </a:cubicBezTo>
                  <a:cubicBezTo>
                    <a:pt x="19065" y="13583"/>
                    <a:pt x="19439" y="15599"/>
                    <a:pt x="19906" y="16463"/>
                  </a:cubicBezTo>
                  <a:cubicBezTo>
                    <a:pt x="20374" y="17327"/>
                    <a:pt x="20935" y="17039"/>
                    <a:pt x="21496" y="16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10660719" y="2803915"/>
              <a:ext cx="67413" cy="2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3086" y="10932"/>
                    <a:pt x="6171" y="1332"/>
                    <a:pt x="9771" y="132"/>
                  </a:cubicBezTo>
                  <a:cubicBezTo>
                    <a:pt x="13371" y="-1068"/>
                    <a:pt x="17486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10917794" y="2967684"/>
              <a:ext cx="243701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344" extrusionOk="0">
                  <a:moveTo>
                    <a:pt x="8673" y="3067"/>
                  </a:moveTo>
                  <a:cubicBezTo>
                    <a:pt x="7270" y="1959"/>
                    <a:pt x="5867" y="852"/>
                    <a:pt x="4465" y="298"/>
                  </a:cubicBezTo>
                  <a:cubicBezTo>
                    <a:pt x="3062" y="-256"/>
                    <a:pt x="1660" y="-256"/>
                    <a:pt x="818" y="2236"/>
                  </a:cubicBezTo>
                  <a:cubicBezTo>
                    <a:pt x="-23" y="4729"/>
                    <a:pt x="-304" y="9713"/>
                    <a:pt x="397" y="13036"/>
                  </a:cubicBezTo>
                  <a:cubicBezTo>
                    <a:pt x="1099" y="16359"/>
                    <a:pt x="2782" y="18021"/>
                    <a:pt x="4605" y="18575"/>
                  </a:cubicBezTo>
                  <a:cubicBezTo>
                    <a:pt x="6428" y="19129"/>
                    <a:pt x="8392" y="18575"/>
                    <a:pt x="9795" y="17190"/>
                  </a:cubicBezTo>
                  <a:cubicBezTo>
                    <a:pt x="11197" y="15806"/>
                    <a:pt x="12039" y="13590"/>
                    <a:pt x="12039" y="10544"/>
                  </a:cubicBezTo>
                  <a:cubicBezTo>
                    <a:pt x="12039" y="7498"/>
                    <a:pt x="11197" y="3621"/>
                    <a:pt x="10917" y="3067"/>
                  </a:cubicBezTo>
                  <a:cubicBezTo>
                    <a:pt x="10636" y="2513"/>
                    <a:pt x="10917" y="5282"/>
                    <a:pt x="12740" y="8882"/>
                  </a:cubicBezTo>
                  <a:cubicBezTo>
                    <a:pt x="14564" y="12482"/>
                    <a:pt x="17930" y="16913"/>
                    <a:pt x="21296" y="21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11190384" y="2576044"/>
              <a:ext cx="645231" cy="54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4008"/>
                  </a:moveTo>
                  <a:cubicBezTo>
                    <a:pt x="860" y="6168"/>
                    <a:pt x="1719" y="8328"/>
                    <a:pt x="2203" y="10424"/>
                  </a:cubicBezTo>
                  <a:cubicBezTo>
                    <a:pt x="2687" y="12521"/>
                    <a:pt x="2794" y="14554"/>
                    <a:pt x="2848" y="15888"/>
                  </a:cubicBezTo>
                  <a:cubicBezTo>
                    <a:pt x="2902" y="17222"/>
                    <a:pt x="2902" y="17857"/>
                    <a:pt x="2740" y="17921"/>
                  </a:cubicBezTo>
                  <a:cubicBezTo>
                    <a:pt x="2579" y="17984"/>
                    <a:pt x="2257" y="17476"/>
                    <a:pt x="2310" y="16968"/>
                  </a:cubicBezTo>
                  <a:cubicBezTo>
                    <a:pt x="2364" y="16460"/>
                    <a:pt x="2794" y="15951"/>
                    <a:pt x="3224" y="15507"/>
                  </a:cubicBezTo>
                  <a:cubicBezTo>
                    <a:pt x="3654" y="15062"/>
                    <a:pt x="4084" y="14681"/>
                    <a:pt x="4782" y="14363"/>
                  </a:cubicBezTo>
                  <a:cubicBezTo>
                    <a:pt x="5481" y="14046"/>
                    <a:pt x="6448" y="13791"/>
                    <a:pt x="6878" y="14173"/>
                  </a:cubicBezTo>
                  <a:cubicBezTo>
                    <a:pt x="7307" y="14554"/>
                    <a:pt x="7200" y="15570"/>
                    <a:pt x="6663" y="16460"/>
                  </a:cubicBezTo>
                  <a:cubicBezTo>
                    <a:pt x="6125" y="17349"/>
                    <a:pt x="5158" y="18111"/>
                    <a:pt x="4460" y="18683"/>
                  </a:cubicBezTo>
                  <a:cubicBezTo>
                    <a:pt x="3761" y="19255"/>
                    <a:pt x="3331" y="19636"/>
                    <a:pt x="2848" y="19827"/>
                  </a:cubicBezTo>
                  <a:cubicBezTo>
                    <a:pt x="2364" y="20017"/>
                    <a:pt x="1827" y="20017"/>
                    <a:pt x="1773" y="19700"/>
                  </a:cubicBezTo>
                  <a:cubicBezTo>
                    <a:pt x="1719" y="19382"/>
                    <a:pt x="2149" y="18747"/>
                    <a:pt x="3707" y="17286"/>
                  </a:cubicBezTo>
                  <a:cubicBezTo>
                    <a:pt x="5266" y="15824"/>
                    <a:pt x="7952" y="13537"/>
                    <a:pt x="9940" y="11123"/>
                  </a:cubicBezTo>
                  <a:cubicBezTo>
                    <a:pt x="11928" y="8709"/>
                    <a:pt x="13218" y="6168"/>
                    <a:pt x="13863" y="4516"/>
                  </a:cubicBezTo>
                  <a:cubicBezTo>
                    <a:pt x="14507" y="2864"/>
                    <a:pt x="14507" y="2102"/>
                    <a:pt x="14239" y="1403"/>
                  </a:cubicBezTo>
                  <a:cubicBezTo>
                    <a:pt x="13970" y="704"/>
                    <a:pt x="13433" y="69"/>
                    <a:pt x="13003" y="6"/>
                  </a:cubicBezTo>
                  <a:cubicBezTo>
                    <a:pt x="12573" y="-58"/>
                    <a:pt x="12251" y="450"/>
                    <a:pt x="11875" y="2166"/>
                  </a:cubicBezTo>
                  <a:cubicBezTo>
                    <a:pt x="11498" y="3881"/>
                    <a:pt x="11069" y="6803"/>
                    <a:pt x="10854" y="9217"/>
                  </a:cubicBezTo>
                  <a:cubicBezTo>
                    <a:pt x="10639" y="11631"/>
                    <a:pt x="10639" y="13537"/>
                    <a:pt x="11069" y="15062"/>
                  </a:cubicBezTo>
                  <a:cubicBezTo>
                    <a:pt x="11499" y="16587"/>
                    <a:pt x="12358" y="17730"/>
                    <a:pt x="13540" y="18175"/>
                  </a:cubicBezTo>
                  <a:cubicBezTo>
                    <a:pt x="14722" y="18620"/>
                    <a:pt x="16227" y="18366"/>
                    <a:pt x="17194" y="17984"/>
                  </a:cubicBezTo>
                  <a:cubicBezTo>
                    <a:pt x="18161" y="17603"/>
                    <a:pt x="18591" y="17095"/>
                    <a:pt x="18860" y="16523"/>
                  </a:cubicBezTo>
                  <a:cubicBezTo>
                    <a:pt x="19128" y="15951"/>
                    <a:pt x="19236" y="15316"/>
                    <a:pt x="19075" y="14808"/>
                  </a:cubicBezTo>
                  <a:cubicBezTo>
                    <a:pt x="18913" y="14300"/>
                    <a:pt x="18484" y="13918"/>
                    <a:pt x="17893" y="13791"/>
                  </a:cubicBezTo>
                  <a:cubicBezTo>
                    <a:pt x="17301" y="13664"/>
                    <a:pt x="16549" y="13791"/>
                    <a:pt x="16173" y="14300"/>
                  </a:cubicBezTo>
                  <a:cubicBezTo>
                    <a:pt x="15797" y="14808"/>
                    <a:pt x="15797" y="15697"/>
                    <a:pt x="16388" y="16841"/>
                  </a:cubicBezTo>
                  <a:cubicBezTo>
                    <a:pt x="16979" y="17984"/>
                    <a:pt x="18161" y="19382"/>
                    <a:pt x="19128" y="20208"/>
                  </a:cubicBezTo>
                  <a:cubicBezTo>
                    <a:pt x="20096" y="21034"/>
                    <a:pt x="20848" y="21288"/>
                    <a:pt x="21600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11966731" y="2861921"/>
              <a:ext cx="208637" cy="26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1296" extrusionOk="0">
                  <a:moveTo>
                    <a:pt x="14879" y="2208"/>
                  </a:moveTo>
                  <a:cubicBezTo>
                    <a:pt x="13590" y="1427"/>
                    <a:pt x="12300" y="647"/>
                    <a:pt x="10849" y="256"/>
                  </a:cubicBezTo>
                  <a:cubicBezTo>
                    <a:pt x="9399" y="-134"/>
                    <a:pt x="7787" y="-134"/>
                    <a:pt x="6658" y="647"/>
                  </a:cubicBezTo>
                  <a:cubicBezTo>
                    <a:pt x="5530" y="1427"/>
                    <a:pt x="4885" y="2989"/>
                    <a:pt x="6014" y="4680"/>
                  </a:cubicBezTo>
                  <a:cubicBezTo>
                    <a:pt x="7142" y="6372"/>
                    <a:pt x="10043" y="8194"/>
                    <a:pt x="12784" y="10015"/>
                  </a:cubicBezTo>
                  <a:cubicBezTo>
                    <a:pt x="15524" y="11837"/>
                    <a:pt x="18103" y="13659"/>
                    <a:pt x="19554" y="15220"/>
                  </a:cubicBezTo>
                  <a:cubicBezTo>
                    <a:pt x="21005" y="16782"/>
                    <a:pt x="21327" y="18083"/>
                    <a:pt x="20521" y="19124"/>
                  </a:cubicBezTo>
                  <a:cubicBezTo>
                    <a:pt x="19715" y="20165"/>
                    <a:pt x="17781" y="20946"/>
                    <a:pt x="14879" y="21206"/>
                  </a:cubicBezTo>
                  <a:cubicBezTo>
                    <a:pt x="11978" y="21466"/>
                    <a:pt x="8109" y="21206"/>
                    <a:pt x="5369" y="19905"/>
                  </a:cubicBezTo>
                  <a:cubicBezTo>
                    <a:pt x="2629" y="18603"/>
                    <a:pt x="1017" y="16261"/>
                    <a:pt x="372" y="14700"/>
                  </a:cubicBezTo>
                  <a:cubicBezTo>
                    <a:pt x="-273" y="13138"/>
                    <a:pt x="49" y="12358"/>
                    <a:pt x="372" y="1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12394170" y="3129917"/>
              <a:ext cx="19261" cy="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1165263" y="3845138"/>
              <a:ext cx="332381" cy="304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19" extrusionOk="0">
                  <a:moveTo>
                    <a:pt x="0" y="1169"/>
                  </a:moveTo>
                  <a:cubicBezTo>
                    <a:pt x="831" y="494"/>
                    <a:pt x="1662" y="-181"/>
                    <a:pt x="4258" y="44"/>
                  </a:cubicBezTo>
                  <a:cubicBezTo>
                    <a:pt x="6854" y="269"/>
                    <a:pt x="11215" y="1394"/>
                    <a:pt x="14019" y="2182"/>
                  </a:cubicBezTo>
                  <a:cubicBezTo>
                    <a:pt x="16823" y="2969"/>
                    <a:pt x="18069" y="3419"/>
                    <a:pt x="19212" y="3644"/>
                  </a:cubicBezTo>
                  <a:cubicBezTo>
                    <a:pt x="20354" y="3869"/>
                    <a:pt x="21392" y="3869"/>
                    <a:pt x="21496" y="3531"/>
                  </a:cubicBezTo>
                  <a:cubicBezTo>
                    <a:pt x="21600" y="3194"/>
                    <a:pt x="20769" y="2519"/>
                    <a:pt x="19419" y="2181"/>
                  </a:cubicBezTo>
                  <a:cubicBezTo>
                    <a:pt x="18069" y="1844"/>
                    <a:pt x="16200" y="1844"/>
                    <a:pt x="15058" y="3307"/>
                  </a:cubicBezTo>
                  <a:cubicBezTo>
                    <a:pt x="13915" y="4769"/>
                    <a:pt x="13500" y="7694"/>
                    <a:pt x="13500" y="10732"/>
                  </a:cubicBezTo>
                  <a:cubicBezTo>
                    <a:pt x="13500" y="13769"/>
                    <a:pt x="13915" y="16919"/>
                    <a:pt x="13708" y="18832"/>
                  </a:cubicBezTo>
                  <a:cubicBezTo>
                    <a:pt x="13500" y="20744"/>
                    <a:pt x="12669" y="21419"/>
                    <a:pt x="11423" y="21306"/>
                  </a:cubicBezTo>
                  <a:cubicBezTo>
                    <a:pt x="10177" y="21194"/>
                    <a:pt x="8515" y="20294"/>
                    <a:pt x="7477" y="19282"/>
                  </a:cubicBezTo>
                  <a:cubicBezTo>
                    <a:pt x="6438" y="18269"/>
                    <a:pt x="6023" y="17144"/>
                    <a:pt x="5608" y="16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1622293" y="3630691"/>
              <a:ext cx="534890" cy="58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2927" y="0"/>
                  </a:moveTo>
                  <a:cubicBezTo>
                    <a:pt x="2409" y="2007"/>
                    <a:pt x="1892" y="4013"/>
                    <a:pt x="1439" y="6669"/>
                  </a:cubicBezTo>
                  <a:cubicBezTo>
                    <a:pt x="987" y="9325"/>
                    <a:pt x="599" y="12630"/>
                    <a:pt x="340" y="14577"/>
                  </a:cubicBezTo>
                  <a:cubicBezTo>
                    <a:pt x="81" y="16525"/>
                    <a:pt x="-48" y="17115"/>
                    <a:pt x="17" y="17056"/>
                  </a:cubicBezTo>
                  <a:cubicBezTo>
                    <a:pt x="81" y="16997"/>
                    <a:pt x="340" y="16289"/>
                    <a:pt x="599" y="15639"/>
                  </a:cubicBezTo>
                  <a:cubicBezTo>
                    <a:pt x="857" y="14990"/>
                    <a:pt x="1116" y="14400"/>
                    <a:pt x="1633" y="13692"/>
                  </a:cubicBezTo>
                  <a:cubicBezTo>
                    <a:pt x="2151" y="12984"/>
                    <a:pt x="2927" y="12157"/>
                    <a:pt x="3380" y="12039"/>
                  </a:cubicBezTo>
                  <a:cubicBezTo>
                    <a:pt x="3832" y="11921"/>
                    <a:pt x="3962" y="12511"/>
                    <a:pt x="4091" y="13692"/>
                  </a:cubicBezTo>
                  <a:cubicBezTo>
                    <a:pt x="4220" y="14872"/>
                    <a:pt x="4350" y="16643"/>
                    <a:pt x="4738" y="17882"/>
                  </a:cubicBezTo>
                  <a:cubicBezTo>
                    <a:pt x="5126" y="19121"/>
                    <a:pt x="5772" y="19830"/>
                    <a:pt x="6484" y="20184"/>
                  </a:cubicBezTo>
                  <a:cubicBezTo>
                    <a:pt x="7195" y="20538"/>
                    <a:pt x="7971" y="20538"/>
                    <a:pt x="9071" y="20361"/>
                  </a:cubicBezTo>
                  <a:cubicBezTo>
                    <a:pt x="10170" y="20184"/>
                    <a:pt x="11593" y="19830"/>
                    <a:pt x="12757" y="19180"/>
                  </a:cubicBezTo>
                  <a:cubicBezTo>
                    <a:pt x="13921" y="18531"/>
                    <a:pt x="14826" y="17587"/>
                    <a:pt x="15344" y="16820"/>
                  </a:cubicBezTo>
                  <a:cubicBezTo>
                    <a:pt x="15861" y="16052"/>
                    <a:pt x="15990" y="15462"/>
                    <a:pt x="15667" y="15049"/>
                  </a:cubicBezTo>
                  <a:cubicBezTo>
                    <a:pt x="15344" y="14636"/>
                    <a:pt x="14568" y="14400"/>
                    <a:pt x="13856" y="14400"/>
                  </a:cubicBezTo>
                  <a:cubicBezTo>
                    <a:pt x="13145" y="14400"/>
                    <a:pt x="12498" y="14636"/>
                    <a:pt x="12239" y="15049"/>
                  </a:cubicBezTo>
                  <a:cubicBezTo>
                    <a:pt x="11981" y="15462"/>
                    <a:pt x="12110" y="16052"/>
                    <a:pt x="13403" y="17056"/>
                  </a:cubicBezTo>
                  <a:cubicBezTo>
                    <a:pt x="14697" y="18059"/>
                    <a:pt x="17154" y="19475"/>
                    <a:pt x="18706" y="20302"/>
                  </a:cubicBezTo>
                  <a:cubicBezTo>
                    <a:pt x="20259" y="21128"/>
                    <a:pt x="20905" y="21364"/>
                    <a:pt x="21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2737005" y="3907699"/>
              <a:ext cx="537291" cy="291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96" extrusionOk="0">
                  <a:moveTo>
                    <a:pt x="306" y="166"/>
                  </a:moveTo>
                  <a:cubicBezTo>
                    <a:pt x="949" y="-69"/>
                    <a:pt x="1591" y="-304"/>
                    <a:pt x="3134" y="1339"/>
                  </a:cubicBezTo>
                  <a:cubicBezTo>
                    <a:pt x="4677" y="2983"/>
                    <a:pt x="7120" y="6505"/>
                    <a:pt x="8406" y="8853"/>
                  </a:cubicBezTo>
                  <a:cubicBezTo>
                    <a:pt x="9691" y="11200"/>
                    <a:pt x="9820" y="12374"/>
                    <a:pt x="8856" y="14018"/>
                  </a:cubicBezTo>
                  <a:cubicBezTo>
                    <a:pt x="7891" y="15661"/>
                    <a:pt x="5834" y="17774"/>
                    <a:pt x="4484" y="18831"/>
                  </a:cubicBezTo>
                  <a:cubicBezTo>
                    <a:pt x="3134" y="19887"/>
                    <a:pt x="2491" y="19887"/>
                    <a:pt x="1849" y="19653"/>
                  </a:cubicBezTo>
                  <a:cubicBezTo>
                    <a:pt x="1206" y="19418"/>
                    <a:pt x="563" y="18948"/>
                    <a:pt x="241" y="18126"/>
                  </a:cubicBezTo>
                  <a:cubicBezTo>
                    <a:pt x="-80" y="17305"/>
                    <a:pt x="-80" y="16131"/>
                    <a:pt x="241" y="15309"/>
                  </a:cubicBezTo>
                  <a:cubicBezTo>
                    <a:pt x="563" y="14487"/>
                    <a:pt x="1206" y="14018"/>
                    <a:pt x="3134" y="13431"/>
                  </a:cubicBezTo>
                  <a:cubicBezTo>
                    <a:pt x="5063" y="12844"/>
                    <a:pt x="8277" y="12139"/>
                    <a:pt x="10784" y="11200"/>
                  </a:cubicBezTo>
                  <a:cubicBezTo>
                    <a:pt x="13291" y="10261"/>
                    <a:pt x="15091" y="9087"/>
                    <a:pt x="16056" y="7796"/>
                  </a:cubicBezTo>
                  <a:cubicBezTo>
                    <a:pt x="17020" y="6505"/>
                    <a:pt x="17149" y="5096"/>
                    <a:pt x="16891" y="4039"/>
                  </a:cubicBezTo>
                  <a:cubicBezTo>
                    <a:pt x="16634" y="2983"/>
                    <a:pt x="15991" y="2279"/>
                    <a:pt x="15284" y="1926"/>
                  </a:cubicBezTo>
                  <a:cubicBezTo>
                    <a:pt x="14577" y="1574"/>
                    <a:pt x="13806" y="1574"/>
                    <a:pt x="13420" y="2279"/>
                  </a:cubicBezTo>
                  <a:cubicBezTo>
                    <a:pt x="13034" y="2983"/>
                    <a:pt x="13034" y="4392"/>
                    <a:pt x="13227" y="6270"/>
                  </a:cubicBezTo>
                  <a:cubicBezTo>
                    <a:pt x="13420" y="8148"/>
                    <a:pt x="13806" y="10496"/>
                    <a:pt x="15220" y="13079"/>
                  </a:cubicBezTo>
                  <a:cubicBezTo>
                    <a:pt x="16634" y="15661"/>
                    <a:pt x="19077" y="18479"/>
                    <a:pt x="21520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3369527" y="3964541"/>
              <a:ext cx="413238" cy="21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0675" extrusionOk="0">
                  <a:moveTo>
                    <a:pt x="8464" y="313"/>
                  </a:moveTo>
                  <a:cubicBezTo>
                    <a:pt x="6815" y="0"/>
                    <a:pt x="5166" y="-313"/>
                    <a:pt x="3682" y="626"/>
                  </a:cubicBezTo>
                  <a:cubicBezTo>
                    <a:pt x="2198" y="1565"/>
                    <a:pt x="879" y="3757"/>
                    <a:pt x="302" y="5635"/>
                  </a:cubicBezTo>
                  <a:cubicBezTo>
                    <a:pt x="-275" y="7513"/>
                    <a:pt x="-110" y="9078"/>
                    <a:pt x="1539" y="11739"/>
                  </a:cubicBezTo>
                  <a:cubicBezTo>
                    <a:pt x="3188" y="14400"/>
                    <a:pt x="6320" y="18157"/>
                    <a:pt x="9618" y="19722"/>
                  </a:cubicBezTo>
                  <a:cubicBezTo>
                    <a:pt x="12916" y="21287"/>
                    <a:pt x="16378" y="20661"/>
                    <a:pt x="18357" y="19722"/>
                  </a:cubicBezTo>
                  <a:cubicBezTo>
                    <a:pt x="20336" y="18783"/>
                    <a:pt x="20830" y="17530"/>
                    <a:pt x="21078" y="16122"/>
                  </a:cubicBezTo>
                  <a:cubicBezTo>
                    <a:pt x="21325" y="14713"/>
                    <a:pt x="21325" y="13148"/>
                    <a:pt x="20583" y="11583"/>
                  </a:cubicBezTo>
                  <a:cubicBezTo>
                    <a:pt x="19841" y="10017"/>
                    <a:pt x="18357" y="8452"/>
                    <a:pt x="17038" y="7670"/>
                  </a:cubicBezTo>
                  <a:cubicBezTo>
                    <a:pt x="15719" y="6887"/>
                    <a:pt x="14565" y="6887"/>
                    <a:pt x="14235" y="8765"/>
                  </a:cubicBezTo>
                  <a:cubicBezTo>
                    <a:pt x="13905" y="10644"/>
                    <a:pt x="14400" y="14400"/>
                    <a:pt x="14894" y="18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3832851" y="4023889"/>
              <a:ext cx="356321" cy="15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4" extrusionOk="0">
                  <a:moveTo>
                    <a:pt x="0" y="5405"/>
                  </a:moveTo>
                  <a:cubicBezTo>
                    <a:pt x="1946" y="4541"/>
                    <a:pt x="3892" y="3677"/>
                    <a:pt x="5351" y="3677"/>
                  </a:cubicBezTo>
                  <a:cubicBezTo>
                    <a:pt x="6811" y="3677"/>
                    <a:pt x="7784" y="4541"/>
                    <a:pt x="8465" y="6053"/>
                  </a:cubicBezTo>
                  <a:cubicBezTo>
                    <a:pt x="9146" y="7565"/>
                    <a:pt x="9535" y="9725"/>
                    <a:pt x="9730" y="11885"/>
                  </a:cubicBezTo>
                  <a:cubicBezTo>
                    <a:pt x="9924" y="14045"/>
                    <a:pt x="9924" y="16205"/>
                    <a:pt x="9827" y="16205"/>
                  </a:cubicBezTo>
                  <a:cubicBezTo>
                    <a:pt x="9730" y="16205"/>
                    <a:pt x="9535" y="14045"/>
                    <a:pt x="9535" y="11885"/>
                  </a:cubicBezTo>
                  <a:cubicBezTo>
                    <a:pt x="9535" y="9725"/>
                    <a:pt x="9730" y="7565"/>
                    <a:pt x="10119" y="5621"/>
                  </a:cubicBezTo>
                  <a:cubicBezTo>
                    <a:pt x="10508" y="3677"/>
                    <a:pt x="11092" y="1949"/>
                    <a:pt x="11870" y="869"/>
                  </a:cubicBezTo>
                  <a:cubicBezTo>
                    <a:pt x="12649" y="-211"/>
                    <a:pt x="13622" y="-643"/>
                    <a:pt x="14497" y="1733"/>
                  </a:cubicBezTo>
                  <a:cubicBezTo>
                    <a:pt x="15373" y="4109"/>
                    <a:pt x="16151" y="9293"/>
                    <a:pt x="16735" y="12965"/>
                  </a:cubicBezTo>
                  <a:cubicBezTo>
                    <a:pt x="17319" y="16637"/>
                    <a:pt x="17708" y="18797"/>
                    <a:pt x="18389" y="19877"/>
                  </a:cubicBezTo>
                  <a:cubicBezTo>
                    <a:pt x="19070" y="20957"/>
                    <a:pt x="20043" y="20957"/>
                    <a:pt x="20627" y="20741"/>
                  </a:cubicBezTo>
                  <a:cubicBezTo>
                    <a:pt x="21211" y="20525"/>
                    <a:pt x="21405" y="20093"/>
                    <a:pt x="21600" y="19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4239268" y="3702196"/>
              <a:ext cx="354376" cy="477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16" extrusionOk="0">
                  <a:moveTo>
                    <a:pt x="9223" y="16664"/>
                  </a:moveTo>
                  <a:cubicBezTo>
                    <a:pt x="7277" y="16520"/>
                    <a:pt x="5331" y="16376"/>
                    <a:pt x="3774" y="16376"/>
                  </a:cubicBezTo>
                  <a:cubicBezTo>
                    <a:pt x="2217" y="16376"/>
                    <a:pt x="1050" y="16520"/>
                    <a:pt x="466" y="17024"/>
                  </a:cubicBezTo>
                  <a:cubicBezTo>
                    <a:pt x="-118" y="17528"/>
                    <a:pt x="-118" y="18392"/>
                    <a:pt x="271" y="19040"/>
                  </a:cubicBezTo>
                  <a:cubicBezTo>
                    <a:pt x="660" y="19688"/>
                    <a:pt x="1439" y="20120"/>
                    <a:pt x="3287" y="20120"/>
                  </a:cubicBezTo>
                  <a:cubicBezTo>
                    <a:pt x="5136" y="20120"/>
                    <a:pt x="8055" y="19688"/>
                    <a:pt x="10098" y="18032"/>
                  </a:cubicBezTo>
                  <a:cubicBezTo>
                    <a:pt x="12141" y="16376"/>
                    <a:pt x="13309" y="13496"/>
                    <a:pt x="13796" y="10544"/>
                  </a:cubicBezTo>
                  <a:cubicBezTo>
                    <a:pt x="14282" y="7592"/>
                    <a:pt x="14087" y="4568"/>
                    <a:pt x="13796" y="2624"/>
                  </a:cubicBezTo>
                  <a:cubicBezTo>
                    <a:pt x="13504" y="680"/>
                    <a:pt x="13114" y="-184"/>
                    <a:pt x="12920" y="32"/>
                  </a:cubicBezTo>
                  <a:cubicBezTo>
                    <a:pt x="12725" y="248"/>
                    <a:pt x="12725" y="1544"/>
                    <a:pt x="13017" y="4136"/>
                  </a:cubicBezTo>
                  <a:cubicBezTo>
                    <a:pt x="13309" y="6728"/>
                    <a:pt x="13893" y="10616"/>
                    <a:pt x="14866" y="13640"/>
                  </a:cubicBezTo>
                  <a:cubicBezTo>
                    <a:pt x="15839" y="16664"/>
                    <a:pt x="17201" y="18824"/>
                    <a:pt x="18368" y="19976"/>
                  </a:cubicBezTo>
                  <a:cubicBezTo>
                    <a:pt x="19536" y="21128"/>
                    <a:pt x="20509" y="21272"/>
                    <a:pt x="21482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5174861" y="3886978"/>
              <a:ext cx="841707" cy="21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079" extrusionOk="0">
                  <a:moveTo>
                    <a:pt x="3104" y="9615"/>
                  </a:moveTo>
                  <a:cubicBezTo>
                    <a:pt x="2695" y="9307"/>
                    <a:pt x="2286" y="8998"/>
                    <a:pt x="1754" y="9461"/>
                  </a:cubicBezTo>
                  <a:cubicBezTo>
                    <a:pt x="1222" y="9924"/>
                    <a:pt x="568" y="11158"/>
                    <a:pt x="240" y="12547"/>
                  </a:cubicBezTo>
                  <a:cubicBezTo>
                    <a:pt x="-87" y="13935"/>
                    <a:pt x="-87" y="15478"/>
                    <a:pt x="281" y="17175"/>
                  </a:cubicBezTo>
                  <a:cubicBezTo>
                    <a:pt x="649" y="18872"/>
                    <a:pt x="1386" y="20724"/>
                    <a:pt x="2122" y="21032"/>
                  </a:cubicBezTo>
                  <a:cubicBezTo>
                    <a:pt x="2858" y="21341"/>
                    <a:pt x="3595" y="20107"/>
                    <a:pt x="3963" y="17330"/>
                  </a:cubicBezTo>
                  <a:cubicBezTo>
                    <a:pt x="4331" y="14552"/>
                    <a:pt x="4331" y="10232"/>
                    <a:pt x="4168" y="7610"/>
                  </a:cubicBezTo>
                  <a:cubicBezTo>
                    <a:pt x="4004" y="4987"/>
                    <a:pt x="3677" y="4061"/>
                    <a:pt x="3513" y="4370"/>
                  </a:cubicBezTo>
                  <a:cubicBezTo>
                    <a:pt x="3349" y="4678"/>
                    <a:pt x="3349" y="6221"/>
                    <a:pt x="3595" y="8381"/>
                  </a:cubicBezTo>
                  <a:cubicBezTo>
                    <a:pt x="3840" y="10541"/>
                    <a:pt x="4331" y="13318"/>
                    <a:pt x="4986" y="15478"/>
                  </a:cubicBezTo>
                  <a:cubicBezTo>
                    <a:pt x="5640" y="17638"/>
                    <a:pt x="6458" y="19181"/>
                    <a:pt x="7236" y="19335"/>
                  </a:cubicBezTo>
                  <a:cubicBezTo>
                    <a:pt x="8013" y="19490"/>
                    <a:pt x="8749" y="18255"/>
                    <a:pt x="9199" y="16095"/>
                  </a:cubicBezTo>
                  <a:cubicBezTo>
                    <a:pt x="9649" y="13935"/>
                    <a:pt x="9813" y="10850"/>
                    <a:pt x="9895" y="8535"/>
                  </a:cubicBezTo>
                  <a:cubicBezTo>
                    <a:pt x="9977" y="6221"/>
                    <a:pt x="9977" y="4678"/>
                    <a:pt x="10099" y="3290"/>
                  </a:cubicBezTo>
                  <a:cubicBezTo>
                    <a:pt x="10222" y="1901"/>
                    <a:pt x="10468" y="667"/>
                    <a:pt x="10795" y="204"/>
                  </a:cubicBezTo>
                  <a:cubicBezTo>
                    <a:pt x="11122" y="-259"/>
                    <a:pt x="11531" y="50"/>
                    <a:pt x="12022" y="1284"/>
                  </a:cubicBezTo>
                  <a:cubicBezTo>
                    <a:pt x="12513" y="2518"/>
                    <a:pt x="13086" y="4678"/>
                    <a:pt x="13536" y="7147"/>
                  </a:cubicBezTo>
                  <a:cubicBezTo>
                    <a:pt x="13986" y="9615"/>
                    <a:pt x="14313" y="12392"/>
                    <a:pt x="14477" y="14552"/>
                  </a:cubicBezTo>
                  <a:cubicBezTo>
                    <a:pt x="14640" y="16712"/>
                    <a:pt x="14640" y="18255"/>
                    <a:pt x="14477" y="18564"/>
                  </a:cubicBezTo>
                  <a:cubicBezTo>
                    <a:pt x="14313" y="18872"/>
                    <a:pt x="13986" y="17947"/>
                    <a:pt x="13863" y="16712"/>
                  </a:cubicBezTo>
                  <a:cubicBezTo>
                    <a:pt x="13740" y="15478"/>
                    <a:pt x="13822" y="13935"/>
                    <a:pt x="14436" y="11775"/>
                  </a:cubicBezTo>
                  <a:cubicBezTo>
                    <a:pt x="15049" y="9615"/>
                    <a:pt x="16195" y="6838"/>
                    <a:pt x="17177" y="5758"/>
                  </a:cubicBezTo>
                  <a:cubicBezTo>
                    <a:pt x="18158" y="4678"/>
                    <a:pt x="18977" y="5295"/>
                    <a:pt x="19672" y="6992"/>
                  </a:cubicBezTo>
                  <a:cubicBezTo>
                    <a:pt x="20368" y="8690"/>
                    <a:pt x="20940" y="11467"/>
                    <a:pt x="21227" y="13627"/>
                  </a:cubicBezTo>
                  <a:cubicBezTo>
                    <a:pt x="21513" y="15787"/>
                    <a:pt x="21513" y="17330"/>
                    <a:pt x="21308" y="18564"/>
                  </a:cubicBezTo>
                  <a:cubicBezTo>
                    <a:pt x="21104" y="19798"/>
                    <a:pt x="20695" y="20724"/>
                    <a:pt x="20040" y="20415"/>
                  </a:cubicBezTo>
                  <a:cubicBezTo>
                    <a:pt x="19386" y="20107"/>
                    <a:pt x="18486" y="18564"/>
                    <a:pt x="17586" y="17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6182639" y="3694893"/>
              <a:ext cx="1030441" cy="45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15211"/>
                  </a:moveTo>
                  <a:cubicBezTo>
                    <a:pt x="673" y="14603"/>
                    <a:pt x="1346" y="13994"/>
                    <a:pt x="1783" y="13386"/>
                  </a:cubicBezTo>
                  <a:cubicBezTo>
                    <a:pt x="2221" y="12777"/>
                    <a:pt x="2422" y="12169"/>
                    <a:pt x="2355" y="11865"/>
                  </a:cubicBezTo>
                  <a:cubicBezTo>
                    <a:pt x="2288" y="11561"/>
                    <a:pt x="1951" y="11561"/>
                    <a:pt x="1615" y="11561"/>
                  </a:cubicBezTo>
                  <a:cubicBezTo>
                    <a:pt x="1279" y="11561"/>
                    <a:pt x="942" y="11561"/>
                    <a:pt x="673" y="11865"/>
                  </a:cubicBezTo>
                  <a:cubicBezTo>
                    <a:pt x="404" y="12169"/>
                    <a:pt x="202" y="12777"/>
                    <a:pt x="236" y="13766"/>
                  </a:cubicBezTo>
                  <a:cubicBezTo>
                    <a:pt x="269" y="14755"/>
                    <a:pt x="538" y="16124"/>
                    <a:pt x="1279" y="17113"/>
                  </a:cubicBezTo>
                  <a:cubicBezTo>
                    <a:pt x="2019" y="18101"/>
                    <a:pt x="3230" y="18710"/>
                    <a:pt x="4206" y="18786"/>
                  </a:cubicBezTo>
                  <a:cubicBezTo>
                    <a:pt x="5181" y="18862"/>
                    <a:pt x="5921" y="18406"/>
                    <a:pt x="6493" y="17493"/>
                  </a:cubicBezTo>
                  <a:cubicBezTo>
                    <a:pt x="7065" y="16580"/>
                    <a:pt x="7469" y="15211"/>
                    <a:pt x="7806" y="14299"/>
                  </a:cubicBezTo>
                  <a:cubicBezTo>
                    <a:pt x="8142" y="13386"/>
                    <a:pt x="8411" y="12930"/>
                    <a:pt x="8579" y="13082"/>
                  </a:cubicBezTo>
                  <a:cubicBezTo>
                    <a:pt x="8748" y="13234"/>
                    <a:pt x="8815" y="13994"/>
                    <a:pt x="8916" y="15211"/>
                  </a:cubicBezTo>
                  <a:cubicBezTo>
                    <a:pt x="9017" y="16428"/>
                    <a:pt x="9151" y="18101"/>
                    <a:pt x="9320" y="19242"/>
                  </a:cubicBezTo>
                  <a:cubicBezTo>
                    <a:pt x="9488" y="20383"/>
                    <a:pt x="9690" y="20992"/>
                    <a:pt x="9993" y="21296"/>
                  </a:cubicBezTo>
                  <a:cubicBezTo>
                    <a:pt x="10295" y="21600"/>
                    <a:pt x="10699" y="21600"/>
                    <a:pt x="11136" y="20839"/>
                  </a:cubicBezTo>
                  <a:cubicBezTo>
                    <a:pt x="11574" y="20079"/>
                    <a:pt x="12045" y="18558"/>
                    <a:pt x="12516" y="16504"/>
                  </a:cubicBezTo>
                  <a:cubicBezTo>
                    <a:pt x="12987" y="14451"/>
                    <a:pt x="13458" y="11865"/>
                    <a:pt x="13727" y="9279"/>
                  </a:cubicBezTo>
                  <a:cubicBezTo>
                    <a:pt x="13996" y="6693"/>
                    <a:pt x="14064" y="4107"/>
                    <a:pt x="14064" y="2434"/>
                  </a:cubicBezTo>
                  <a:cubicBezTo>
                    <a:pt x="14064" y="761"/>
                    <a:pt x="13996" y="0"/>
                    <a:pt x="13963" y="0"/>
                  </a:cubicBezTo>
                  <a:cubicBezTo>
                    <a:pt x="13929" y="0"/>
                    <a:pt x="13929" y="761"/>
                    <a:pt x="13895" y="3651"/>
                  </a:cubicBezTo>
                  <a:cubicBezTo>
                    <a:pt x="13862" y="6541"/>
                    <a:pt x="13794" y="11561"/>
                    <a:pt x="13794" y="14527"/>
                  </a:cubicBezTo>
                  <a:cubicBezTo>
                    <a:pt x="13794" y="17493"/>
                    <a:pt x="13862" y="18406"/>
                    <a:pt x="14030" y="19090"/>
                  </a:cubicBezTo>
                  <a:cubicBezTo>
                    <a:pt x="14198" y="19775"/>
                    <a:pt x="14467" y="20231"/>
                    <a:pt x="14770" y="20535"/>
                  </a:cubicBezTo>
                  <a:cubicBezTo>
                    <a:pt x="15073" y="20839"/>
                    <a:pt x="15409" y="20992"/>
                    <a:pt x="15712" y="20763"/>
                  </a:cubicBezTo>
                  <a:cubicBezTo>
                    <a:pt x="16015" y="20535"/>
                    <a:pt x="16284" y="19927"/>
                    <a:pt x="16520" y="19318"/>
                  </a:cubicBezTo>
                  <a:cubicBezTo>
                    <a:pt x="16755" y="18710"/>
                    <a:pt x="16957" y="18101"/>
                    <a:pt x="17226" y="17341"/>
                  </a:cubicBezTo>
                  <a:cubicBezTo>
                    <a:pt x="17495" y="16580"/>
                    <a:pt x="17832" y="15668"/>
                    <a:pt x="18101" y="15515"/>
                  </a:cubicBezTo>
                  <a:cubicBezTo>
                    <a:pt x="18370" y="15363"/>
                    <a:pt x="18572" y="15972"/>
                    <a:pt x="18976" y="16580"/>
                  </a:cubicBezTo>
                  <a:cubicBezTo>
                    <a:pt x="19379" y="17189"/>
                    <a:pt x="19985" y="17797"/>
                    <a:pt x="20456" y="17949"/>
                  </a:cubicBezTo>
                  <a:cubicBezTo>
                    <a:pt x="20927" y="18101"/>
                    <a:pt x="21264" y="17797"/>
                    <a:pt x="21600" y="17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7145667" y="3794405"/>
              <a:ext cx="86674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6808607" y="3871448"/>
              <a:ext cx="182977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7325302" y="3925618"/>
              <a:ext cx="552267" cy="19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295" extrusionOk="0">
                  <a:moveTo>
                    <a:pt x="2003" y="2482"/>
                  </a:moveTo>
                  <a:cubicBezTo>
                    <a:pt x="1378" y="1785"/>
                    <a:pt x="754" y="1089"/>
                    <a:pt x="379" y="1785"/>
                  </a:cubicBezTo>
                  <a:cubicBezTo>
                    <a:pt x="5" y="2482"/>
                    <a:pt x="-120" y="4572"/>
                    <a:pt x="130" y="6489"/>
                  </a:cubicBezTo>
                  <a:cubicBezTo>
                    <a:pt x="379" y="8405"/>
                    <a:pt x="1004" y="10147"/>
                    <a:pt x="2003" y="11366"/>
                  </a:cubicBezTo>
                  <a:cubicBezTo>
                    <a:pt x="3001" y="12585"/>
                    <a:pt x="4375" y="13282"/>
                    <a:pt x="5249" y="12934"/>
                  </a:cubicBezTo>
                  <a:cubicBezTo>
                    <a:pt x="6123" y="12585"/>
                    <a:pt x="6497" y="11192"/>
                    <a:pt x="6435" y="9624"/>
                  </a:cubicBezTo>
                  <a:cubicBezTo>
                    <a:pt x="6372" y="8056"/>
                    <a:pt x="5873" y="6314"/>
                    <a:pt x="5311" y="4921"/>
                  </a:cubicBezTo>
                  <a:cubicBezTo>
                    <a:pt x="4749" y="3527"/>
                    <a:pt x="4125" y="2482"/>
                    <a:pt x="3501" y="1785"/>
                  </a:cubicBezTo>
                  <a:cubicBezTo>
                    <a:pt x="2877" y="1089"/>
                    <a:pt x="2252" y="740"/>
                    <a:pt x="2377" y="566"/>
                  </a:cubicBezTo>
                  <a:cubicBezTo>
                    <a:pt x="2502" y="392"/>
                    <a:pt x="3376" y="392"/>
                    <a:pt x="4749" y="392"/>
                  </a:cubicBezTo>
                  <a:cubicBezTo>
                    <a:pt x="6123" y="392"/>
                    <a:pt x="7996" y="392"/>
                    <a:pt x="9244" y="218"/>
                  </a:cubicBezTo>
                  <a:cubicBezTo>
                    <a:pt x="10493" y="43"/>
                    <a:pt x="11117" y="-305"/>
                    <a:pt x="11429" y="566"/>
                  </a:cubicBezTo>
                  <a:cubicBezTo>
                    <a:pt x="11741" y="1437"/>
                    <a:pt x="11741" y="3527"/>
                    <a:pt x="11679" y="5443"/>
                  </a:cubicBezTo>
                  <a:cubicBezTo>
                    <a:pt x="11616" y="7360"/>
                    <a:pt x="11492" y="9101"/>
                    <a:pt x="11429" y="11018"/>
                  </a:cubicBezTo>
                  <a:cubicBezTo>
                    <a:pt x="11367" y="12934"/>
                    <a:pt x="11367" y="15024"/>
                    <a:pt x="11492" y="15198"/>
                  </a:cubicBezTo>
                  <a:cubicBezTo>
                    <a:pt x="11616" y="15372"/>
                    <a:pt x="11866" y="13631"/>
                    <a:pt x="12428" y="11192"/>
                  </a:cubicBezTo>
                  <a:cubicBezTo>
                    <a:pt x="12990" y="8753"/>
                    <a:pt x="13864" y="5618"/>
                    <a:pt x="14613" y="3701"/>
                  </a:cubicBezTo>
                  <a:cubicBezTo>
                    <a:pt x="15362" y="1785"/>
                    <a:pt x="15986" y="1089"/>
                    <a:pt x="16361" y="1611"/>
                  </a:cubicBezTo>
                  <a:cubicBezTo>
                    <a:pt x="16736" y="2134"/>
                    <a:pt x="16860" y="3876"/>
                    <a:pt x="17173" y="7011"/>
                  </a:cubicBezTo>
                  <a:cubicBezTo>
                    <a:pt x="17485" y="10147"/>
                    <a:pt x="17984" y="14676"/>
                    <a:pt x="18733" y="17289"/>
                  </a:cubicBezTo>
                  <a:cubicBezTo>
                    <a:pt x="19482" y="19901"/>
                    <a:pt x="20481" y="20598"/>
                    <a:pt x="21480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8233889" y="3776574"/>
              <a:ext cx="337061" cy="5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659"/>
                  </a:moveTo>
                  <a:cubicBezTo>
                    <a:pt x="19954" y="303"/>
                    <a:pt x="18309" y="-53"/>
                    <a:pt x="17177" y="6"/>
                  </a:cubicBezTo>
                  <a:cubicBezTo>
                    <a:pt x="16046" y="66"/>
                    <a:pt x="15429" y="540"/>
                    <a:pt x="15120" y="1846"/>
                  </a:cubicBezTo>
                  <a:cubicBezTo>
                    <a:pt x="14811" y="3151"/>
                    <a:pt x="14811" y="5288"/>
                    <a:pt x="15017" y="8077"/>
                  </a:cubicBezTo>
                  <a:cubicBezTo>
                    <a:pt x="15223" y="10866"/>
                    <a:pt x="15634" y="14307"/>
                    <a:pt x="15223" y="16562"/>
                  </a:cubicBezTo>
                  <a:cubicBezTo>
                    <a:pt x="14811" y="18817"/>
                    <a:pt x="13577" y="19885"/>
                    <a:pt x="12446" y="20538"/>
                  </a:cubicBezTo>
                  <a:cubicBezTo>
                    <a:pt x="11314" y="21191"/>
                    <a:pt x="10286" y="21428"/>
                    <a:pt x="9257" y="21488"/>
                  </a:cubicBezTo>
                  <a:cubicBezTo>
                    <a:pt x="8229" y="21547"/>
                    <a:pt x="7200" y="21428"/>
                    <a:pt x="5657" y="20063"/>
                  </a:cubicBezTo>
                  <a:cubicBezTo>
                    <a:pt x="4114" y="18699"/>
                    <a:pt x="2057" y="16088"/>
                    <a:pt x="0" y="13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8185737" y="3529719"/>
              <a:ext cx="1369342" cy="64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241" extrusionOk="0">
                  <a:moveTo>
                    <a:pt x="0" y="17855"/>
                  </a:moveTo>
                  <a:cubicBezTo>
                    <a:pt x="1619" y="17750"/>
                    <a:pt x="3237" y="17644"/>
                    <a:pt x="4173" y="17592"/>
                  </a:cubicBezTo>
                  <a:cubicBezTo>
                    <a:pt x="5109" y="17539"/>
                    <a:pt x="5362" y="17539"/>
                    <a:pt x="5615" y="17486"/>
                  </a:cubicBezTo>
                  <a:cubicBezTo>
                    <a:pt x="5868" y="17433"/>
                    <a:pt x="6121" y="17328"/>
                    <a:pt x="6222" y="17539"/>
                  </a:cubicBezTo>
                  <a:cubicBezTo>
                    <a:pt x="6323" y="17750"/>
                    <a:pt x="6273" y="18276"/>
                    <a:pt x="6323" y="18751"/>
                  </a:cubicBezTo>
                  <a:cubicBezTo>
                    <a:pt x="6374" y="19225"/>
                    <a:pt x="6526" y="19646"/>
                    <a:pt x="6829" y="20068"/>
                  </a:cubicBezTo>
                  <a:cubicBezTo>
                    <a:pt x="7133" y="20489"/>
                    <a:pt x="7588" y="20911"/>
                    <a:pt x="7942" y="21016"/>
                  </a:cubicBezTo>
                  <a:cubicBezTo>
                    <a:pt x="8296" y="21121"/>
                    <a:pt x="8549" y="20911"/>
                    <a:pt x="8726" y="20542"/>
                  </a:cubicBezTo>
                  <a:cubicBezTo>
                    <a:pt x="8903" y="20173"/>
                    <a:pt x="9004" y="19646"/>
                    <a:pt x="9004" y="19119"/>
                  </a:cubicBezTo>
                  <a:cubicBezTo>
                    <a:pt x="9004" y="18592"/>
                    <a:pt x="8903" y="18066"/>
                    <a:pt x="8448" y="17644"/>
                  </a:cubicBezTo>
                  <a:cubicBezTo>
                    <a:pt x="7993" y="17223"/>
                    <a:pt x="7183" y="16907"/>
                    <a:pt x="6652" y="16801"/>
                  </a:cubicBezTo>
                  <a:cubicBezTo>
                    <a:pt x="6121" y="16696"/>
                    <a:pt x="5868" y="16801"/>
                    <a:pt x="5893" y="17012"/>
                  </a:cubicBezTo>
                  <a:cubicBezTo>
                    <a:pt x="5919" y="17223"/>
                    <a:pt x="6222" y="17539"/>
                    <a:pt x="7031" y="17592"/>
                  </a:cubicBezTo>
                  <a:cubicBezTo>
                    <a:pt x="7841" y="17644"/>
                    <a:pt x="9156" y="17433"/>
                    <a:pt x="10446" y="16327"/>
                  </a:cubicBezTo>
                  <a:cubicBezTo>
                    <a:pt x="11736" y="15221"/>
                    <a:pt x="13000" y="13219"/>
                    <a:pt x="13759" y="11428"/>
                  </a:cubicBezTo>
                  <a:cubicBezTo>
                    <a:pt x="14518" y="9636"/>
                    <a:pt x="14771" y="8056"/>
                    <a:pt x="14897" y="7002"/>
                  </a:cubicBezTo>
                  <a:cubicBezTo>
                    <a:pt x="15024" y="5949"/>
                    <a:pt x="15024" y="5422"/>
                    <a:pt x="14973" y="4895"/>
                  </a:cubicBezTo>
                  <a:cubicBezTo>
                    <a:pt x="14923" y="4368"/>
                    <a:pt x="14822" y="3841"/>
                    <a:pt x="14644" y="3525"/>
                  </a:cubicBezTo>
                  <a:cubicBezTo>
                    <a:pt x="14467" y="3209"/>
                    <a:pt x="14215" y="3104"/>
                    <a:pt x="14037" y="3314"/>
                  </a:cubicBezTo>
                  <a:cubicBezTo>
                    <a:pt x="13860" y="3525"/>
                    <a:pt x="13759" y="4052"/>
                    <a:pt x="13532" y="5685"/>
                  </a:cubicBezTo>
                  <a:cubicBezTo>
                    <a:pt x="13304" y="7318"/>
                    <a:pt x="12950" y="10058"/>
                    <a:pt x="12798" y="12481"/>
                  </a:cubicBezTo>
                  <a:cubicBezTo>
                    <a:pt x="12646" y="14905"/>
                    <a:pt x="12697" y="17012"/>
                    <a:pt x="12950" y="18382"/>
                  </a:cubicBezTo>
                  <a:cubicBezTo>
                    <a:pt x="13203" y="19752"/>
                    <a:pt x="13658" y="20384"/>
                    <a:pt x="14139" y="20489"/>
                  </a:cubicBezTo>
                  <a:cubicBezTo>
                    <a:pt x="14619" y="20594"/>
                    <a:pt x="15125" y="20173"/>
                    <a:pt x="15884" y="18382"/>
                  </a:cubicBezTo>
                  <a:cubicBezTo>
                    <a:pt x="16643" y="16591"/>
                    <a:pt x="17654" y="13430"/>
                    <a:pt x="18261" y="10690"/>
                  </a:cubicBezTo>
                  <a:cubicBezTo>
                    <a:pt x="18868" y="7951"/>
                    <a:pt x="19071" y="5632"/>
                    <a:pt x="19172" y="4210"/>
                  </a:cubicBezTo>
                  <a:cubicBezTo>
                    <a:pt x="19273" y="2788"/>
                    <a:pt x="19273" y="2261"/>
                    <a:pt x="19248" y="1734"/>
                  </a:cubicBezTo>
                  <a:cubicBezTo>
                    <a:pt x="19222" y="1207"/>
                    <a:pt x="19172" y="680"/>
                    <a:pt x="19020" y="312"/>
                  </a:cubicBezTo>
                  <a:cubicBezTo>
                    <a:pt x="18868" y="-57"/>
                    <a:pt x="18615" y="-268"/>
                    <a:pt x="18337" y="680"/>
                  </a:cubicBezTo>
                  <a:cubicBezTo>
                    <a:pt x="18059" y="1629"/>
                    <a:pt x="17756" y="3736"/>
                    <a:pt x="17452" y="6475"/>
                  </a:cubicBezTo>
                  <a:cubicBezTo>
                    <a:pt x="17148" y="9215"/>
                    <a:pt x="16845" y="12587"/>
                    <a:pt x="16744" y="14852"/>
                  </a:cubicBezTo>
                  <a:cubicBezTo>
                    <a:pt x="16643" y="17117"/>
                    <a:pt x="16744" y="18276"/>
                    <a:pt x="17047" y="19172"/>
                  </a:cubicBezTo>
                  <a:cubicBezTo>
                    <a:pt x="17351" y="20068"/>
                    <a:pt x="17857" y="20700"/>
                    <a:pt x="18363" y="21016"/>
                  </a:cubicBezTo>
                  <a:cubicBezTo>
                    <a:pt x="18868" y="21332"/>
                    <a:pt x="19374" y="21332"/>
                    <a:pt x="19880" y="20911"/>
                  </a:cubicBezTo>
                  <a:cubicBezTo>
                    <a:pt x="20386" y="20489"/>
                    <a:pt x="20892" y="19646"/>
                    <a:pt x="21195" y="18961"/>
                  </a:cubicBezTo>
                  <a:cubicBezTo>
                    <a:pt x="21499" y="18276"/>
                    <a:pt x="21600" y="17750"/>
                    <a:pt x="21575" y="17275"/>
                  </a:cubicBezTo>
                  <a:cubicBezTo>
                    <a:pt x="21549" y="16801"/>
                    <a:pt x="21398" y="16380"/>
                    <a:pt x="21119" y="16222"/>
                  </a:cubicBezTo>
                  <a:cubicBezTo>
                    <a:pt x="20841" y="16064"/>
                    <a:pt x="20437" y="16169"/>
                    <a:pt x="20184" y="16485"/>
                  </a:cubicBezTo>
                  <a:cubicBezTo>
                    <a:pt x="19931" y="16801"/>
                    <a:pt x="19830" y="17328"/>
                    <a:pt x="19728" y="17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9620649" y="3912687"/>
              <a:ext cx="560867" cy="24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770" extrusionOk="0">
                  <a:moveTo>
                    <a:pt x="0" y="5581"/>
                  </a:moveTo>
                  <a:cubicBezTo>
                    <a:pt x="614" y="6135"/>
                    <a:pt x="1227" y="6689"/>
                    <a:pt x="1657" y="7658"/>
                  </a:cubicBezTo>
                  <a:cubicBezTo>
                    <a:pt x="2086" y="8628"/>
                    <a:pt x="2332" y="10012"/>
                    <a:pt x="2639" y="11397"/>
                  </a:cubicBezTo>
                  <a:cubicBezTo>
                    <a:pt x="2945" y="12781"/>
                    <a:pt x="3314" y="14166"/>
                    <a:pt x="3743" y="14443"/>
                  </a:cubicBezTo>
                  <a:cubicBezTo>
                    <a:pt x="4173" y="14720"/>
                    <a:pt x="4664" y="13889"/>
                    <a:pt x="4970" y="12227"/>
                  </a:cubicBezTo>
                  <a:cubicBezTo>
                    <a:pt x="5277" y="10566"/>
                    <a:pt x="5400" y="8074"/>
                    <a:pt x="5584" y="7658"/>
                  </a:cubicBezTo>
                  <a:cubicBezTo>
                    <a:pt x="5768" y="7243"/>
                    <a:pt x="6014" y="8904"/>
                    <a:pt x="6505" y="10981"/>
                  </a:cubicBezTo>
                  <a:cubicBezTo>
                    <a:pt x="6995" y="13058"/>
                    <a:pt x="7732" y="15551"/>
                    <a:pt x="8407" y="16935"/>
                  </a:cubicBezTo>
                  <a:cubicBezTo>
                    <a:pt x="9082" y="18320"/>
                    <a:pt x="9695" y="18597"/>
                    <a:pt x="10186" y="18181"/>
                  </a:cubicBezTo>
                  <a:cubicBezTo>
                    <a:pt x="10677" y="17766"/>
                    <a:pt x="11045" y="16658"/>
                    <a:pt x="11414" y="14581"/>
                  </a:cubicBezTo>
                  <a:cubicBezTo>
                    <a:pt x="11782" y="12504"/>
                    <a:pt x="12150" y="9458"/>
                    <a:pt x="12457" y="6966"/>
                  </a:cubicBezTo>
                  <a:cubicBezTo>
                    <a:pt x="12764" y="4474"/>
                    <a:pt x="13009" y="2535"/>
                    <a:pt x="13439" y="1289"/>
                  </a:cubicBezTo>
                  <a:cubicBezTo>
                    <a:pt x="13868" y="43"/>
                    <a:pt x="14482" y="-511"/>
                    <a:pt x="15525" y="597"/>
                  </a:cubicBezTo>
                  <a:cubicBezTo>
                    <a:pt x="16568" y="1704"/>
                    <a:pt x="18041" y="4474"/>
                    <a:pt x="19084" y="7243"/>
                  </a:cubicBezTo>
                  <a:cubicBezTo>
                    <a:pt x="20127" y="10012"/>
                    <a:pt x="20741" y="12781"/>
                    <a:pt x="21109" y="15135"/>
                  </a:cubicBezTo>
                  <a:cubicBezTo>
                    <a:pt x="21477" y="17489"/>
                    <a:pt x="21600" y="19427"/>
                    <a:pt x="21170" y="20258"/>
                  </a:cubicBezTo>
                  <a:cubicBezTo>
                    <a:pt x="20741" y="21089"/>
                    <a:pt x="19759" y="20812"/>
                    <a:pt x="18961" y="20120"/>
                  </a:cubicBezTo>
                  <a:cubicBezTo>
                    <a:pt x="18164" y="19427"/>
                    <a:pt x="17550" y="18320"/>
                    <a:pt x="16936" y="17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10595910" y="3743614"/>
              <a:ext cx="1422680" cy="530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256" extrusionOk="0">
                  <a:moveTo>
                    <a:pt x="6383" y="878"/>
                  </a:moveTo>
                  <a:cubicBezTo>
                    <a:pt x="5945" y="363"/>
                    <a:pt x="5507" y="-151"/>
                    <a:pt x="5264" y="42"/>
                  </a:cubicBezTo>
                  <a:cubicBezTo>
                    <a:pt x="5020" y="235"/>
                    <a:pt x="4972" y="1135"/>
                    <a:pt x="5020" y="3770"/>
                  </a:cubicBezTo>
                  <a:cubicBezTo>
                    <a:pt x="5069" y="6406"/>
                    <a:pt x="5215" y="10778"/>
                    <a:pt x="5239" y="13928"/>
                  </a:cubicBezTo>
                  <a:cubicBezTo>
                    <a:pt x="5264" y="17078"/>
                    <a:pt x="5166" y="19006"/>
                    <a:pt x="4875" y="20099"/>
                  </a:cubicBezTo>
                  <a:cubicBezTo>
                    <a:pt x="4583" y="21192"/>
                    <a:pt x="4096" y="21449"/>
                    <a:pt x="3512" y="21128"/>
                  </a:cubicBezTo>
                  <a:cubicBezTo>
                    <a:pt x="2929" y="20806"/>
                    <a:pt x="2247" y="19906"/>
                    <a:pt x="1688" y="18685"/>
                  </a:cubicBezTo>
                  <a:cubicBezTo>
                    <a:pt x="1129" y="17463"/>
                    <a:pt x="691" y="15920"/>
                    <a:pt x="399" y="14763"/>
                  </a:cubicBezTo>
                  <a:cubicBezTo>
                    <a:pt x="107" y="13606"/>
                    <a:pt x="-39" y="12835"/>
                    <a:pt x="10" y="12385"/>
                  </a:cubicBezTo>
                  <a:cubicBezTo>
                    <a:pt x="58" y="11935"/>
                    <a:pt x="302" y="11806"/>
                    <a:pt x="1031" y="11678"/>
                  </a:cubicBezTo>
                  <a:cubicBezTo>
                    <a:pt x="1761" y="11549"/>
                    <a:pt x="2977" y="11420"/>
                    <a:pt x="3829" y="11292"/>
                  </a:cubicBezTo>
                  <a:cubicBezTo>
                    <a:pt x="4680" y="11163"/>
                    <a:pt x="5166" y="11035"/>
                    <a:pt x="5507" y="10778"/>
                  </a:cubicBezTo>
                  <a:cubicBezTo>
                    <a:pt x="5847" y="10520"/>
                    <a:pt x="6042" y="10135"/>
                    <a:pt x="6212" y="10199"/>
                  </a:cubicBezTo>
                  <a:cubicBezTo>
                    <a:pt x="6383" y="10263"/>
                    <a:pt x="6529" y="10778"/>
                    <a:pt x="6675" y="11678"/>
                  </a:cubicBezTo>
                  <a:cubicBezTo>
                    <a:pt x="6820" y="12578"/>
                    <a:pt x="6966" y="13863"/>
                    <a:pt x="7356" y="14763"/>
                  </a:cubicBezTo>
                  <a:cubicBezTo>
                    <a:pt x="7745" y="15663"/>
                    <a:pt x="8377" y="16178"/>
                    <a:pt x="8839" y="16435"/>
                  </a:cubicBezTo>
                  <a:cubicBezTo>
                    <a:pt x="9302" y="16692"/>
                    <a:pt x="9593" y="16692"/>
                    <a:pt x="9861" y="16499"/>
                  </a:cubicBezTo>
                  <a:cubicBezTo>
                    <a:pt x="10129" y="16306"/>
                    <a:pt x="10372" y="15920"/>
                    <a:pt x="10542" y="15406"/>
                  </a:cubicBezTo>
                  <a:cubicBezTo>
                    <a:pt x="10712" y="14892"/>
                    <a:pt x="10810" y="14249"/>
                    <a:pt x="10761" y="13670"/>
                  </a:cubicBezTo>
                  <a:cubicBezTo>
                    <a:pt x="10712" y="13092"/>
                    <a:pt x="10518" y="12578"/>
                    <a:pt x="10299" y="12256"/>
                  </a:cubicBezTo>
                  <a:cubicBezTo>
                    <a:pt x="10080" y="11935"/>
                    <a:pt x="9837" y="11806"/>
                    <a:pt x="9666" y="12063"/>
                  </a:cubicBezTo>
                  <a:cubicBezTo>
                    <a:pt x="9496" y="12320"/>
                    <a:pt x="9399" y="12963"/>
                    <a:pt x="9447" y="13542"/>
                  </a:cubicBezTo>
                  <a:cubicBezTo>
                    <a:pt x="9496" y="14120"/>
                    <a:pt x="9691" y="14635"/>
                    <a:pt x="10056" y="15020"/>
                  </a:cubicBezTo>
                  <a:cubicBezTo>
                    <a:pt x="10420" y="15406"/>
                    <a:pt x="10956" y="15663"/>
                    <a:pt x="11418" y="15342"/>
                  </a:cubicBezTo>
                  <a:cubicBezTo>
                    <a:pt x="11880" y="15020"/>
                    <a:pt x="12269" y="14120"/>
                    <a:pt x="12537" y="13413"/>
                  </a:cubicBezTo>
                  <a:cubicBezTo>
                    <a:pt x="12804" y="12706"/>
                    <a:pt x="12950" y="12192"/>
                    <a:pt x="13096" y="11678"/>
                  </a:cubicBezTo>
                  <a:cubicBezTo>
                    <a:pt x="13242" y="11163"/>
                    <a:pt x="13388" y="10649"/>
                    <a:pt x="13534" y="10649"/>
                  </a:cubicBezTo>
                  <a:cubicBezTo>
                    <a:pt x="13680" y="10649"/>
                    <a:pt x="13826" y="11163"/>
                    <a:pt x="13947" y="12192"/>
                  </a:cubicBezTo>
                  <a:cubicBezTo>
                    <a:pt x="14069" y="13220"/>
                    <a:pt x="14166" y="14763"/>
                    <a:pt x="14239" y="15856"/>
                  </a:cubicBezTo>
                  <a:cubicBezTo>
                    <a:pt x="14312" y="16949"/>
                    <a:pt x="14361" y="17592"/>
                    <a:pt x="14458" y="17656"/>
                  </a:cubicBezTo>
                  <a:cubicBezTo>
                    <a:pt x="14556" y="17720"/>
                    <a:pt x="14702" y="17206"/>
                    <a:pt x="14896" y="16370"/>
                  </a:cubicBezTo>
                  <a:cubicBezTo>
                    <a:pt x="15091" y="15535"/>
                    <a:pt x="15334" y="14378"/>
                    <a:pt x="15577" y="13670"/>
                  </a:cubicBezTo>
                  <a:cubicBezTo>
                    <a:pt x="15820" y="12963"/>
                    <a:pt x="16064" y="12706"/>
                    <a:pt x="16210" y="12899"/>
                  </a:cubicBezTo>
                  <a:cubicBezTo>
                    <a:pt x="16356" y="13092"/>
                    <a:pt x="16404" y="13735"/>
                    <a:pt x="16453" y="14506"/>
                  </a:cubicBezTo>
                  <a:cubicBezTo>
                    <a:pt x="16502" y="15278"/>
                    <a:pt x="16550" y="16178"/>
                    <a:pt x="16623" y="16306"/>
                  </a:cubicBezTo>
                  <a:cubicBezTo>
                    <a:pt x="16696" y="16435"/>
                    <a:pt x="16793" y="15792"/>
                    <a:pt x="16939" y="15213"/>
                  </a:cubicBezTo>
                  <a:cubicBezTo>
                    <a:pt x="17085" y="14635"/>
                    <a:pt x="17280" y="14120"/>
                    <a:pt x="17547" y="13735"/>
                  </a:cubicBezTo>
                  <a:cubicBezTo>
                    <a:pt x="17815" y="13349"/>
                    <a:pt x="18156" y="13092"/>
                    <a:pt x="18545" y="13606"/>
                  </a:cubicBezTo>
                  <a:cubicBezTo>
                    <a:pt x="18934" y="14120"/>
                    <a:pt x="19372" y="15406"/>
                    <a:pt x="19883" y="16113"/>
                  </a:cubicBezTo>
                  <a:cubicBezTo>
                    <a:pt x="20393" y="16820"/>
                    <a:pt x="20977" y="16949"/>
                    <a:pt x="21561" y="17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16589632" y="3583342"/>
              <a:ext cx="812284" cy="590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53" extrusionOk="0">
                  <a:moveTo>
                    <a:pt x="1364" y="9674"/>
                  </a:moveTo>
                  <a:cubicBezTo>
                    <a:pt x="938" y="10021"/>
                    <a:pt x="513" y="10367"/>
                    <a:pt x="258" y="11580"/>
                  </a:cubicBezTo>
                  <a:cubicBezTo>
                    <a:pt x="3" y="12793"/>
                    <a:pt x="-82" y="14872"/>
                    <a:pt x="88" y="16431"/>
                  </a:cubicBezTo>
                  <a:cubicBezTo>
                    <a:pt x="258" y="17991"/>
                    <a:pt x="683" y="19030"/>
                    <a:pt x="1364" y="19550"/>
                  </a:cubicBezTo>
                  <a:cubicBezTo>
                    <a:pt x="2044" y="20070"/>
                    <a:pt x="2979" y="20070"/>
                    <a:pt x="4000" y="18337"/>
                  </a:cubicBezTo>
                  <a:cubicBezTo>
                    <a:pt x="5020" y="16605"/>
                    <a:pt x="6126" y="13139"/>
                    <a:pt x="6551" y="10136"/>
                  </a:cubicBezTo>
                  <a:cubicBezTo>
                    <a:pt x="6976" y="7133"/>
                    <a:pt x="6721" y="4592"/>
                    <a:pt x="6466" y="2859"/>
                  </a:cubicBezTo>
                  <a:cubicBezTo>
                    <a:pt x="6211" y="1127"/>
                    <a:pt x="5956" y="203"/>
                    <a:pt x="5828" y="29"/>
                  </a:cubicBezTo>
                  <a:cubicBezTo>
                    <a:pt x="5701" y="-144"/>
                    <a:pt x="5701" y="434"/>
                    <a:pt x="5743" y="2570"/>
                  </a:cubicBezTo>
                  <a:cubicBezTo>
                    <a:pt x="5786" y="4707"/>
                    <a:pt x="5871" y="8404"/>
                    <a:pt x="5913" y="10887"/>
                  </a:cubicBezTo>
                  <a:cubicBezTo>
                    <a:pt x="5956" y="13370"/>
                    <a:pt x="5956" y="14641"/>
                    <a:pt x="5956" y="15565"/>
                  </a:cubicBezTo>
                  <a:cubicBezTo>
                    <a:pt x="5956" y="16489"/>
                    <a:pt x="5956" y="17067"/>
                    <a:pt x="6168" y="17298"/>
                  </a:cubicBezTo>
                  <a:cubicBezTo>
                    <a:pt x="6381" y="17529"/>
                    <a:pt x="6806" y="17413"/>
                    <a:pt x="7827" y="17586"/>
                  </a:cubicBezTo>
                  <a:cubicBezTo>
                    <a:pt x="8847" y="17760"/>
                    <a:pt x="10463" y="18222"/>
                    <a:pt x="11696" y="18280"/>
                  </a:cubicBezTo>
                  <a:cubicBezTo>
                    <a:pt x="12929" y="18337"/>
                    <a:pt x="13779" y="17991"/>
                    <a:pt x="14502" y="17355"/>
                  </a:cubicBezTo>
                  <a:cubicBezTo>
                    <a:pt x="15225" y="16720"/>
                    <a:pt x="15820" y="15796"/>
                    <a:pt x="16118" y="15045"/>
                  </a:cubicBezTo>
                  <a:cubicBezTo>
                    <a:pt x="16416" y="14295"/>
                    <a:pt x="16416" y="13717"/>
                    <a:pt x="16203" y="13197"/>
                  </a:cubicBezTo>
                  <a:cubicBezTo>
                    <a:pt x="15990" y="12677"/>
                    <a:pt x="15565" y="12215"/>
                    <a:pt x="15012" y="11984"/>
                  </a:cubicBezTo>
                  <a:cubicBezTo>
                    <a:pt x="14460" y="11753"/>
                    <a:pt x="13779" y="11753"/>
                    <a:pt x="13397" y="12042"/>
                  </a:cubicBezTo>
                  <a:cubicBezTo>
                    <a:pt x="13014" y="12331"/>
                    <a:pt x="12929" y="12908"/>
                    <a:pt x="13227" y="14063"/>
                  </a:cubicBezTo>
                  <a:cubicBezTo>
                    <a:pt x="13524" y="15219"/>
                    <a:pt x="14205" y="16951"/>
                    <a:pt x="15438" y="18337"/>
                  </a:cubicBezTo>
                  <a:cubicBezTo>
                    <a:pt x="16671" y="19723"/>
                    <a:pt x="18457" y="20763"/>
                    <a:pt x="19562" y="21109"/>
                  </a:cubicBezTo>
                  <a:cubicBezTo>
                    <a:pt x="20668" y="21456"/>
                    <a:pt x="21093" y="21109"/>
                    <a:pt x="21518" y="20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16477408" y="3996642"/>
              <a:ext cx="260019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17926684" y="3845767"/>
              <a:ext cx="245655" cy="22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1270" y="11561"/>
                  </a:moveTo>
                  <a:cubicBezTo>
                    <a:pt x="4075" y="10648"/>
                    <a:pt x="6880" y="9735"/>
                    <a:pt x="9545" y="8670"/>
                  </a:cubicBezTo>
                  <a:cubicBezTo>
                    <a:pt x="12210" y="7606"/>
                    <a:pt x="14735" y="6389"/>
                    <a:pt x="16137" y="5020"/>
                  </a:cubicBezTo>
                  <a:cubicBezTo>
                    <a:pt x="17540" y="3651"/>
                    <a:pt x="17820" y="2130"/>
                    <a:pt x="17119" y="1217"/>
                  </a:cubicBezTo>
                  <a:cubicBezTo>
                    <a:pt x="16418" y="304"/>
                    <a:pt x="14735" y="0"/>
                    <a:pt x="12350" y="0"/>
                  </a:cubicBezTo>
                  <a:cubicBezTo>
                    <a:pt x="9966" y="0"/>
                    <a:pt x="6880" y="304"/>
                    <a:pt x="4355" y="1825"/>
                  </a:cubicBezTo>
                  <a:cubicBezTo>
                    <a:pt x="1831" y="3346"/>
                    <a:pt x="-133" y="6085"/>
                    <a:pt x="7" y="9279"/>
                  </a:cubicBezTo>
                  <a:cubicBezTo>
                    <a:pt x="148" y="12473"/>
                    <a:pt x="2392" y="16124"/>
                    <a:pt x="6319" y="18254"/>
                  </a:cubicBezTo>
                  <a:cubicBezTo>
                    <a:pt x="10246" y="20383"/>
                    <a:pt x="15857" y="20992"/>
                    <a:pt x="214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18300165" y="3883581"/>
              <a:ext cx="224087" cy="5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77" extrusionOk="0">
                  <a:moveTo>
                    <a:pt x="13440" y="1920"/>
                  </a:moveTo>
                  <a:cubicBezTo>
                    <a:pt x="12832" y="1245"/>
                    <a:pt x="12223" y="570"/>
                    <a:pt x="10702" y="232"/>
                  </a:cubicBezTo>
                  <a:cubicBezTo>
                    <a:pt x="9181" y="-105"/>
                    <a:pt x="6747" y="-105"/>
                    <a:pt x="4770" y="435"/>
                  </a:cubicBezTo>
                  <a:cubicBezTo>
                    <a:pt x="2792" y="975"/>
                    <a:pt x="1271" y="2055"/>
                    <a:pt x="511" y="2933"/>
                  </a:cubicBezTo>
                  <a:cubicBezTo>
                    <a:pt x="-250" y="3810"/>
                    <a:pt x="-250" y="4485"/>
                    <a:pt x="1119" y="5160"/>
                  </a:cubicBezTo>
                  <a:cubicBezTo>
                    <a:pt x="2488" y="5835"/>
                    <a:pt x="5226" y="6510"/>
                    <a:pt x="8116" y="6578"/>
                  </a:cubicBezTo>
                  <a:cubicBezTo>
                    <a:pt x="11006" y="6645"/>
                    <a:pt x="14049" y="6105"/>
                    <a:pt x="15874" y="5498"/>
                  </a:cubicBezTo>
                  <a:cubicBezTo>
                    <a:pt x="17699" y="4890"/>
                    <a:pt x="18308" y="4215"/>
                    <a:pt x="18004" y="3472"/>
                  </a:cubicBezTo>
                  <a:cubicBezTo>
                    <a:pt x="17699" y="2730"/>
                    <a:pt x="16482" y="1920"/>
                    <a:pt x="15874" y="1920"/>
                  </a:cubicBezTo>
                  <a:cubicBezTo>
                    <a:pt x="15266" y="1920"/>
                    <a:pt x="15266" y="2730"/>
                    <a:pt x="15722" y="4552"/>
                  </a:cubicBezTo>
                  <a:cubicBezTo>
                    <a:pt x="16178" y="6375"/>
                    <a:pt x="17091" y="9210"/>
                    <a:pt x="18003" y="11842"/>
                  </a:cubicBezTo>
                  <a:cubicBezTo>
                    <a:pt x="18916" y="14475"/>
                    <a:pt x="19829" y="16905"/>
                    <a:pt x="20437" y="18592"/>
                  </a:cubicBezTo>
                  <a:cubicBezTo>
                    <a:pt x="21046" y="20280"/>
                    <a:pt x="21350" y="21225"/>
                    <a:pt x="21198" y="21360"/>
                  </a:cubicBezTo>
                  <a:cubicBezTo>
                    <a:pt x="21046" y="21495"/>
                    <a:pt x="20437" y="20820"/>
                    <a:pt x="19829" y="20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8644221" y="3881078"/>
              <a:ext cx="269649" cy="17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" y="4075"/>
                    <a:pt x="1029" y="8151"/>
                    <a:pt x="1543" y="11208"/>
                  </a:cubicBezTo>
                  <a:cubicBezTo>
                    <a:pt x="2057" y="14264"/>
                    <a:pt x="2571" y="16302"/>
                    <a:pt x="3471" y="17524"/>
                  </a:cubicBezTo>
                  <a:cubicBezTo>
                    <a:pt x="4371" y="18747"/>
                    <a:pt x="5657" y="19155"/>
                    <a:pt x="6814" y="17525"/>
                  </a:cubicBezTo>
                  <a:cubicBezTo>
                    <a:pt x="7971" y="15894"/>
                    <a:pt x="9000" y="12226"/>
                    <a:pt x="9514" y="9374"/>
                  </a:cubicBezTo>
                  <a:cubicBezTo>
                    <a:pt x="10029" y="6521"/>
                    <a:pt x="10029" y="4483"/>
                    <a:pt x="9900" y="4483"/>
                  </a:cubicBezTo>
                  <a:cubicBezTo>
                    <a:pt x="9771" y="4483"/>
                    <a:pt x="9514" y="6521"/>
                    <a:pt x="9643" y="9170"/>
                  </a:cubicBezTo>
                  <a:cubicBezTo>
                    <a:pt x="9771" y="11819"/>
                    <a:pt x="10286" y="15079"/>
                    <a:pt x="11829" y="17525"/>
                  </a:cubicBezTo>
                  <a:cubicBezTo>
                    <a:pt x="13371" y="19970"/>
                    <a:pt x="15943" y="21600"/>
                    <a:pt x="17743" y="21600"/>
                  </a:cubicBezTo>
                  <a:cubicBezTo>
                    <a:pt x="19543" y="21600"/>
                    <a:pt x="20571" y="19970"/>
                    <a:pt x="21600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8950541" y="3580139"/>
              <a:ext cx="695230" cy="489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124" extrusionOk="0">
                  <a:moveTo>
                    <a:pt x="3044" y="16719"/>
                  </a:moveTo>
                  <a:cubicBezTo>
                    <a:pt x="2745" y="16165"/>
                    <a:pt x="2446" y="15611"/>
                    <a:pt x="2048" y="15334"/>
                  </a:cubicBezTo>
                  <a:cubicBezTo>
                    <a:pt x="1650" y="15057"/>
                    <a:pt x="1152" y="15057"/>
                    <a:pt x="754" y="15403"/>
                  </a:cubicBezTo>
                  <a:cubicBezTo>
                    <a:pt x="356" y="15750"/>
                    <a:pt x="58" y="16442"/>
                    <a:pt x="8" y="17134"/>
                  </a:cubicBezTo>
                  <a:cubicBezTo>
                    <a:pt x="-42" y="17826"/>
                    <a:pt x="157" y="18519"/>
                    <a:pt x="505" y="18934"/>
                  </a:cubicBezTo>
                  <a:cubicBezTo>
                    <a:pt x="854" y="19350"/>
                    <a:pt x="1352" y="19488"/>
                    <a:pt x="1849" y="19557"/>
                  </a:cubicBezTo>
                  <a:cubicBezTo>
                    <a:pt x="2347" y="19626"/>
                    <a:pt x="2845" y="19626"/>
                    <a:pt x="3193" y="19280"/>
                  </a:cubicBezTo>
                  <a:cubicBezTo>
                    <a:pt x="3541" y="18934"/>
                    <a:pt x="3740" y="18242"/>
                    <a:pt x="4039" y="18242"/>
                  </a:cubicBezTo>
                  <a:cubicBezTo>
                    <a:pt x="4338" y="18242"/>
                    <a:pt x="4736" y="18934"/>
                    <a:pt x="5184" y="19350"/>
                  </a:cubicBezTo>
                  <a:cubicBezTo>
                    <a:pt x="5632" y="19765"/>
                    <a:pt x="6129" y="19903"/>
                    <a:pt x="6727" y="19973"/>
                  </a:cubicBezTo>
                  <a:cubicBezTo>
                    <a:pt x="7324" y="20042"/>
                    <a:pt x="8021" y="20042"/>
                    <a:pt x="8767" y="19419"/>
                  </a:cubicBezTo>
                  <a:cubicBezTo>
                    <a:pt x="9514" y="18796"/>
                    <a:pt x="10310" y="17550"/>
                    <a:pt x="10957" y="15057"/>
                  </a:cubicBezTo>
                  <a:cubicBezTo>
                    <a:pt x="11604" y="12565"/>
                    <a:pt x="12102" y="8826"/>
                    <a:pt x="12301" y="6542"/>
                  </a:cubicBezTo>
                  <a:cubicBezTo>
                    <a:pt x="12500" y="4257"/>
                    <a:pt x="12400" y="3426"/>
                    <a:pt x="12301" y="2665"/>
                  </a:cubicBezTo>
                  <a:cubicBezTo>
                    <a:pt x="12201" y="1903"/>
                    <a:pt x="12102" y="1211"/>
                    <a:pt x="11803" y="657"/>
                  </a:cubicBezTo>
                  <a:cubicBezTo>
                    <a:pt x="11505" y="103"/>
                    <a:pt x="11007" y="-312"/>
                    <a:pt x="10708" y="311"/>
                  </a:cubicBezTo>
                  <a:cubicBezTo>
                    <a:pt x="10410" y="934"/>
                    <a:pt x="10310" y="2596"/>
                    <a:pt x="10211" y="5573"/>
                  </a:cubicBezTo>
                  <a:cubicBezTo>
                    <a:pt x="10111" y="8550"/>
                    <a:pt x="10011" y="12842"/>
                    <a:pt x="10260" y="15680"/>
                  </a:cubicBezTo>
                  <a:cubicBezTo>
                    <a:pt x="10509" y="18519"/>
                    <a:pt x="11106" y="19903"/>
                    <a:pt x="11903" y="20596"/>
                  </a:cubicBezTo>
                  <a:cubicBezTo>
                    <a:pt x="12699" y="21288"/>
                    <a:pt x="13694" y="21288"/>
                    <a:pt x="14540" y="20665"/>
                  </a:cubicBezTo>
                  <a:cubicBezTo>
                    <a:pt x="15387" y="20042"/>
                    <a:pt x="16083" y="18796"/>
                    <a:pt x="16481" y="17826"/>
                  </a:cubicBezTo>
                  <a:cubicBezTo>
                    <a:pt x="16880" y="16857"/>
                    <a:pt x="16979" y="16165"/>
                    <a:pt x="17079" y="16165"/>
                  </a:cubicBezTo>
                  <a:cubicBezTo>
                    <a:pt x="17178" y="16165"/>
                    <a:pt x="17278" y="16857"/>
                    <a:pt x="17626" y="17757"/>
                  </a:cubicBezTo>
                  <a:cubicBezTo>
                    <a:pt x="17975" y="18657"/>
                    <a:pt x="18572" y="19765"/>
                    <a:pt x="19119" y="20388"/>
                  </a:cubicBezTo>
                  <a:cubicBezTo>
                    <a:pt x="19667" y="21011"/>
                    <a:pt x="20164" y="21150"/>
                    <a:pt x="20563" y="20803"/>
                  </a:cubicBezTo>
                  <a:cubicBezTo>
                    <a:pt x="20961" y="20457"/>
                    <a:pt x="21259" y="19626"/>
                    <a:pt x="21558" y="18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9568728" y="3755885"/>
              <a:ext cx="38521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9193148" y="3861818"/>
              <a:ext cx="202236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9693922" y="3836137"/>
              <a:ext cx="760793" cy="17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0"/>
                  </a:moveTo>
                  <a:cubicBezTo>
                    <a:pt x="1549" y="13500"/>
                    <a:pt x="3099" y="13500"/>
                    <a:pt x="4101" y="13307"/>
                  </a:cubicBezTo>
                  <a:cubicBezTo>
                    <a:pt x="5104" y="13114"/>
                    <a:pt x="5559" y="12729"/>
                    <a:pt x="5878" y="11571"/>
                  </a:cubicBezTo>
                  <a:cubicBezTo>
                    <a:pt x="6197" y="10414"/>
                    <a:pt x="6380" y="8486"/>
                    <a:pt x="5970" y="6557"/>
                  </a:cubicBezTo>
                  <a:cubicBezTo>
                    <a:pt x="5559" y="4629"/>
                    <a:pt x="4557" y="2700"/>
                    <a:pt x="3828" y="1543"/>
                  </a:cubicBezTo>
                  <a:cubicBezTo>
                    <a:pt x="3099" y="386"/>
                    <a:pt x="2643" y="0"/>
                    <a:pt x="2096" y="0"/>
                  </a:cubicBezTo>
                  <a:cubicBezTo>
                    <a:pt x="1549" y="0"/>
                    <a:pt x="911" y="386"/>
                    <a:pt x="592" y="1543"/>
                  </a:cubicBezTo>
                  <a:cubicBezTo>
                    <a:pt x="273" y="2700"/>
                    <a:pt x="273" y="4629"/>
                    <a:pt x="1003" y="7136"/>
                  </a:cubicBezTo>
                  <a:cubicBezTo>
                    <a:pt x="1732" y="9643"/>
                    <a:pt x="3190" y="12729"/>
                    <a:pt x="4420" y="14271"/>
                  </a:cubicBezTo>
                  <a:cubicBezTo>
                    <a:pt x="5651" y="15814"/>
                    <a:pt x="6653" y="15814"/>
                    <a:pt x="7519" y="14271"/>
                  </a:cubicBezTo>
                  <a:cubicBezTo>
                    <a:pt x="8385" y="12729"/>
                    <a:pt x="9114" y="9643"/>
                    <a:pt x="9797" y="6943"/>
                  </a:cubicBezTo>
                  <a:cubicBezTo>
                    <a:pt x="10481" y="4243"/>
                    <a:pt x="11119" y="1929"/>
                    <a:pt x="11575" y="1929"/>
                  </a:cubicBezTo>
                  <a:cubicBezTo>
                    <a:pt x="12030" y="1929"/>
                    <a:pt x="12304" y="4243"/>
                    <a:pt x="12440" y="6364"/>
                  </a:cubicBezTo>
                  <a:cubicBezTo>
                    <a:pt x="12577" y="8486"/>
                    <a:pt x="12577" y="10414"/>
                    <a:pt x="12532" y="12343"/>
                  </a:cubicBezTo>
                  <a:cubicBezTo>
                    <a:pt x="12486" y="14271"/>
                    <a:pt x="12395" y="16200"/>
                    <a:pt x="12395" y="16200"/>
                  </a:cubicBezTo>
                  <a:cubicBezTo>
                    <a:pt x="12395" y="16200"/>
                    <a:pt x="12486" y="14271"/>
                    <a:pt x="12896" y="11764"/>
                  </a:cubicBezTo>
                  <a:cubicBezTo>
                    <a:pt x="13306" y="9257"/>
                    <a:pt x="14035" y="6171"/>
                    <a:pt x="14628" y="4243"/>
                  </a:cubicBezTo>
                  <a:cubicBezTo>
                    <a:pt x="15220" y="2314"/>
                    <a:pt x="15676" y="1543"/>
                    <a:pt x="16086" y="2121"/>
                  </a:cubicBezTo>
                  <a:cubicBezTo>
                    <a:pt x="16496" y="2700"/>
                    <a:pt x="16861" y="4629"/>
                    <a:pt x="17772" y="8100"/>
                  </a:cubicBezTo>
                  <a:cubicBezTo>
                    <a:pt x="18684" y="11571"/>
                    <a:pt x="20142" y="165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077521" y="6030988"/>
              <a:ext cx="723342" cy="19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185" extrusionOk="0">
                  <a:moveTo>
                    <a:pt x="4028" y="4970"/>
                  </a:moveTo>
                  <a:cubicBezTo>
                    <a:pt x="4028" y="3228"/>
                    <a:pt x="4028" y="1486"/>
                    <a:pt x="3695" y="615"/>
                  </a:cubicBezTo>
                  <a:cubicBezTo>
                    <a:pt x="3362" y="-256"/>
                    <a:pt x="2696" y="-256"/>
                    <a:pt x="1982" y="963"/>
                  </a:cubicBezTo>
                  <a:cubicBezTo>
                    <a:pt x="1268" y="2183"/>
                    <a:pt x="507" y="4621"/>
                    <a:pt x="174" y="7583"/>
                  </a:cubicBezTo>
                  <a:cubicBezTo>
                    <a:pt x="-159" y="10544"/>
                    <a:pt x="-64" y="14028"/>
                    <a:pt x="888" y="16292"/>
                  </a:cubicBezTo>
                  <a:cubicBezTo>
                    <a:pt x="1839" y="18557"/>
                    <a:pt x="3647" y="19602"/>
                    <a:pt x="4932" y="19079"/>
                  </a:cubicBezTo>
                  <a:cubicBezTo>
                    <a:pt x="6216" y="18557"/>
                    <a:pt x="6978" y="16467"/>
                    <a:pt x="7406" y="14550"/>
                  </a:cubicBezTo>
                  <a:cubicBezTo>
                    <a:pt x="7834" y="12634"/>
                    <a:pt x="7929" y="10892"/>
                    <a:pt x="7691" y="8802"/>
                  </a:cubicBezTo>
                  <a:cubicBezTo>
                    <a:pt x="7453" y="6712"/>
                    <a:pt x="6882" y="4273"/>
                    <a:pt x="6359" y="3054"/>
                  </a:cubicBezTo>
                  <a:cubicBezTo>
                    <a:pt x="5836" y="1834"/>
                    <a:pt x="5360" y="1834"/>
                    <a:pt x="5170" y="2879"/>
                  </a:cubicBezTo>
                  <a:cubicBezTo>
                    <a:pt x="4979" y="3925"/>
                    <a:pt x="5074" y="6015"/>
                    <a:pt x="5455" y="8628"/>
                  </a:cubicBezTo>
                  <a:cubicBezTo>
                    <a:pt x="5836" y="11241"/>
                    <a:pt x="6502" y="14376"/>
                    <a:pt x="7311" y="16815"/>
                  </a:cubicBezTo>
                  <a:cubicBezTo>
                    <a:pt x="8119" y="19254"/>
                    <a:pt x="9071" y="20996"/>
                    <a:pt x="9689" y="21170"/>
                  </a:cubicBezTo>
                  <a:cubicBezTo>
                    <a:pt x="10308" y="21344"/>
                    <a:pt x="10593" y="19950"/>
                    <a:pt x="10974" y="17512"/>
                  </a:cubicBezTo>
                  <a:cubicBezTo>
                    <a:pt x="11355" y="15073"/>
                    <a:pt x="11830" y="11589"/>
                    <a:pt x="12259" y="9325"/>
                  </a:cubicBezTo>
                  <a:cubicBezTo>
                    <a:pt x="12687" y="7060"/>
                    <a:pt x="13067" y="6015"/>
                    <a:pt x="13305" y="6363"/>
                  </a:cubicBezTo>
                  <a:cubicBezTo>
                    <a:pt x="13543" y="6712"/>
                    <a:pt x="13638" y="8454"/>
                    <a:pt x="13781" y="10892"/>
                  </a:cubicBezTo>
                  <a:cubicBezTo>
                    <a:pt x="13924" y="13331"/>
                    <a:pt x="14114" y="16467"/>
                    <a:pt x="14352" y="17163"/>
                  </a:cubicBezTo>
                  <a:cubicBezTo>
                    <a:pt x="14590" y="17860"/>
                    <a:pt x="14875" y="16118"/>
                    <a:pt x="15208" y="14550"/>
                  </a:cubicBezTo>
                  <a:cubicBezTo>
                    <a:pt x="15541" y="12983"/>
                    <a:pt x="15922" y="11589"/>
                    <a:pt x="16350" y="10544"/>
                  </a:cubicBezTo>
                  <a:cubicBezTo>
                    <a:pt x="16778" y="9499"/>
                    <a:pt x="17254" y="8802"/>
                    <a:pt x="17635" y="9150"/>
                  </a:cubicBezTo>
                  <a:cubicBezTo>
                    <a:pt x="18015" y="9499"/>
                    <a:pt x="18301" y="10892"/>
                    <a:pt x="18586" y="12808"/>
                  </a:cubicBezTo>
                  <a:cubicBezTo>
                    <a:pt x="18872" y="14725"/>
                    <a:pt x="19157" y="17163"/>
                    <a:pt x="19633" y="18383"/>
                  </a:cubicBezTo>
                  <a:cubicBezTo>
                    <a:pt x="20109" y="19602"/>
                    <a:pt x="20775" y="19602"/>
                    <a:pt x="21441" y="19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919022" y="5846452"/>
              <a:ext cx="228531" cy="413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93" extrusionOk="0">
                  <a:moveTo>
                    <a:pt x="10557" y="14913"/>
                  </a:moveTo>
                  <a:cubicBezTo>
                    <a:pt x="9057" y="14581"/>
                    <a:pt x="7557" y="14248"/>
                    <a:pt x="5757" y="14248"/>
                  </a:cubicBezTo>
                  <a:cubicBezTo>
                    <a:pt x="3957" y="14248"/>
                    <a:pt x="1857" y="14581"/>
                    <a:pt x="807" y="15162"/>
                  </a:cubicBezTo>
                  <a:cubicBezTo>
                    <a:pt x="-243" y="15744"/>
                    <a:pt x="-243" y="16575"/>
                    <a:pt x="657" y="17239"/>
                  </a:cubicBezTo>
                  <a:cubicBezTo>
                    <a:pt x="1557" y="17904"/>
                    <a:pt x="3357" y="18402"/>
                    <a:pt x="5007" y="18651"/>
                  </a:cubicBezTo>
                  <a:cubicBezTo>
                    <a:pt x="6657" y="18901"/>
                    <a:pt x="8157" y="18901"/>
                    <a:pt x="9957" y="18402"/>
                  </a:cubicBezTo>
                  <a:cubicBezTo>
                    <a:pt x="11757" y="17904"/>
                    <a:pt x="13857" y="16907"/>
                    <a:pt x="14607" y="14248"/>
                  </a:cubicBezTo>
                  <a:cubicBezTo>
                    <a:pt x="15357" y="11590"/>
                    <a:pt x="14757" y="7270"/>
                    <a:pt x="14157" y="4445"/>
                  </a:cubicBezTo>
                  <a:cubicBezTo>
                    <a:pt x="13557" y="1621"/>
                    <a:pt x="12957" y="291"/>
                    <a:pt x="12657" y="42"/>
                  </a:cubicBezTo>
                  <a:cubicBezTo>
                    <a:pt x="12357" y="-207"/>
                    <a:pt x="12357" y="624"/>
                    <a:pt x="13107" y="3448"/>
                  </a:cubicBezTo>
                  <a:cubicBezTo>
                    <a:pt x="13857" y="6273"/>
                    <a:pt x="15357" y="11091"/>
                    <a:pt x="16857" y="14415"/>
                  </a:cubicBezTo>
                  <a:cubicBezTo>
                    <a:pt x="18357" y="17738"/>
                    <a:pt x="19857" y="19565"/>
                    <a:pt x="21357" y="2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2792781" y="5709119"/>
              <a:ext cx="760793" cy="49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0" y="11857"/>
                  </a:moveTo>
                  <a:cubicBezTo>
                    <a:pt x="91" y="13961"/>
                    <a:pt x="182" y="16065"/>
                    <a:pt x="684" y="17608"/>
                  </a:cubicBezTo>
                  <a:cubicBezTo>
                    <a:pt x="1185" y="19151"/>
                    <a:pt x="2096" y="20132"/>
                    <a:pt x="2962" y="20413"/>
                  </a:cubicBezTo>
                  <a:cubicBezTo>
                    <a:pt x="3828" y="20693"/>
                    <a:pt x="4648" y="20273"/>
                    <a:pt x="5468" y="18730"/>
                  </a:cubicBezTo>
                  <a:cubicBezTo>
                    <a:pt x="6289" y="17187"/>
                    <a:pt x="7109" y="14522"/>
                    <a:pt x="7428" y="11506"/>
                  </a:cubicBezTo>
                  <a:cubicBezTo>
                    <a:pt x="7747" y="8491"/>
                    <a:pt x="7565" y="5125"/>
                    <a:pt x="7337" y="3021"/>
                  </a:cubicBezTo>
                  <a:cubicBezTo>
                    <a:pt x="7109" y="917"/>
                    <a:pt x="6835" y="75"/>
                    <a:pt x="6699" y="5"/>
                  </a:cubicBezTo>
                  <a:cubicBezTo>
                    <a:pt x="6562" y="-65"/>
                    <a:pt x="6562" y="636"/>
                    <a:pt x="6562" y="3301"/>
                  </a:cubicBezTo>
                  <a:cubicBezTo>
                    <a:pt x="6562" y="5966"/>
                    <a:pt x="6562" y="10595"/>
                    <a:pt x="6562" y="13260"/>
                  </a:cubicBezTo>
                  <a:cubicBezTo>
                    <a:pt x="6562" y="15925"/>
                    <a:pt x="6562" y="16626"/>
                    <a:pt x="6653" y="17538"/>
                  </a:cubicBezTo>
                  <a:cubicBezTo>
                    <a:pt x="6744" y="18449"/>
                    <a:pt x="6927" y="19571"/>
                    <a:pt x="7018" y="19782"/>
                  </a:cubicBezTo>
                  <a:cubicBezTo>
                    <a:pt x="7109" y="19992"/>
                    <a:pt x="7109" y="19291"/>
                    <a:pt x="7337" y="19080"/>
                  </a:cubicBezTo>
                  <a:cubicBezTo>
                    <a:pt x="7565" y="18870"/>
                    <a:pt x="8020" y="19151"/>
                    <a:pt x="9251" y="19571"/>
                  </a:cubicBezTo>
                  <a:cubicBezTo>
                    <a:pt x="10481" y="19992"/>
                    <a:pt x="12486" y="20553"/>
                    <a:pt x="13944" y="20413"/>
                  </a:cubicBezTo>
                  <a:cubicBezTo>
                    <a:pt x="15403" y="20273"/>
                    <a:pt x="16314" y="19431"/>
                    <a:pt x="16906" y="18590"/>
                  </a:cubicBezTo>
                  <a:cubicBezTo>
                    <a:pt x="17499" y="17748"/>
                    <a:pt x="17772" y="16906"/>
                    <a:pt x="17863" y="16135"/>
                  </a:cubicBezTo>
                  <a:cubicBezTo>
                    <a:pt x="17954" y="15364"/>
                    <a:pt x="17863" y="14662"/>
                    <a:pt x="17590" y="14101"/>
                  </a:cubicBezTo>
                  <a:cubicBezTo>
                    <a:pt x="17316" y="13540"/>
                    <a:pt x="16861" y="13119"/>
                    <a:pt x="16359" y="12909"/>
                  </a:cubicBezTo>
                  <a:cubicBezTo>
                    <a:pt x="15858" y="12699"/>
                    <a:pt x="15311" y="12699"/>
                    <a:pt x="14992" y="13049"/>
                  </a:cubicBezTo>
                  <a:cubicBezTo>
                    <a:pt x="14673" y="13400"/>
                    <a:pt x="14582" y="14101"/>
                    <a:pt x="14810" y="15083"/>
                  </a:cubicBezTo>
                  <a:cubicBezTo>
                    <a:pt x="15038" y="16065"/>
                    <a:pt x="15585" y="17327"/>
                    <a:pt x="16770" y="18449"/>
                  </a:cubicBezTo>
                  <a:cubicBezTo>
                    <a:pt x="17954" y="19571"/>
                    <a:pt x="19777" y="20553"/>
                    <a:pt x="21600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2725368" y="6057521"/>
              <a:ext cx="1829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4227649" y="5965632"/>
              <a:ext cx="240801" cy="217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81" extrusionOk="0">
                  <a:moveTo>
                    <a:pt x="2529" y="12904"/>
                  </a:moveTo>
                  <a:cubicBezTo>
                    <a:pt x="5053" y="10999"/>
                    <a:pt x="7578" y="9093"/>
                    <a:pt x="9401" y="7663"/>
                  </a:cubicBezTo>
                  <a:cubicBezTo>
                    <a:pt x="11225" y="6234"/>
                    <a:pt x="12347" y="5281"/>
                    <a:pt x="13329" y="4169"/>
                  </a:cubicBezTo>
                  <a:cubicBezTo>
                    <a:pt x="14311" y="3057"/>
                    <a:pt x="15152" y="1787"/>
                    <a:pt x="14872" y="993"/>
                  </a:cubicBezTo>
                  <a:cubicBezTo>
                    <a:pt x="14591" y="199"/>
                    <a:pt x="13188" y="-119"/>
                    <a:pt x="11085" y="40"/>
                  </a:cubicBezTo>
                  <a:cubicBezTo>
                    <a:pt x="8981" y="199"/>
                    <a:pt x="6175" y="834"/>
                    <a:pt x="3791" y="2740"/>
                  </a:cubicBezTo>
                  <a:cubicBezTo>
                    <a:pt x="1407" y="4646"/>
                    <a:pt x="-557" y="7822"/>
                    <a:pt x="144" y="10999"/>
                  </a:cubicBezTo>
                  <a:cubicBezTo>
                    <a:pt x="846" y="14175"/>
                    <a:pt x="4212" y="17352"/>
                    <a:pt x="8139" y="19099"/>
                  </a:cubicBezTo>
                  <a:cubicBezTo>
                    <a:pt x="12066" y="20846"/>
                    <a:pt x="16555" y="21163"/>
                    <a:pt x="21043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4580195" y="6025421"/>
              <a:ext cx="177163" cy="45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530" extrusionOk="0">
                  <a:moveTo>
                    <a:pt x="12030" y="604"/>
                  </a:moveTo>
                  <a:cubicBezTo>
                    <a:pt x="10101" y="302"/>
                    <a:pt x="8173" y="0"/>
                    <a:pt x="6244" y="0"/>
                  </a:cubicBezTo>
                  <a:cubicBezTo>
                    <a:pt x="4316" y="0"/>
                    <a:pt x="2387" y="302"/>
                    <a:pt x="1230" y="1208"/>
                  </a:cubicBezTo>
                  <a:cubicBezTo>
                    <a:pt x="73" y="2115"/>
                    <a:pt x="-313" y="3625"/>
                    <a:pt x="266" y="4758"/>
                  </a:cubicBezTo>
                  <a:cubicBezTo>
                    <a:pt x="844" y="5891"/>
                    <a:pt x="2387" y="6646"/>
                    <a:pt x="4894" y="6873"/>
                  </a:cubicBezTo>
                  <a:cubicBezTo>
                    <a:pt x="7401" y="7099"/>
                    <a:pt x="10873" y="6797"/>
                    <a:pt x="12994" y="5891"/>
                  </a:cubicBezTo>
                  <a:cubicBezTo>
                    <a:pt x="15116" y="4985"/>
                    <a:pt x="15887" y="3474"/>
                    <a:pt x="16080" y="2341"/>
                  </a:cubicBezTo>
                  <a:cubicBezTo>
                    <a:pt x="16273" y="1208"/>
                    <a:pt x="15887" y="453"/>
                    <a:pt x="15887" y="453"/>
                  </a:cubicBezTo>
                  <a:cubicBezTo>
                    <a:pt x="15887" y="453"/>
                    <a:pt x="16273" y="1208"/>
                    <a:pt x="17237" y="4078"/>
                  </a:cubicBezTo>
                  <a:cubicBezTo>
                    <a:pt x="18201" y="6948"/>
                    <a:pt x="19744" y="11933"/>
                    <a:pt x="20516" y="14954"/>
                  </a:cubicBezTo>
                  <a:cubicBezTo>
                    <a:pt x="21287" y="17975"/>
                    <a:pt x="21287" y="19032"/>
                    <a:pt x="21287" y="19938"/>
                  </a:cubicBezTo>
                  <a:cubicBezTo>
                    <a:pt x="21287" y="20845"/>
                    <a:pt x="21287" y="21600"/>
                    <a:pt x="21094" y="21524"/>
                  </a:cubicBezTo>
                  <a:cubicBezTo>
                    <a:pt x="20901" y="21449"/>
                    <a:pt x="20516" y="20543"/>
                    <a:pt x="2013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4949963" y="6028630"/>
              <a:ext cx="240758" cy="17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4000"/>
                    <a:pt x="576" y="8000"/>
                    <a:pt x="1296" y="11000"/>
                  </a:cubicBezTo>
                  <a:cubicBezTo>
                    <a:pt x="2016" y="14000"/>
                    <a:pt x="3168" y="16000"/>
                    <a:pt x="4608" y="17000"/>
                  </a:cubicBezTo>
                  <a:cubicBezTo>
                    <a:pt x="6048" y="18000"/>
                    <a:pt x="7776" y="18000"/>
                    <a:pt x="9072" y="16200"/>
                  </a:cubicBezTo>
                  <a:cubicBezTo>
                    <a:pt x="10368" y="14400"/>
                    <a:pt x="11232" y="10800"/>
                    <a:pt x="11664" y="8000"/>
                  </a:cubicBezTo>
                  <a:cubicBezTo>
                    <a:pt x="12096" y="5200"/>
                    <a:pt x="12096" y="3200"/>
                    <a:pt x="12096" y="3200"/>
                  </a:cubicBezTo>
                  <a:cubicBezTo>
                    <a:pt x="12096" y="3200"/>
                    <a:pt x="12096" y="5200"/>
                    <a:pt x="13680" y="8600"/>
                  </a:cubicBezTo>
                  <a:cubicBezTo>
                    <a:pt x="15264" y="12000"/>
                    <a:pt x="1843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5288450" y="5646110"/>
              <a:ext cx="643803" cy="57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312" extrusionOk="0">
                  <a:moveTo>
                    <a:pt x="3498" y="16727"/>
                  </a:moveTo>
                  <a:cubicBezTo>
                    <a:pt x="3068" y="16369"/>
                    <a:pt x="2639" y="16011"/>
                    <a:pt x="2155" y="15712"/>
                  </a:cubicBezTo>
                  <a:cubicBezTo>
                    <a:pt x="1671" y="15414"/>
                    <a:pt x="1134" y="15175"/>
                    <a:pt x="758" y="15354"/>
                  </a:cubicBezTo>
                  <a:cubicBezTo>
                    <a:pt x="382" y="15533"/>
                    <a:pt x="167" y="16130"/>
                    <a:pt x="59" y="16727"/>
                  </a:cubicBezTo>
                  <a:cubicBezTo>
                    <a:pt x="-48" y="17324"/>
                    <a:pt x="-48" y="17920"/>
                    <a:pt x="382" y="18517"/>
                  </a:cubicBezTo>
                  <a:cubicBezTo>
                    <a:pt x="812" y="19114"/>
                    <a:pt x="1671" y="19710"/>
                    <a:pt x="2370" y="19830"/>
                  </a:cubicBezTo>
                  <a:cubicBezTo>
                    <a:pt x="3068" y="19949"/>
                    <a:pt x="3606" y="19591"/>
                    <a:pt x="3928" y="19114"/>
                  </a:cubicBezTo>
                  <a:cubicBezTo>
                    <a:pt x="4251" y="18636"/>
                    <a:pt x="4358" y="18040"/>
                    <a:pt x="4680" y="18219"/>
                  </a:cubicBezTo>
                  <a:cubicBezTo>
                    <a:pt x="5003" y="18398"/>
                    <a:pt x="5540" y="19352"/>
                    <a:pt x="6024" y="20009"/>
                  </a:cubicBezTo>
                  <a:cubicBezTo>
                    <a:pt x="6507" y="20665"/>
                    <a:pt x="6937" y="21023"/>
                    <a:pt x="7474" y="21202"/>
                  </a:cubicBezTo>
                  <a:cubicBezTo>
                    <a:pt x="8012" y="21381"/>
                    <a:pt x="8656" y="21381"/>
                    <a:pt x="9355" y="20904"/>
                  </a:cubicBezTo>
                  <a:cubicBezTo>
                    <a:pt x="10054" y="20426"/>
                    <a:pt x="10806" y="19472"/>
                    <a:pt x="11612" y="17383"/>
                  </a:cubicBezTo>
                  <a:cubicBezTo>
                    <a:pt x="12418" y="15295"/>
                    <a:pt x="13277" y="12073"/>
                    <a:pt x="13654" y="9507"/>
                  </a:cubicBezTo>
                  <a:cubicBezTo>
                    <a:pt x="14030" y="6941"/>
                    <a:pt x="13922" y="5032"/>
                    <a:pt x="13707" y="3719"/>
                  </a:cubicBezTo>
                  <a:cubicBezTo>
                    <a:pt x="13492" y="2406"/>
                    <a:pt x="13170" y="1690"/>
                    <a:pt x="12848" y="1034"/>
                  </a:cubicBezTo>
                  <a:cubicBezTo>
                    <a:pt x="12525" y="378"/>
                    <a:pt x="12203" y="-219"/>
                    <a:pt x="12042" y="79"/>
                  </a:cubicBezTo>
                  <a:cubicBezTo>
                    <a:pt x="11880" y="378"/>
                    <a:pt x="11880" y="1571"/>
                    <a:pt x="11719" y="3898"/>
                  </a:cubicBezTo>
                  <a:cubicBezTo>
                    <a:pt x="11558" y="6225"/>
                    <a:pt x="11236" y="9686"/>
                    <a:pt x="11236" y="12371"/>
                  </a:cubicBezTo>
                  <a:cubicBezTo>
                    <a:pt x="11236" y="15056"/>
                    <a:pt x="11558" y="16966"/>
                    <a:pt x="11934" y="18099"/>
                  </a:cubicBezTo>
                  <a:cubicBezTo>
                    <a:pt x="12310" y="19233"/>
                    <a:pt x="12740" y="19591"/>
                    <a:pt x="13385" y="19770"/>
                  </a:cubicBezTo>
                  <a:cubicBezTo>
                    <a:pt x="14030" y="19949"/>
                    <a:pt x="14889" y="19949"/>
                    <a:pt x="15588" y="19710"/>
                  </a:cubicBezTo>
                  <a:cubicBezTo>
                    <a:pt x="16286" y="19472"/>
                    <a:pt x="16824" y="18994"/>
                    <a:pt x="17146" y="18457"/>
                  </a:cubicBezTo>
                  <a:cubicBezTo>
                    <a:pt x="17468" y="17920"/>
                    <a:pt x="17576" y="17324"/>
                    <a:pt x="17898" y="17025"/>
                  </a:cubicBezTo>
                  <a:cubicBezTo>
                    <a:pt x="18221" y="16727"/>
                    <a:pt x="18758" y="16727"/>
                    <a:pt x="19403" y="16906"/>
                  </a:cubicBezTo>
                  <a:cubicBezTo>
                    <a:pt x="20048" y="17085"/>
                    <a:pt x="20800" y="17443"/>
                    <a:pt x="21552" y="17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5807058" y="5903436"/>
              <a:ext cx="28892" cy="4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6105597" y="5816764"/>
              <a:ext cx="337905" cy="67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562" extrusionOk="0">
                  <a:moveTo>
                    <a:pt x="0" y="0"/>
                  </a:moveTo>
                  <a:cubicBezTo>
                    <a:pt x="408" y="2343"/>
                    <a:pt x="815" y="4687"/>
                    <a:pt x="1121" y="6113"/>
                  </a:cubicBezTo>
                  <a:cubicBezTo>
                    <a:pt x="1426" y="7540"/>
                    <a:pt x="1630" y="8049"/>
                    <a:pt x="2140" y="8457"/>
                  </a:cubicBezTo>
                  <a:cubicBezTo>
                    <a:pt x="2649" y="8864"/>
                    <a:pt x="3464" y="9170"/>
                    <a:pt x="4279" y="9119"/>
                  </a:cubicBezTo>
                  <a:cubicBezTo>
                    <a:pt x="5094" y="9068"/>
                    <a:pt x="5909" y="8660"/>
                    <a:pt x="6725" y="8253"/>
                  </a:cubicBezTo>
                  <a:cubicBezTo>
                    <a:pt x="7540" y="7845"/>
                    <a:pt x="8355" y="7438"/>
                    <a:pt x="8966" y="6979"/>
                  </a:cubicBezTo>
                  <a:cubicBezTo>
                    <a:pt x="9577" y="6521"/>
                    <a:pt x="9985" y="6011"/>
                    <a:pt x="10291" y="6011"/>
                  </a:cubicBezTo>
                  <a:cubicBezTo>
                    <a:pt x="10596" y="6011"/>
                    <a:pt x="10800" y="6521"/>
                    <a:pt x="11309" y="6979"/>
                  </a:cubicBezTo>
                  <a:cubicBezTo>
                    <a:pt x="11819" y="7438"/>
                    <a:pt x="12634" y="7845"/>
                    <a:pt x="13551" y="8049"/>
                  </a:cubicBezTo>
                  <a:cubicBezTo>
                    <a:pt x="14468" y="8253"/>
                    <a:pt x="15487" y="8253"/>
                    <a:pt x="16200" y="7998"/>
                  </a:cubicBezTo>
                  <a:cubicBezTo>
                    <a:pt x="16913" y="7743"/>
                    <a:pt x="17321" y="7234"/>
                    <a:pt x="17830" y="7234"/>
                  </a:cubicBezTo>
                  <a:cubicBezTo>
                    <a:pt x="18340" y="7234"/>
                    <a:pt x="18951" y="7743"/>
                    <a:pt x="19664" y="9425"/>
                  </a:cubicBezTo>
                  <a:cubicBezTo>
                    <a:pt x="20377" y="11106"/>
                    <a:pt x="21192" y="13958"/>
                    <a:pt x="21396" y="15945"/>
                  </a:cubicBezTo>
                  <a:cubicBezTo>
                    <a:pt x="21600" y="17932"/>
                    <a:pt x="21192" y="19053"/>
                    <a:pt x="20683" y="19817"/>
                  </a:cubicBezTo>
                  <a:cubicBezTo>
                    <a:pt x="20174" y="20581"/>
                    <a:pt x="19562" y="20989"/>
                    <a:pt x="18238" y="21243"/>
                  </a:cubicBezTo>
                  <a:cubicBezTo>
                    <a:pt x="16913" y="21498"/>
                    <a:pt x="14875" y="21600"/>
                    <a:pt x="13347" y="21549"/>
                  </a:cubicBezTo>
                  <a:cubicBezTo>
                    <a:pt x="11819" y="21498"/>
                    <a:pt x="10800" y="21294"/>
                    <a:pt x="10087" y="20938"/>
                  </a:cubicBezTo>
                  <a:cubicBezTo>
                    <a:pt x="9374" y="20581"/>
                    <a:pt x="8966" y="20072"/>
                    <a:pt x="10087" y="18747"/>
                  </a:cubicBezTo>
                  <a:cubicBezTo>
                    <a:pt x="11208" y="17423"/>
                    <a:pt x="13857" y="15283"/>
                    <a:pt x="16506" y="13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6047815" y="5922697"/>
              <a:ext cx="211867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1608256" y="6940636"/>
              <a:ext cx="240758" cy="214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284"/>
                  </a:moveTo>
                  <a:cubicBezTo>
                    <a:pt x="1728" y="-33"/>
                    <a:pt x="3456" y="-351"/>
                    <a:pt x="4896" y="920"/>
                  </a:cubicBezTo>
                  <a:cubicBezTo>
                    <a:pt x="6336" y="2190"/>
                    <a:pt x="7488" y="5049"/>
                    <a:pt x="8208" y="8067"/>
                  </a:cubicBezTo>
                  <a:cubicBezTo>
                    <a:pt x="8928" y="11084"/>
                    <a:pt x="9216" y="14261"/>
                    <a:pt x="9216" y="16643"/>
                  </a:cubicBezTo>
                  <a:cubicBezTo>
                    <a:pt x="9216" y="19025"/>
                    <a:pt x="8928" y="20614"/>
                    <a:pt x="8784" y="20614"/>
                  </a:cubicBezTo>
                  <a:cubicBezTo>
                    <a:pt x="8640" y="20614"/>
                    <a:pt x="8640" y="19025"/>
                    <a:pt x="8928" y="16484"/>
                  </a:cubicBezTo>
                  <a:cubicBezTo>
                    <a:pt x="9216" y="13943"/>
                    <a:pt x="9792" y="10449"/>
                    <a:pt x="10512" y="7908"/>
                  </a:cubicBezTo>
                  <a:cubicBezTo>
                    <a:pt x="11232" y="5367"/>
                    <a:pt x="12096" y="3778"/>
                    <a:pt x="13104" y="2508"/>
                  </a:cubicBezTo>
                  <a:cubicBezTo>
                    <a:pt x="14112" y="1237"/>
                    <a:pt x="15264" y="284"/>
                    <a:pt x="15984" y="602"/>
                  </a:cubicBezTo>
                  <a:cubicBezTo>
                    <a:pt x="16704" y="920"/>
                    <a:pt x="16992" y="2508"/>
                    <a:pt x="17856" y="6161"/>
                  </a:cubicBezTo>
                  <a:cubicBezTo>
                    <a:pt x="18720" y="9814"/>
                    <a:pt x="20160" y="15531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1954946" y="7007709"/>
              <a:ext cx="664491" cy="12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568"/>
                  </a:moveTo>
                  <a:cubicBezTo>
                    <a:pt x="0" y="3410"/>
                    <a:pt x="0" y="6253"/>
                    <a:pt x="365" y="9663"/>
                  </a:cubicBezTo>
                  <a:cubicBezTo>
                    <a:pt x="730" y="13074"/>
                    <a:pt x="1461" y="17053"/>
                    <a:pt x="2087" y="19042"/>
                  </a:cubicBezTo>
                  <a:cubicBezTo>
                    <a:pt x="2713" y="21032"/>
                    <a:pt x="3235" y="21032"/>
                    <a:pt x="3600" y="19610"/>
                  </a:cubicBezTo>
                  <a:cubicBezTo>
                    <a:pt x="3965" y="18189"/>
                    <a:pt x="4174" y="15347"/>
                    <a:pt x="4278" y="12505"/>
                  </a:cubicBezTo>
                  <a:cubicBezTo>
                    <a:pt x="4383" y="9663"/>
                    <a:pt x="4383" y="6821"/>
                    <a:pt x="4174" y="4547"/>
                  </a:cubicBezTo>
                  <a:cubicBezTo>
                    <a:pt x="3965" y="2274"/>
                    <a:pt x="3548" y="568"/>
                    <a:pt x="3443" y="1137"/>
                  </a:cubicBezTo>
                  <a:cubicBezTo>
                    <a:pt x="3339" y="1705"/>
                    <a:pt x="3548" y="4547"/>
                    <a:pt x="4070" y="8242"/>
                  </a:cubicBezTo>
                  <a:cubicBezTo>
                    <a:pt x="4591" y="11937"/>
                    <a:pt x="5426" y="16484"/>
                    <a:pt x="6209" y="18758"/>
                  </a:cubicBezTo>
                  <a:cubicBezTo>
                    <a:pt x="6991" y="21032"/>
                    <a:pt x="7722" y="21032"/>
                    <a:pt x="8296" y="18474"/>
                  </a:cubicBezTo>
                  <a:cubicBezTo>
                    <a:pt x="8870" y="15916"/>
                    <a:pt x="9287" y="10800"/>
                    <a:pt x="9496" y="6821"/>
                  </a:cubicBezTo>
                  <a:cubicBezTo>
                    <a:pt x="9704" y="2842"/>
                    <a:pt x="9704" y="0"/>
                    <a:pt x="9809" y="0"/>
                  </a:cubicBezTo>
                  <a:cubicBezTo>
                    <a:pt x="9913" y="0"/>
                    <a:pt x="10122" y="2842"/>
                    <a:pt x="10278" y="5684"/>
                  </a:cubicBezTo>
                  <a:cubicBezTo>
                    <a:pt x="10435" y="8526"/>
                    <a:pt x="10539" y="11368"/>
                    <a:pt x="10696" y="14495"/>
                  </a:cubicBezTo>
                  <a:cubicBezTo>
                    <a:pt x="10852" y="17621"/>
                    <a:pt x="11061" y="21032"/>
                    <a:pt x="11165" y="21316"/>
                  </a:cubicBezTo>
                  <a:cubicBezTo>
                    <a:pt x="11270" y="21600"/>
                    <a:pt x="11270" y="18758"/>
                    <a:pt x="11374" y="15916"/>
                  </a:cubicBezTo>
                  <a:cubicBezTo>
                    <a:pt x="11478" y="13074"/>
                    <a:pt x="11687" y="10232"/>
                    <a:pt x="11948" y="7674"/>
                  </a:cubicBezTo>
                  <a:cubicBezTo>
                    <a:pt x="12209" y="5116"/>
                    <a:pt x="12522" y="2842"/>
                    <a:pt x="12939" y="2558"/>
                  </a:cubicBezTo>
                  <a:cubicBezTo>
                    <a:pt x="13357" y="2274"/>
                    <a:pt x="13878" y="3979"/>
                    <a:pt x="14191" y="6253"/>
                  </a:cubicBezTo>
                  <a:cubicBezTo>
                    <a:pt x="14504" y="8526"/>
                    <a:pt x="14609" y="11368"/>
                    <a:pt x="14765" y="11368"/>
                  </a:cubicBezTo>
                  <a:cubicBezTo>
                    <a:pt x="14922" y="11368"/>
                    <a:pt x="15130" y="8526"/>
                    <a:pt x="15548" y="6253"/>
                  </a:cubicBezTo>
                  <a:cubicBezTo>
                    <a:pt x="15965" y="3979"/>
                    <a:pt x="16591" y="2274"/>
                    <a:pt x="17061" y="2842"/>
                  </a:cubicBezTo>
                  <a:cubicBezTo>
                    <a:pt x="17530" y="3410"/>
                    <a:pt x="17843" y="6253"/>
                    <a:pt x="18104" y="9379"/>
                  </a:cubicBezTo>
                  <a:cubicBezTo>
                    <a:pt x="18365" y="12505"/>
                    <a:pt x="18574" y="15916"/>
                    <a:pt x="19148" y="17621"/>
                  </a:cubicBezTo>
                  <a:cubicBezTo>
                    <a:pt x="19722" y="19326"/>
                    <a:pt x="20661" y="19326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2663047" y="6792632"/>
              <a:ext cx="669030" cy="42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146" y="2308"/>
                  </a:moveTo>
                  <a:cubicBezTo>
                    <a:pt x="42" y="1154"/>
                    <a:pt x="-61" y="0"/>
                    <a:pt x="42" y="0"/>
                  </a:cubicBezTo>
                  <a:cubicBezTo>
                    <a:pt x="146" y="0"/>
                    <a:pt x="456" y="1154"/>
                    <a:pt x="869" y="4287"/>
                  </a:cubicBezTo>
                  <a:cubicBezTo>
                    <a:pt x="1283" y="7420"/>
                    <a:pt x="1799" y="12531"/>
                    <a:pt x="2161" y="14263"/>
                  </a:cubicBezTo>
                  <a:cubicBezTo>
                    <a:pt x="2523" y="15994"/>
                    <a:pt x="2729" y="14345"/>
                    <a:pt x="3298" y="13108"/>
                  </a:cubicBezTo>
                  <a:cubicBezTo>
                    <a:pt x="3866" y="11872"/>
                    <a:pt x="4796" y="11047"/>
                    <a:pt x="5468" y="10882"/>
                  </a:cubicBezTo>
                  <a:cubicBezTo>
                    <a:pt x="6140" y="10718"/>
                    <a:pt x="6553" y="11212"/>
                    <a:pt x="6760" y="11872"/>
                  </a:cubicBezTo>
                  <a:cubicBezTo>
                    <a:pt x="6967" y="12531"/>
                    <a:pt x="6967" y="13356"/>
                    <a:pt x="6812" y="14098"/>
                  </a:cubicBezTo>
                  <a:cubicBezTo>
                    <a:pt x="6657" y="14840"/>
                    <a:pt x="6347" y="15499"/>
                    <a:pt x="5882" y="16076"/>
                  </a:cubicBezTo>
                  <a:cubicBezTo>
                    <a:pt x="5417" y="16653"/>
                    <a:pt x="4796" y="17148"/>
                    <a:pt x="4021" y="17395"/>
                  </a:cubicBezTo>
                  <a:cubicBezTo>
                    <a:pt x="3246" y="17643"/>
                    <a:pt x="2316" y="17643"/>
                    <a:pt x="2109" y="17560"/>
                  </a:cubicBezTo>
                  <a:cubicBezTo>
                    <a:pt x="1903" y="17478"/>
                    <a:pt x="2419" y="17313"/>
                    <a:pt x="3660" y="17148"/>
                  </a:cubicBezTo>
                  <a:cubicBezTo>
                    <a:pt x="4900" y="16983"/>
                    <a:pt x="6863" y="16818"/>
                    <a:pt x="8104" y="16653"/>
                  </a:cubicBezTo>
                  <a:cubicBezTo>
                    <a:pt x="9344" y="16489"/>
                    <a:pt x="9861" y="16324"/>
                    <a:pt x="10377" y="16076"/>
                  </a:cubicBezTo>
                  <a:cubicBezTo>
                    <a:pt x="10894" y="15829"/>
                    <a:pt x="11411" y="15499"/>
                    <a:pt x="11772" y="14922"/>
                  </a:cubicBezTo>
                  <a:cubicBezTo>
                    <a:pt x="12134" y="14345"/>
                    <a:pt x="12341" y="13521"/>
                    <a:pt x="12289" y="12779"/>
                  </a:cubicBezTo>
                  <a:cubicBezTo>
                    <a:pt x="12238" y="12037"/>
                    <a:pt x="11928" y="11377"/>
                    <a:pt x="11514" y="10882"/>
                  </a:cubicBezTo>
                  <a:cubicBezTo>
                    <a:pt x="11101" y="10388"/>
                    <a:pt x="10584" y="10058"/>
                    <a:pt x="10067" y="9893"/>
                  </a:cubicBezTo>
                  <a:cubicBezTo>
                    <a:pt x="9550" y="9728"/>
                    <a:pt x="9034" y="9728"/>
                    <a:pt x="8775" y="10140"/>
                  </a:cubicBezTo>
                  <a:cubicBezTo>
                    <a:pt x="8517" y="10553"/>
                    <a:pt x="8517" y="11377"/>
                    <a:pt x="8827" y="12531"/>
                  </a:cubicBezTo>
                  <a:cubicBezTo>
                    <a:pt x="9137" y="13686"/>
                    <a:pt x="9757" y="15169"/>
                    <a:pt x="10532" y="16653"/>
                  </a:cubicBezTo>
                  <a:cubicBezTo>
                    <a:pt x="11307" y="18137"/>
                    <a:pt x="12238" y="19621"/>
                    <a:pt x="13323" y="20116"/>
                  </a:cubicBezTo>
                  <a:cubicBezTo>
                    <a:pt x="14408" y="20611"/>
                    <a:pt x="15648" y="20116"/>
                    <a:pt x="16423" y="19539"/>
                  </a:cubicBezTo>
                  <a:cubicBezTo>
                    <a:pt x="17198" y="18962"/>
                    <a:pt x="17508" y="18302"/>
                    <a:pt x="17870" y="17560"/>
                  </a:cubicBezTo>
                  <a:cubicBezTo>
                    <a:pt x="18232" y="16818"/>
                    <a:pt x="18645" y="15994"/>
                    <a:pt x="19007" y="15911"/>
                  </a:cubicBezTo>
                  <a:cubicBezTo>
                    <a:pt x="19369" y="15829"/>
                    <a:pt x="19679" y="16489"/>
                    <a:pt x="19885" y="17313"/>
                  </a:cubicBezTo>
                  <a:cubicBezTo>
                    <a:pt x="20092" y="18137"/>
                    <a:pt x="20195" y="19127"/>
                    <a:pt x="20454" y="19869"/>
                  </a:cubicBezTo>
                  <a:cubicBezTo>
                    <a:pt x="20712" y="20611"/>
                    <a:pt x="21126" y="21105"/>
                    <a:pt x="215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3556171" y="6680074"/>
              <a:ext cx="510215" cy="73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0" extrusionOk="0">
                  <a:moveTo>
                    <a:pt x="1098" y="13506"/>
                  </a:moveTo>
                  <a:cubicBezTo>
                    <a:pt x="2708" y="13413"/>
                    <a:pt x="4318" y="13320"/>
                    <a:pt x="5459" y="13180"/>
                  </a:cubicBezTo>
                  <a:cubicBezTo>
                    <a:pt x="6599" y="13041"/>
                    <a:pt x="7270" y="12854"/>
                    <a:pt x="7739" y="12529"/>
                  </a:cubicBezTo>
                  <a:cubicBezTo>
                    <a:pt x="8209" y="12203"/>
                    <a:pt x="8477" y="11737"/>
                    <a:pt x="7807" y="11318"/>
                  </a:cubicBezTo>
                  <a:cubicBezTo>
                    <a:pt x="7136" y="10899"/>
                    <a:pt x="5526" y="10527"/>
                    <a:pt x="4184" y="10341"/>
                  </a:cubicBezTo>
                  <a:cubicBezTo>
                    <a:pt x="2843" y="10154"/>
                    <a:pt x="1769" y="10154"/>
                    <a:pt x="1031" y="10387"/>
                  </a:cubicBezTo>
                  <a:cubicBezTo>
                    <a:pt x="293" y="10620"/>
                    <a:pt x="-109" y="11085"/>
                    <a:pt x="25" y="11458"/>
                  </a:cubicBezTo>
                  <a:cubicBezTo>
                    <a:pt x="159" y="11830"/>
                    <a:pt x="830" y="12110"/>
                    <a:pt x="2507" y="12203"/>
                  </a:cubicBezTo>
                  <a:cubicBezTo>
                    <a:pt x="4184" y="12296"/>
                    <a:pt x="6867" y="12203"/>
                    <a:pt x="9618" y="11597"/>
                  </a:cubicBezTo>
                  <a:cubicBezTo>
                    <a:pt x="12368" y="10992"/>
                    <a:pt x="15185" y="9875"/>
                    <a:pt x="17198" y="8292"/>
                  </a:cubicBezTo>
                  <a:cubicBezTo>
                    <a:pt x="19210" y="6710"/>
                    <a:pt x="20418" y="4661"/>
                    <a:pt x="20954" y="3404"/>
                  </a:cubicBezTo>
                  <a:cubicBezTo>
                    <a:pt x="21491" y="2147"/>
                    <a:pt x="21357" y="1682"/>
                    <a:pt x="21089" y="1263"/>
                  </a:cubicBezTo>
                  <a:cubicBezTo>
                    <a:pt x="20820" y="844"/>
                    <a:pt x="20418" y="472"/>
                    <a:pt x="19881" y="239"/>
                  </a:cubicBezTo>
                  <a:cubicBezTo>
                    <a:pt x="19344" y="6"/>
                    <a:pt x="18674" y="-87"/>
                    <a:pt x="18271" y="99"/>
                  </a:cubicBezTo>
                  <a:cubicBezTo>
                    <a:pt x="17869" y="285"/>
                    <a:pt x="17734" y="751"/>
                    <a:pt x="17533" y="2613"/>
                  </a:cubicBezTo>
                  <a:cubicBezTo>
                    <a:pt x="17332" y="4475"/>
                    <a:pt x="17064" y="7734"/>
                    <a:pt x="17064" y="10527"/>
                  </a:cubicBezTo>
                  <a:cubicBezTo>
                    <a:pt x="17064" y="13320"/>
                    <a:pt x="17332" y="15647"/>
                    <a:pt x="17667" y="17277"/>
                  </a:cubicBezTo>
                  <a:cubicBezTo>
                    <a:pt x="18003" y="18906"/>
                    <a:pt x="18405" y="19837"/>
                    <a:pt x="18808" y="20489"/>
                  </a:cubicBezTo>
                  <a:cubicBezTo>
                    <a:pt x="19210" y="21141"/>
                    <a:pt x="19613" y="21513"/>
                    <a:pt x="19747" y="21280"/>
                  </a:cubicBezTo>
                  <a:cubicBezTo>
                    <a:pt x="19881" y="21047"/>
                    <a:pt x="19747" y="20210"/>
                    <a:pt x="19546" y="19558"/>
                  </a:cubicBezTo>
                  <a:cubicBezTo>
                    <a:pt x="19344" y="18906"/>
                    <a:pt x="19076" y="18441"/>
                    <a:pt x="18808" y="17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3958045" y="7116852"/>
              <a:ext cx="269649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4766988" y="6960458"/>
              <a:ext cx="215077" cy="44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1499"/>
                  </a:moveTo>
                  <a:cubicBezTo>
                    <a:pt x="322" y="6128"/>
                    <a:pt x="645" y="10756"/>
                    <a:pt x="1128" y="13688"/>
                  </a:cubicBezTo>
                  <a:cubicBezTo>
                    <a:pt x="1612" y="16619"/>
                    <a:pt x="2257" y="17853"/>
                    <a:pt x="2902" y="19011"/>
                  </a:cubicBezTo>
                  <a:cubicBezTo>
                    <a:pt x="3546" y="20168"/>
                    <a:pt x="4191" y="21248"/>
                    <a:pt x="4513" y="21325"/>
                  </a:cubicBezTo>
                  <a:cubicBezTo>
                    <a:pt x="4836" y="21402"/>
                    <a:pt x="4836" y="20476"/>
                    <a:pt x="4191" y="18085"/>
                  </a:cubicBezTo>
                  <a:cubicBezTo>
                    <a:pt x="3546" y="15693"/>
                    <a:pt x="2257" y="11836"/>
                    <a:pt x="1612" y="9136"/>
                  </a:cubicBezTo>
                  <a:cubicBezTo>
                    <a:pt x="967" y="6436"/>
                    <a:pt x="967" y="4893"/>
                    <a:pt x="2740" y="3505"/>
                  </a:cubicBezTo>
                  <a:cubicBezTo>
                    <a:pt x="4513" y="2116"/>
                    <a:pt x="8060" y="882"/>
                    <a:pt x="10639" y="342"/>
                  </a:cubicBezTo>
                  <a:cubicBezTo>
                    <a:pt x="13218" y="-198"/>
                    <a:pt x="14830" y="-44"/>
                    <a:pt x="16281" y="419"/>
                  </a:cubicBezTo>
                  <a:cubicBezTo>
                    <a:pt x="17731" y="882"/>
                    <a:pt x="19021" y="1653"/>
                    <a:pt x="19988" y="2425"/>
                  </a:cubicBezTo>
                  <a:cubicBezTo>
                    <a:pt x="20955" y="3196"/>
                    <a:pt x="21600" y="3968"/>
                    <a:pt x="21600" y="4739"/>
                  </a:cubicBezTo>
                  <a:cubicBezTo>
                    <a:pt x="21600" y="5511"/>
                    <a:pt x="20955" y="6282"/>
                    <a:pt x="19021" y="6976"/>
                  </a:cubicBezTo>
                  <a:cubicBezTo>
                    <a:pt x="17087" y="7671"/>
                    <a:pt x="13863" y="8288"/>
                    <a:pt x="10478" y="8288"/>
                  </a:cubicBezTo>
                  <a:cubicBezTo>
                    <a:pt x="7093" y="8288"/>
                    <a:pt x="3546" y="7671"/>
                    <a:pt x="0" y="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5036636" y="7087961"/>
              <a:ext cx="38522" cy="77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5017375" y="6885725"/>
              <a:ext cx="96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5200351" y="7001289"/>
              <a:ext cx="163716" cy="165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3812" y="5815"/>
                    <a:pt x="7624" y="11631"/>
                    <a:pt x="10165" y="15577"/>
                  </a:cubicBezTo>
                  <a:cubicBezTo>
                    <a:pt x="12706" y="19523"/>
                    <a:pt x="13976" y="21600"/>
                    <a:pt x="15035" y="21392"/>
                  </a:cubicBezTo>
                  <a:cubicBezTo>
                    <a:pt x="16094" y="21185"/>
                    <a:pt x="16941" y="18692"/>
                    <a:pt x="18000" y="14746"/>
                  </a:cubicBezTo>
                  <a:cubicBezTo>
                    <a:pt x="19059" y="10800"/>
                    <a:pt x="20329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5441108" y="7055571"/>
              <a:ext cx="170135" cy="101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82" extrusionOk="0">
                  <a:moveTo>
                    <a:pt x="0" y="8316"/>
                  </a:moveTo>
                  <a:cubicBezTo>
                    <a:pt x="3668" y="12128"/>
                    <a:pt x="7336" y="15940"/>
                    <a:pt x="10392" y="18163"/>
                  </a:cubicBezTo>
                  <a:cubicBezTo>
                    <a:pt x="13449" y="20387"/>
                    <a:pt x="15894" y="21022"/>
                    <a:pt x="17932" y="18798"/>
                  </a:cubicBezTo>
                  <a:cubicBezTo>
                    <a:pt x="19970" y="16575"/>
                    <a:pt x="21600" y="11493"/>
                    <a:pt x="21600" y="7998"/>
                  </a:cubicBezTo>
                  <a:cubicBezTo>
                    <a:pt x="21600" y="4504"/>
                    <a:pt x="19970" y="2598"/>
                    <a:pt x="17525" y="1328"/>
                  </a:cubicBezTo>
                  <a:cubicBezTo>
                    <a:pt x="15079" y="57"/>
                    <a:pt x="11819" y="-578"/>
                    <a:pt x="9781" y="693"/>
                  </a:cubicBezTo>
                  <a:cubicBezTo>
                    <a:pt x="7743" y="1963"/>
                    <a:pt x="6928" y="5140"/>
                    <a:pt x="6113" y="8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5730016" y="6837574"/>
              <a:ext cx="154085" cy="324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0"/>
                  </a:moveTo>
                  <a:cubicBezTo>
                    <a:pt x="1350" y="5082"/>
                    <a:pt x="2700" y="10165"/>
                    <a:pt x="3825" y="13553"/>
                  </a:cubicBezTo>
                  <a:cubicBezTo>
                    <a:pt x="4950" y="16941"/>
                    <a:pt x="5850" y="18635"/>
                    <a:pt x="7200" y="19800"/>
                  </a:cubicBezTo>
                  <a:cubicBezTo>
                    <a:pt x="8550" y="20965"/>
                    <a:pt x="10350" y="21600"/>
                    <a:pt x="12825" y="21388"/>
                  </a:cubicBezTo>
                  <a:cubicBezTo>
                    <a:pt x="15300" y="21176"/>
                    <a:pt x="18450" y="20118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5701125" y="6962767"/>
              <a:ext cx="173346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6328050" y="6993087"/>
              <a:ext cx="345013" cy="20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42" extrusionOk="0">
                  <a:moveTo>
                    <a:pt x="8115" y="1818"/>
                  </a:moveTo>
                  <a:cubicBezTo>
                    <a:pt x="7337" y="836"/>
                    <a:pt x="6558" y="-146"/>
                    <a:pt x="5196" y="18"/>
                  </a:cubicBezTo>
                  <a:cubicBezTo>
                    <a:pt x="3834" y="181"/>
                    <a:pt x="1888" y="1490"/>
                    <a:pt x="818" y="3454"/>
                  </a:cubicBezTo>
                  <a:cubicBezTo>
                    <a:pt x="-252" y="5418"/>
                    <a:pt x="-447" y="8036"/>
                    <a:pt x="1304" y="11145"/>
                  </a:cubicBezTo>
                  <a:cubicBezTo>
                    <a:pt x="3056" y="14254"/>
                    <a:pt x="6753" y="17854"/>
                    <a:pt x="9575" y="19654"/>
                  </a:cubicBezTo>
                  <a:cubicBezTo>
                    <a:pt x="12396" y="21454"/>
                    <a:pt x="14342" y="21454"/>
                    <a:pt x="15996" y="20963"/>
                  </a:cubicBezTo>
                  <a:cubicBezTo>
                    <a:pt x="17650" y="20472"/>
                    <a:pt x="19012" y="19490"/>
                    <a:pt x="19888" y="18181"/>
                  </a:cubicBezTo>
                  <a:cubicBezTo>
                    <a:pt x="20764" y="16872"/>
                    <a:pt x="21153" y="15236"/>
                    <a:pt x="20764" y="13927"/>
                  </a:cubicBezTo>
                  <a:cubicBezTo>
                    <a:pt x="20375" y="12618"/>
                    <a:pt x="19207" y="11636"/>
                    <a:pt x="18039" y="11145"/>
                  </a:cubicBezTo>
                  <a:cubicBezTo>
                    <a:pt x="16872" y="10654"/>
                    <a:pt x="15704" y="10654"/>
                    <a:pt x="14829" y="11309"/>
                  </a:cubicBezTo>
                  <a:cubicBezTo>
                    <a:pt x="13953" y="11963"/>
                    <a:pt x="13369" y="13272"/>
                    <a:pt x="13466" y="14418"/>
                  </a:cubicBezTo>
                  <a:cubicBezTo>
                    <a:pt x="13564" y="15563"/>
                    <a:pt x="14342" y="16545"/>
                    <a:pt x="15121" y="17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6789347" y="6789422"/>
              <a:ext cx="712642" cy="452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7" y="4902"/>
                    <a:pt x="195" y="9804"/>
                    <a:pt x="292" y="12715"/>
                  </a:cubicBezTo>
                  <a:cubicBezTo>
                    <a:pt x="389" y="15626"/>
                    <a:pt x="486" y="16545"/>
                    <a:pt x="535" y="17387"/>
                  </a:cubicBezTo>
                  <a:cubicBezTo>
                    <a:pt x="584" y="18230"/>
                    <a:pt x="584" y="18996"/>
                    <a:pt x="827" y="19532"/>
                  </a:cubicBezTo>
                  <a:cubicBezTo>
                    <a:pt x="1070" y="20068"/>
                    <a:pt x="1557" y="20374"/>
                    <a:pt x="2043" y="20298"/>
                  </a:cubicBezTo>
                  <a:cubicBezTo>
                    <a:pt x="2530" y="20221"/>
                    <a:pt x="3016" y="19762"/>
                    <a:pt x="3454" y="19302"/>
                  </a:cubicBezTo>
                  <a:cubicBezTo>
                    <a:pt x="3892" y="18843"/>
                    <a:pt x="4281" y="18383"/>
                    <a:pt x="4524" y="17694"/>
                  </a:cubicBezTo>
                  <a:cubicBezTo>
                    <a:pt x="4768" y="17004"/>
                    <a:pt x="4865" y="16085"/>
                    <a:pt x="4962" y="16009"/>
                  </a:cubicBezTo>
                  <a:cubicBezTo>
                    <a:pt x="5059" y="15932"/>
                    <a:pt x="5157" y="16698"/>
                    <a:pt x="5400" y="17311"/>
                  </a:cubicBezTo>
                  <a:cubicBezTo>
                    <a:pt x="5643" y="17923"/>
                    <a:pt x="6032" y="18383"/>
                    <a:pt x="6470" y="18613"/>
                  </a:cubicBezTo>
                  <a:cubicBezTo>
                    <a:pt x="6908" y="18843"/>
                    <a:pt x="7395" y="18843"/>
                    <a:pt x="7784" y="18536"/>
                  </a:cubicBezTo>
                  <a:cubicBezTo>
                    <a:pt x="8173" y="18230"/>
                    <a:pt x="8465" y="17617"/>
                    <a:pt x="8562" y="16928"/>
                  </a:cubicBezTo>
                  <a:cubicBezTo>
                    <a:pt x="8659" y="16238"/>
                    <a:pt x="8562" y="15472"/>
                    <a:pt x="8611" y="15472"/>
                  </a:cubicBezTo>
                  <a:cubicBezTo>
                    <a:pt x="8659" y="15472"/>
                    <a:pt x="8854" y="16238"/>
                    <a:pt x="9097" y="17234"/>
                  </a:cubicBezTo>
                  <a:cubicBezTo>
                    <a:pt x="9341" y="18230"/>
                    <a:pt x="9632" y="19455"/>
                    <a:pt x="10022" y="20068"/>
                  </a:cubicBezTo>
                  <a:cubicBezTo>
                    <a:pt x="10411" y="20681"/>
                    <a:pt x="10897" y="20681"/>
                    <a:pt x="11286" y="20298"/>
                  </a:cubicBezTo>
                  <a:cubicBezTo>
                    <a:pt x="11676" y="19915"/>
                    <a:pt x="11968" y="19149"/>
                    <a:pt x="12211" y="18383"/>
                  </a:cubicBezTo>
                  <a:cubicBezTo>
                    <a:pt x="12454" y="17617"/>
                    <a:pt x="12649" y="16851"/>
                    <a:pt x="12941" y="16698"/>
                  </a:cubicBezTo>
                  <a:cubicBezTo>
                    <a:pt x="13232" y="16545"/>
                    <a:pt x="13622" y="17004"/>
                    <a:pt x="13865" y="17617"/>
                  </a:cubicBezTo>
                  <a:cubicBezTo>
                    <a:pt x="14108" y="18230"/>
                    <a:pt x="14205" y="18996"/>
                    <a:pt x="14400" y="18996"/>
                  </a:cubicBezTo>
                  <a:cubicBezTo>
                    <a:pt x="14595" y="18996"/>
                    <a:pt x="14886" y="18230"/>
                    <a:pt x="15276" y="17770"/>
                  </a:cubicBezTo>
                  <a:cubicBezTo>
                    <a:pt x="15665" y="17311"/>
                    <a:pt x="16151" y="17157"/>
                    <a:pt x="16443" y="17770"/>
                  </a:cubicBezTo>
                  <a:cubicBezTo>
                    <a:pt x="16735" y="18383"/>
                    <a:pt x="16832" y="19762"/>
                    <a:pt x="17027" y="20068"/>
                  </a:cubicBezTo>
                  <a:cubicBezTo>
                    <a:pt x="17222" y="20374"/>
                    <a:pt x="17514" y="19609"/>
                    <a:pt x="18000" y="18766"/>
                  </a:cubicBezTo>
                  <a:cubicBezTo>
                    <a:pt x="18486" y="17923"/>
                    <a:pt x="19168" y="17004"/>
                    <a:pt x="19605" y="17157"/>
                  </a:cubicBezTo>
                  <a:cubicBezTo>
                    <a:pt x="20043" y="17311"/>
                    <a:pt x="20238" y="18536"/>
                    <a:pt x="20530" y="19455"/>
                  </a:cubicBezTo>
                  <a:cubicBezTo>
                    <a:pt x="20822" y="20374"/>
                    <a:pt x="21211" y="209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7627181" y="7145743"/>
              <a:ext cx="192606" cy="105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655"/>
                    <a:pt x="3600" y="1309"/>
                    <a:pt x="4680" y="3273"/>
                  </a:cubicBezTo>
                  <a:cubicBezTo>
                    <a:pt x="5760" y="5236"/>
                    <a:pt x="6120" y="8509"/>
                    <a:pt x="7020" y="8836"/>
                  </a:cubicBezTo>
                  <a:cubicBezTo>
                    <a:pt x="7920" y="9164"/>
                    <a:pt x="9360" y="6545"/>
                    <a:pt x="10980" y="4909"/>
                  </a:cubicBezTo>
                  <a:cubicBezTo>
                    <a:pt x="12600" y="3273"/>
                    <a:pt x="14400" y="2618"/>
                    <a:pt x="15480" y="4582"/>
                  </a:cubicBezTo>
                  <a:cubicBezTo>
                    <a:pt x="16560" y="6545"/>
                    <a:pt x="16920" y="11127"/>
                    <a:pt x="17820" y="14400"/>
                  </a:cubicBezTo>
                  <a:cubicBezTo>
                    <a:pt x="18720" y="17673"/>
                    <a:pt x="2016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8156847" y="6991658"/>
              <a:ext cx="315219" cy="2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0"/>
                  </a:moveTo>
                  <a:cubicBezTo>
                    <a:pt x="5018" y="2700"/>
                    <a:pt x="10036" y="5400"/>
                    <a:pt x="13200" y="8100"/>
                  </a:cubicBezTo>
                  <a:cubicBezTo>
                    <a:pt x="16364" y="10800"/>
                    <a:pt x="17673" y="13500"/>
                    <a:pt x="18873" y="16200"/>
                  </a:cubicBezTo>
                  <a:cubicBezTo>
                    <a:pt x="20073" y="18900"/>
                    <a:pt x="21164" y="21600"/>
                    <a:pt x="21382" y="21600"/>
                  </a:cubicBezTo>
                  <a:cubicBezTo>
                    <a:pt x="21600" y="21600"/>
                    <a:pt x="20945" y="18900"/>
                    <a:pt x="20291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8262780" y="6904986"/>
              <a:ext cx="28891" cy="211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8917638" y="6949320"/>
              <a:ext cx="288910" cy="22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4925"/>
                  </a:moveTo>
                  <a:cubicBezTo>
                    <a:pt x="240" y="3404"/>
                    <a:pt x="480" y="1883"/>
                    <a:pt x="1320" y="970"/>
                  </a:cubicBezTo>
                  <a:cubicBezTo>
                    <a:pt x="2160" y="57"/>
                    <a:pt x="3600" y="-247"/>
                    <a:pt x="4680" y="209"/>
                  </a:cubicBezTo>
                  <a:cubicBezTo>
                    <a:pt x="5760" y="666"/>
                    <a:pt x="6480" y="1883"/>
                    <a:pt x="7200" y="4164"/>
                  </a:cubicBezTo>
                  <a:cubicBezTo>
                    <a:pt x="7920" y="6446"/>
                    <a:pt x="8640" y="9792"/>
                    <a:pt x="9120" y="12226"/>
                  </a:cubicBezTo>
                  <a:cubicBezTo>
                    <a:pt x="9600" y="14660"/>
                    <a:pt x="9840" y="16181"/>
                    <a:pt x="9840" y="16029"/>
                  </a:cubicBezTo>
                  <a:cubicBezTo>
                    <a:pt x="9840" y="15877"/>
                    <a:pt x="9600" y="14052"/>
                    <a:pt x="9480" y="12226"/>
                  </a:cubicBezTo>
                  <a:cubicBezTo>
                    <a:pt x="9360" y="10401"/>
                    <a:pt x="9360" y="8576"/>
                    <a:pt x="9960" y="6750"/>
                  </a:cubicBezTo>
                  <a:cubicBezTo>
                    <a:pt x="10560" y="4925"/>
                    <a:pt x="11760" y="3099"/>
                    <a:pt x="12960" y="2491"/>
                  </a:cubicBezTo>
                  <a:cubicBezTo>
                    <a:pt x="14160" y="1883"/>
                    <a:pt x="15360" y="2491"/>
                    <a:pt x="16200" y="4773"/>
                  </a:cubicBezTo>
                  <a:cubicBezTo>
                    <a:pt x="17040" y="7054"/>
                    <a:pt x="17520" y="11009"/>
                    <a:pt x="17760" y="13747"/>
                  </a:cubicBezTo>
                  <a:cubicBezTo>
                    <a:pt x="18000" y="16485"/>
                    <a:pt x="18000" y="18007"/>
                    <a:pt x="18600" y="19071"/>
                  </a:cubicBezTo>
                  <a:cubicBezTo>
                    <a:pt x="19200" y="20136"/>
                    <a:pt x="20400" y="20745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9290009" y="7030179"/>
              <a:ext cx="600289" cy="163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15" y="0"/>
                  </a:moveTo>
                  <a:cubicBezTo>
                    <a:pt x="0" y="2118"/>
                    <a:pt x="-115" y="4235"/>
                    <a:pt x="230" y="7200"/>
                  </a:cubicBezTo>
                  <a:cubicBezTo>
                    <a:pt x="574" y="10165"/>
                    <a:pt x="1379" y="13976"/>
                    <a:pt x="2298" y="15247"/>
                  </a:cubicBezTo>
                  <a:cubicBezTo>
                    <a:pt x="3217" y="16518"/>
                    <a:pt x="4251" y="15247"/>
                    <a:pt x="4825" y="13553"/>
                  </a:cubicBezTo>
                  <a:cubicBezTo>
                    <a:pt x="5400" y="11859"/>
                    <a:pt x="5515" y="9741"/>
                    <a:pt x="5342" y="8047"/>
                  </a:cubicBezTo>
                  <a:cubicBezTo>
                    <a:pt x="5170" y="6353"/>
                    <a:pt x="4711" y="5082"/>
                    <a:pt x="4481" y="5506"/>
                  </a:cubicBezTo>
                  <a:cubicBezTo>
                    <a:pt x="4251" y="5929"/>
                    <a:pt x="4251" y="8047"/>
                    <a:pt x="4423" y="9953"/>
                  </a:cubicBezTo>
                  <a:cubicBezTo>
                    <a:pt x="4596" y="11859"/>
                    <a:pt x="4940" y="13553"/>
                    <a:pt x="5687" y="14824"/>
                  </a:cubicBezTo>
                  <a:cubicBezTo>
                    <a:pt x="6434" y="16094"/>
                    <a:pt x="7583" y="16941"/>
                    <a:pt x="8559" y="15882"/>
                  </a:cubicBezTo>
                  <a:cubicBezTo>
                    <a:pt x="9536" y="14824"/>
                    <a:pt x="10340" y="11859"/>
                    <a:pt x="10685" y="9318"/>
                  </a:cubicBezTo>
                  <a:cubicBezTo>
                    <a:pt x="11030" y="6776"/>
                    <a:pt x="10915" y="4659"/>
                    <a:pt x="10742" y="4659"/>
                  </a:cubicBezTo>
                  <a:cubicBezTo>
                    <a:pt x="10570" y="4659"/>
                    <a:pt x="10340" y="6776"/>
                    <a:pt x="10283" y="8894"/>
                  </a:cubicBezTo>
                  <a:cubicBezTo>
                    <a:pt x="10225" y="11012"/>
                    <a:pt x="10340" y="13129"/>
                    <a:pt x="10685" y="13765"/>
                  </a:cubicBezTo>
                  <a:cubicBezTo>
                    <a:pt x="11030" y="14400"/>
                    <a:pt x="11604" y="13553"/>
                    <a:pt x="12064" y="12071"/>
                  </a:cubicBezTo>
                  <a:cubicBezTo>
                    <a:pt x="12523" y="10588"/>
                    <a:pt x="12868" y="8471"/>
                    <a:pt x="13328" y="7835"/>
                  </a:cubicBezTo>
                  <a:cubicBezTo>
                    <a:pt x="13787" y="7200"/>
                    <a:pt x="14362" y="8047"/>
                    <a:pt x="14706" y="9529"/>
                  </a:cubicBezTo>
                  <a:cubicBezTo>
                    <a:pt x="15051" y="11012"/>
                    <a:pt x="15166" y="13129"/>
                    <a:pt x="15453" y="13341"/>
                  </a:cubicBezTo>
                  <a:cubicBezTo>
                    <a:pt x="15740" y="13553"/>
                    <a:pt x="16200" y="11859"/>
                    <a:pt x="16774" y="10165"/>
                  </a:cubicBezTo>
                  <a:cubicBezTo>
                    <a:pt x="17349" y="8471"/>
                    <a:pt x="18038" y="6776"/>
                    <a:pt x="18498" y="6988"/>
                  </a:cubicBezTo>
                  <a:cubicBezTo>
                    <a:pt x="18957" y="7200"/>
                    <a:pt x="19187" y="9318"/>
                    <a:pt x="19359" y="11435"/>
                  </a:cubicBezTo>
                  <a:cubicBezTo>
                    <a:pt x="19532" y="13553"/>
                    <a:pt x="19647" y="15671"/>
                    <a:pt x="19991" y="17365"/>
                  </a:cubicBezTo>
                  <a:cubicBezTo>
                    <a:pt x="20336" y="19059"/>
                    <a:pt x="20911" y="20329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9996230" y="6787706"/>
              <a:ext cx="587448" cy="41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1585"/>
                  </a:moveTo>
                  <a:cubicBezTo>
                    <a:pt x="118" y="754"/>
                    <a:pt x="236" y="-77"/>
                    <a:pt x="354" y="6"/>
                  </a:cubicBezTo>
                  <a:cubicBezTo>
                    <a:pt x="472" y="89"/>
                    <a:pt x="590" y="1086"/>
                    <a:pt x="649" y="3495"/>
                  </a:cubicBezTo>
                  <a:cubicBezTo>
                    <a:pt x="708" y="5905"/>
                    <a:pt x="708" y="9726"/>
                    <a:pt x="767" y="12052"/>
                  </a:cubicBezTo>
                  <a:cubicBezTo>
                    <a:pt x="826" y="14378"/>
                    <a:pt x="944" y="15209"/>
                    <a:pt x="1003" y="15209"/>
                  </a:cubicBezTo>
                  <a:cubicBezTo>
                    <a:pt x="1062" y="15209"/>
                    <a:pt x="1062" y="14378"/>
                    <a:pt x="1298" y="13631"/>
                  </a:cubicBezTo>
                  <a:cubicBezTo>
                    <a:pt x="1534" y="12883"/>
                    <a:pt x="2007" y="12218"/>
                    <a:pt x="2538" y="11720"/>
                  </a:cubicBezTo>
                  <a:cubicBezTo>
                    <a:pt x="3069" y="11221"/>
                    <a:pt x="3659" y="10889"/>
                    <a:pt x="4249" y="10723"/>
                  </a:cubicBezTo>
                  <a:cubicBezTo>
                    <a:pt x="4839" y="10557"/>
                    <a:pt x="5430" y="10557"/>
                    <a:pt x="5784" y="10972"/>
                  </a:cubicBezTo>
                  <a:cubicBezTo>
                    <a:pt x="6138" y="11388"/>
                    <a:pt x="6256" y="12218"/>
                    <a:pt x="5902" y="13298"/>
                  </a:cubicBezTo>
                  <a:cubicBezTo>
                    <a:pt x="5548" y="14378"/>
                    <a:pt x="4721" y="15708"/>
                    <a:pt x="3954" y="16455"/>
                  </a:cubicBezTo>
                  <a:cubicBezTo>
                    <a:pt x="3187" y="17203"/>
                    <a:pt x="2479" y="17369"/>
                    <a:pt x="1889" y="17203"/>
                  </a:cubicBezTo>
                  <a:cubicBezTo>
                    <a:pt x="1298" y="17037"/>
                    <a:pt x="826" y="16538"/>
                    <a:pt x="944" y="16289"/>
                  </a:cubicBezTo>
                  <a:cubicBezTo>
                    <a:pt x="1062" y="16040"/>
                    <a:pt x="1770" y="16040"/>
                    <a:pt x="3187" y="16040"/>
                  </a:cubicBezTo>
                  <a:cubicBezTo>
                    <a:pt x="4603" y="16040"/>
                    <a:pt x="6728" y="16040"/>
                    <a:pt x="8085" y="15957"/>
                  </a:cubicBezTo>
                  <a:cubicBezTo>
                    <a:pt x="9443" y="15874"/>
                    <a:pt x="10033" y="15708"/>
                    <a:pt x="10564" y="15375"/>
                  </a:cubicBezTo>
                  <a:cubicBezTo>
                    <a:pt x="11095" y="15043"/>
                    <a:pt x="11567" y="14545"/>
                    <a:pt x="11744" y="13880"/>
                  </a:cubicBezTo>
                  <a:cubicBezTo>
                    <a:pt x="11921" y="13215"/>
                    <a:pt x="11803" y="12385"/>
                    <a:pt x="11272" y="11886"/>
                  </a:cubicBezTo>
                  <a:cubicBezTo>
                    <a:pt x="10741" y="11388"/>
                    <a:pt x="9797" y="11221"/>
                    <a:pt x="9266" y="11554"/>
                  </a:cubicBezTo>
                  <a:cubicBezTo>
                    <a:pt x="8734" y="11886"/>
                    <a:pt x="8616" y="12717"/>
                    <a:pt x="8734" y="13465"/>
                  </a:cubicBezTo>
                  <a:cubicBezTo>
                    <a:pt x="8852" y="14212"/>
                    <a:pt x="9207" y="14877"/>
                    <a:pt x="9915" y="15708"/>
                  </a:cubicBezTo>
                  <a:cubicBezTo>
                    <a:pt x="10623" y="16538"/>
                    <a:pt x="11685" y="17535"/>
                    <a:pt x="12807" y="17785"/>
                  </a:cubicBezTo>
                  <a:cubicBezTo>
                    <a:pt x="13928" y="18034"/>
                    <a:pt x="15108" y="17535"/>
                    <a:pt x="15993" y="17037"/>
                  </a:cubicBezTo>
                  <a:cubicBezTo>
                    <a:pt x="16879" y="16538"/>
                    <a:pt x="17469" y="16040"/>
                    <a:pt x="17941" y="16206"/>
                  </a:cubicBezTo>
                  <a:cubicBezTo>
                    <a:pt x="18413" y="16372"/>
                    <a:pt x="18767" y="17203"/>
                    <a:pt x="19357" y="18200"/>
                  </a:cubicBezTo>
                  <a:cubicBezTo>
                    <a:pt x="19948" y="19197"/>
                    <a:pt x="20774" y="20360"/>
                    <a:pt x="21600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10831482" y="6647841"/>
              <a:ext cx="492626" cy="77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20" extrusionOk="0">
                  <a:moveTo>
                    <a:pt x="1784" y="11751"/>
                  </a:moveTo>
                  <a:cubicBezTo>
                    <a:pt x="2202" y="12109"/>
                    <a:pt x="2620" y="12468"/>
                    <a:pt x="3317" y="12647"/>
                  </a:cubicBezTo>
                  <a:cubicBezTo>
                    <a:pt x="4014" y="12826"/>
                    <a:pt x="4989" y="12826"/>
                    <a:pt x="5825" y="12781"/>
                  </a:cubicBezTo>
                  <a:cubicBezTo>
                    <a:pt x="6661" y="12737"/>
                    <a:pt x="7358" y="12647"/>
                    <a:pt x="7776" y="12378"/>
                  </a:cubicBezTo>
                  <a:cubicBezTo>
                    <a:pt x="8194" y="12109"/>
                    <a:pt x="8334" y="11661"/>
                    <a:pt x="7707" y="11303"/>
                  </a:cubicBezTo>
                  <a:cubicBezTo>
                    <a:pt x="7079" y="10944"/>
                    <a:pt x="5686" y="10675"/>
                    <a:pt x="4641" y="10496"/>
                  </a:cubicBezTo>
                  <a:cubicBezTo>
                    <a:pt x="3596" y="10317"/>
                    <a:pt x="2899" y="10227"/>
                    <a:pt x="2063" y="10272"/>
                  </a:cubicBezTo>
                  <a:cubicBezTo>
                    <a:pt x="1227" y="10317"/>
                    <a:pt x="251" y="10496"/>
                    <a:pt x="42" y="10810"/>
                  </a:cubicBezTo>
                  <a:cubicBezTo>
                    <a:pt x="-167" y="11123"/>
                    <a:pt x="390" y="11571"/>
                    <a:pt x="1854" y="11840"/>
                  </a:cubicBezTo>
                  <a:cubicBezTo>
                    <a:pt x="3317" y="12109"/>
                    <a:pt x="5686" y="12199"/>
                    <a:pt x="7916" y="12109"/>
                  </a:cubicBezTo>
                  <a:cubicBezTo>
                    <a:pt x="10145" y="12020"/>
                    <a:pt x="12236" y="11751"/>
                    <a:pt x="14326" y="10675"/>
                  </a:cubicBezTo>
                  <a:cubicBezTo>
                    <a:pt x="16416" y="9600"/>
                    <a:pt x="18507" y="7718"/>
                    <a:pt x="19691" y="6283"/>
                  </a:cubicBezTo>
                  <a:cubicBezTo>
                    <a:pt x="20876" y="4849"/>
                    <a:pt x="21154" y="3864"/>
                    <a:pt x="21294" y="3147"/>
                  </a:cubicBezTo>
                  <a:cubicBezTo>
                    <a:pt x="21433" y="2430"/>
                    <a:pt x="21433" y="1981"/>
                    <a:pt x="21154" y="1399"/>
                  </a:cubicBezTo>
                  <a:cubicBezTo>
                    <a:pt x="20876" y="816"/>
                    <a:pt x="20318" y="99"/>
                    <a:pt x="19830" y="10"/>
                  </a:cubicBezTo>
                  <a:cubicBezTo>
                    <a:pt x="19343" y="-80"/>
                    <a:pt x="18925" y="458"/>
                    <a:pt x="18437" y="2116"/>
                  </a:cubicBezTo>
                  <a:cubicBezTo>
                    <a:pt x="17949" y="3774"/>
                    <a:pt x="17392" y="6552"/>
                    <a:pt x="17043" y="9600"/>
                  </a:cubicBezTo>
                  <a:cubicBezTo>
                    <a:pt x="16695" y="12647"/>
                    <a:pt x="16556" y="15963"/>
                    <a:pt x="16556" y="17845"/>
                  </a:cubicBezTo>
                  <a:cubicBezTo>
                    <a:pt x="16556" y="19727"/>
                    <a:pt x="16695" y="20176"/>
                    <a:pt x="16904" y="20624"/>
                  </a:cubicBezTo>
                  <a:cubicBezTo>
                    <a:pt x="17113" y="21072"/>
                    <a:pt x="17392" y="21520"/>
                    <a:pt x="17531" y="21520"/>
                  </a:cubicBezTo>
                  <a:cubicBezTo>
                    <a:pt x="17670" y="21520"/>
                    <a:pt x="17670" y="21072"/>
                    <a:pt x="17601" y="20624"/>
                  </a:cubicBezTo>
                  <a:cubicBezTo>
                    <a:pt x="17531" y="20176"/>
                    <a:pt x="17392" y="19727"/>
                    <a:pt x="17252" y="19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11190384" y="7097592"/>
              <a:ext cx="250389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11594863" y="6827944"/>
              <a:ext cx="837830" cy="45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32" extrusionOk="0">
                  <a:moveTo>
                    <a:pt x="6430" y="0"/>
                  </a:moveTo>
                  <a:cubicBezTo>
                    <a:pt x="5935" y="0"/>
                    <a:pt x="5441" y="0"/>
                    <a:pt x="5152" y="383"/>
                  </a:cubicBezTo>
                  <a:cubicBezTo>
                    <a:pt x="4864" y="766"/>
                    <a:pt x="4781" y="1532"/>
                    <a:pt x="5028" y="4060"/>
                  </a:cubicBezTo>
                  <a:cubicBezTo>
                    <a:pt x="5276" y="6587"/>
                    <a:pt x="5853" y="10877"/>
                    <a:pt x="6183" y="13481"/>
                  </a:cubicBezTo>
                  <a:cubicBezTo>
                    <a:pt x="6512" y="16085"/>
                    <a:pt x="6595" y="17004"/>
                    <a:pt x="6636" y="17923"/>
                  </a:cubicBezTo>
                  <a:cubicBezTo>
                    <a:pt x="6677" y="18843"/>
                    <a:pt x="6677" y="19762"/>
                    <a:pt x="6389" y="20451"/>
                  </a:cubicBezTo>
                  <a:cubicBezTo>
                    <a:pt x="6100" y="21140"/>
                    <a:pt x="5523" y="21600"/>
                    <a:pt x="4699" y="21523"/>
                  </a:cubicBezTo>
                  <a:cubicBezTo>
                    <a:pt x="3874" y="21447"/>
                    <a:pt x="2802" y="20834"/>
                    <a:pt x="2019" y="19838"/>
                  </a:cubicBezTo>
                  <a:cubicBezTo>
                    <a:pt x="1236" y="18843"/>
                    <a:pt x="741" y="17464"/>
                    <a:pt x="412" y="16391"/>
                  </a:cubicBezTo>
                  <a:cubicBezTo>
                    <a:pt x="82" y="15319"/>
                    <a:pt x="-83" y="14553"/>
                    <a:pt x="41" y="14094"/>
                  </a:cubicBezTo>
                  <a:cubicBezTo>
                    <a:pt x="164" y="13634"/>
                    <a:pt x="577" y="13481"/>
                    <a:pt x="1731" y="13098"/>
                  </a:cubicBezTo>
                  <a:cubicBezTo>
                    <a:pt x="2885" y="12715"/>
                    <a:pt x="4781" y="12102"/>
                    <a:pt x="5935" y="11796"/>
                  </a:cubicBezTo>
                  <a:cubicBezTo>
                    <a:pt x="7090" y="11489"/>
                    <a:pt x="7502" y="11489"/>
                    <a:pt x="7873" y="11719"/>
                  </a:cubicBezTo>
                  <a:cubicBezTo>
                    <a:pt x="8244" y="11949"/>
                    <a:pt x="8573" y="12409"/>
                    <a:pt x="8986" y="13251"/>
                  </a:cubicBezTo>
                  <a:cubicBezTo>
                    <a:pt x="9398" y="14094"/>
                    <a:pt x="9893" y="15319"/>
                    <a:pt x="10593" y="15932"/>
                  </a:cubicBezTo>
                  <a:cubicBezTo>
                    <a:pt x="11294" y="16545"/>
                    <a:pt x="12201" y="16545"/>
                    <a:pt x="12819" y="16315"/>
                  </a:cubicBezTo>
                  <a:cubicBezTo>
                    <a:pt x="13438" y="16085"/>
                    <a:pt x="13767" y="15626"/>
                    <a:pt x="14015" y="15013"/>
                  </a:cubicBezTo>
                  <a:cubicBezTo>
                    <a:pt x="14262" y="14400"/>
                    <a:pt x="14427" y="13634"/>
                    <a:pt x="14386" y="12945"/>
                  </a:cubicBezTo>
                  <a:cubicBezTo>
                    <a:pt x="14344" y="12255"/>
                    <a:pt x="14097" y="11643"/>
                    <a:pt x="13809" y="11719"/>
                  </a:cubicBezTo>
                  <a:cubicBezTo>
                    <a:pt x="13520" y="11796"/>
                    <a:pt x="13190" y="12562"/>
                    <a:pt x="13149" y="13251"/>
                  </a:cubicBezTo>
                  <a:cubicBezTo>
                    <a:pt x="13108" y="13940"/>
                    <a:pt x="13355" y="14553"/>
                    <a:pt x="13973" y="15319"/>
                  </a:cubicBezTo>
                  <a:cubicBezTo>
                    <a:pt x="14592" y="16085"/>
                    <a:pt x="15581" y="17004"/>
                    <a:pt x="16488" y="17464"/>
                  </a:cubicBezTo>
                  <a:cubicBezTo>
                    <a:pt x="17395" y="17923"/>
                    <a:pt x="18219" y="17923"/>
                    <a:pt x="18796" y="17694"/>
                  </a:cubicBezTo>
                  <a:cubicBezTo>
                    <a:pt x="19373" y="17464"/>
                    <a:pt x="19703" y="17004"/>
                    <a:pt x="19909" y="16391"/>
                  </a:cubicBezTo>
                  <a:cubicBezTo>
                    <a:pt x="20115" y="15779"/>
                    <a:pt x="20198" y="15013"/>
                    <a:pt x="20074" y="14323"/>
                  </a:cubicBezTo>
                  <a:cubicBezTo>
                    <a:pt x="19951" y="13634"/>
                    <a:pt x="19621" y="13021"/>
                    <a:pt x="19209" y="12562"/>
                  </a:cubicBezTo>
                  <a:cubicBezTo>
                    <a:pt x="18796" y="12102"/>
                    <a:pt x="18302" y="11796"/>
                    <a:pt x="18054" y="12102"/>
                  </a:cubicBezTo>
                  <a:cubicBezTo>
                    <a:pt x="17807" y="12408"/>
                    <a:pt x="17807" y="13328"/>
                    <a:pt x="18137" y="14323"/>
                  </a:cubicBezTo>
                  <a:cubicBezTo>
                    <a:pt x="18467" y="15319"/>
                    <a:pt x="19126" y="16391"/>
                    <a:pt x="19744" y="17081"/>
                  </a:cubicBezTo>
                  <a:cubicBezTo>
                    <a:pt x="20363" y="17770"/>
                    <a:pt x="20940" y="18077"/>
                    <a:pt x="21517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12760119" y="6982028"/>
              <a:ext cx="235439" cy="19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25" extrusionOk="0">
                  <a:moveTo>
                    <a:pt x="0" y="5226"/>
                  </a:moveTo>
                  <a:cubicBezTo>
                    <a:pt x="1168" y="4181"/>
                    <a:pt x="2335" y="3136"/>
                    <a:pt x="3649" y="2787"/>
                  </a:cubicBezTo>
                  <a:cubicBezTo>
                    <a:pt x="4962" y="2439"/>
                    <a:pt x="6422" y="2787"/>
                    <a:pt x="7443" y="5226"/>
                  </a:cubicBezTo>
                  <a:cubicBezTo>
                    <a:pt x="8465" y="7664"/>
                    <a:pt x="9049" y="12194"/>
                    <a:pt x="9778" y="15329"/>
                  </a:cubicBezTo>
                  <a:cubicBezTo>
                    <a:pt x="10508" y="18465"/>
                    <a:pt x="11384" y="20206"/>
                    <a:pt x="13281" y="20903"/>
                  </a:cubicBezTo>
                  <a:cubicBezTo>
                    <a:pt x="15178" y="21600"/>
                    <a:pt x="18097" y="21252"/>
                    <a:pt x="19703" y="18987"/>
                  </a:cubicBezTo>
                  <a:cubicBezTo>
                    <a:pt x="21308" y="16723"/>
                    <a:pt x="21600" y="12542"/>
                    <a:pt x="21308" y="9058"/>
                  </a:cubicBezTo>
                  <a:cubicBezTo>
                    <a:pt x="21016" y="5574"/>
                    <a:pt x="20141" y="2787"/>
                    <a:pt x="192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13098968" y="7068700"/>
              <a:ext cx="595291" cy="14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182" extrusionOk="0">
                  <a:moveTo>
                    <a:pt x="3419" y="0"/>
                  </a:moveTo>
                  <a:cubicBezTo>
                    <a:pt x="2838" y="0"/>
                    <a:pt x="2258" y="0"/>
                    <a:pt x="1677" y="0"/>
                  </a:cubicBezTo>
                  <a:cubicBezTo>
                    <a:pt x="1096" y="0"/>
                    <a:pt x="516" y="0"/>
                    <a:pt x="225" y="1149"/>
                  </a:cubicBezTo>
                  <a:cubicBezTo>
                    <a:pt x="-65" y="2298"/>
                    <a:pt x="-65" y="4596"/>
                    <a:pt x="167" y="6664"/>
                  </a:cubicBezTo>
                  <a:cubicBezTo>
                    <a:pt x="400" y="8732"/>
                    <a:pt x="864" y="10570"/>
                    <a:pt x="1387" y="11949"/>
                  </a:cubicBezTo>
                  <a:cubicBezTo>
                    <a:pt x="1909" y="13328"/>
                    <a:pt x="2490" y="14247"/>
                    <a:pt x="3070" y="14477"/>
                  </a:cubicBezTo>
                  <a:cubicBezTo>
                    <a:pt x="3651" y="14706"/>
                    <a:pt x="4232" y="14247"/>
                    <a:pt x="4522" y="12868"/>
                  </a:cubicBezTo>
                  <a:cubicBezTo>
                    <a:pt x="4812" y="11489"/>
                    <a:pt x="4812" y="9191"/>
                    <a:pt x="4754" y="6894"/>
                  </a:cubicBezTo>
                  <a:cubicBezTo>
                    <a:pt x="4696" y="4596"/>
                    <a:pt x="4580" y="2298"/>
                    <a:pt x="4580" y="2528"/>
                  </a:cubicBezTo>
                  <a:cubicBezTo>
                    <a:pt x="4580" y="2757"/>
                    <a:pt x="4696" y="5515"/>
                    <a:pt x="5277" y="8502"/>
                  </a:cubicBezTo>
                  <a:cubicBezTo>
                    <a:pt x="5858" y="11489"/>
                    <a:pt x="6903" y="14706"/>
                    <a:pt x="7948" y="15166"/>
                  </a:cubicBezTo>
                  <a:cubicBezTo>
                    <a:pt x="8993" y="15626"/>
                    <a:pt x="10038" y="13328"/>
                    <a:pt x="10677" y="11030"/>
                  </a:cubicBezTo>
                  <a:cubicBezTo>
                    <a:pt x="11316" y="8732"/>
                    <a:pt x="11548" y="6434"/>
                    <a:pt x="11896" y="6204"/>
                  </a:cubicBezTo>
                  <a:cubicBezTo>
                    <a:pt x="12245" y="5975"/>
                    <a:pt x="12709" y="7813"/>
                    <a:pt x="13000" y="9881"/>
                  </a:cubicBezTo>
                  <a:cubicBezTo>
                    <a:pt x="13290" y="11949"/>
                    <a:pt x="13406" y="14247"/>
                    <a:pt x="13696" y="16085"/>
                  </a:cubicBezTo>
                  <a:cubicBezTo>
                    <a:pt x="13987" y="17923"/>
                    <a:pt x="14451" y="19302"/>
                    <a:pt x="14974" y="20221"/>
                  </a:cubicBezTo>
                  <a:cubicBezTo>
                    <a:pt x="15496" y="21140"/>
                    <a:pt x="16077" y="21600"/>
                    <a:pt x="16483" y="20681"/>
                  </a:cubicBezTo>
                  <a:cubicBezTo>
                    <a:pt x="16890" y="19762"/>
                    <a:pt x="17122" y="17464"/>
                    <a:pt x="17238" y="14936"/>
                  </a:cubicBezTo>
                  <a:cubicBezTo>
                    <a:pt x="17354" y="12409"/>
                    <a:pt x="17354" y="9651"/>
                    <a:pt x="17587" y="9192"/>
                  </a:cubicBezTo>
                  <a:cubicBezTo>
                    <a:pt x="17819" y="8732"/>
                    <a:pt x="18283" y="10570"/>
                    <a:pt x="18690" y="12409"/>
                  </a:cubicBezTo>
                  <a:cubicBezTo>
                    <a:pt x="19096" y="14247"/>
                    <a:pt x="19445" y="16085"/>
                    <a:pt x="19909" y="17004"/>
                  </a:cubicBezTo>
                  <a:cubicBezTo>
                    <a:pt x="20374" y="17923"/>
                    <a:pt x="20954" y="17923"/>
                    <a:pt x="21535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13578695" y="6943507"/>
              <a:ext cx="96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13731960" y="7064161"/>
              <a:ext cx="135643" cy="11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258" extrusionOk="0">
                  <a:moveTo>
                    <a:pt x="12184" y="825"/>
                  </a:moveTo>
                  <a:cubicBezTo>
                    <a:pt x="9673" y="242"/>
                    <a:pt x="7161" y="-342"/>
                    <a:pt x="4900" y="242"/>
                  </a:cubicBezTo>
                  <a:cubicBezTo>
                    <a:pt x="2640" y="826"/>
                    <a:pt x="631" y="2577"/>
                    <a:pt x="128" y="6080"/>
                  </a:cubicBezTo>
                  <a:cubicBezTo>
                    <a:pt x="-374" y="9582"/>
                    <a:pt x="631" y="14836"/>
                    <a:pt x="2640" y="17755"/>
                  </a:cubicBezTo>
                  <a:cubicBezTo>
                    <a:pt x="4649" y="20674"/>
                    <a:pt x="7663" y="21258"/>
                    <a:pt x="10426" y="21258"/>
                  </a:cubicBezTo>
                  <a:cubicBezTo>
                    <a:pt x="13189" y="21258"/>
                    <a:pt x="15700" y="20674"/>
                    <a:pt x="17207" y="18923"/>
                  </a:cubicBezTo>
                  <a:cubicBezTo>
                    <a:pt x="18714" y="17171"/>
                    <a:pt x="19217" y="14253"/>
                    <a:pt x="18212" y="11626"/>
                  </a:cubicBezTo>
                  <a:cubicBezTo>
                    <a:pt x="17207" y="8999"/>
                    <a:pt x="14696" y="6663"/>
                    <a:pt x="14947" y="7831"/>
                  </a:cubicBezTo>
                  <a:cubicBezTo>
                    <a:pt x="15198" y="8999"/>
                    <a:pt x="18212" y="13669"/>
                    <a:pt x="21226" y="18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14002427" y="6745954"/>
              <a:ext cx="500776" cy="45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5218"/>
                  </a:moveTo>
                  <a:cubicBezTo>
                    <a:pt x="0" y="9900"/>
                    <a:pt x="0" y="14583"/>
                    <a:pt x="0" y="17302"/>
                  </a:cubicBezTo>
                  <a:cubicBezTo>
                    <a:pt x="0" y="20021"/>
                    <a:pt x="0" y="20776"/>
                    <a:pt x="69" y="20776"/>
                  </a:cubicBezTo>
                  <a:cubicBezTo>
                    <a:pt x="138" y="20776"/>
                    <a:pt x="277" y="20021"/>
                    <a:pt x="485" y="19265"/>
                  </a:cubicBezTo>
                  <a:cubicBezTo>
                    <a:pt x="692" y="18510"/>
                    <a:pt x="969" y="17755"/>
                    <a:pt x="1454" y="17151"/>
                  </a:cubicBezTo>
                  <a:cubicBezTo>
                    <a:pt x="1938" y="16546"/>
                    <a:pt x="2631" y="16093"/>
                    <a:pt x="3392" y="15867"/>
                  </a:cubicBezTo>
                  <a:cubicBezTo>
                    <a:pt x="4154" y="15640"/>
                    <a:pt x="4985" y="15640"/>
                    <a:pt x="5469" y="16018"/>
                  </a:cubicBezTo>
                  <a:cubicBezTo>
                    <a:pt x="5954" y="16395"/>
                    <a:pt x="6092" y="17151"/>
                    <a:pt x="5538" y="17830"/>
                  </a:cubicBezTo>
                  <a:cubicBezTo>
                    <a:pt x="4985" y="18510"/>
                    <a:pt x="3738" y="19114"/>
                    <a:pt x="2700" y="19567"/>
                  </a:cubicBezTo>
                  <a:cubicBezTo>
                    <a:pt x="1662" y="20020"/>
                    <a:pt x="831" y="20323"/>
                    <a:pt x="1177" y="20247"/>
                  </a:cubicBezTo>
                  <a:cubicBezTo>
                    <a:pt x="1523" y="20172"/>
                    <a:pt x="3046" y="19718"/>
                    <a:pt x="5262" y="18359"/>
                  </a:cubicBezTo>
                  <a:cubicBezTo>
                    <a:pt x="7477" y="17000"/>
                    <a:pt x="10385" y="14734"/>
                    <a:pt x="12254" y="12166"/>
                  </a:cubicBezTo>
                  <a:cubicBezTo>
                    <a:pt x="14123" y="9598"/>
                    <a:pt x="14954" y="6728"/>
                    <a:pt x="15162" y="4916"/>
                  </a:cubicBezTo>
                  <a:cubicBezTo>
                    <a:pt x="15369" y="3103"/>
                    <a:pt x="14954" y="2348"/>
                    <a:pt x="14331" y="1593"/>
                  </a:cubicBezTo>
                  <a:cubicBezTo>
                    <a:pt x="13708" y="837"/>
                    <a:pt x="12877" y="82"/>
                    <a:pt x="12254" y="7"/>
                  </a:cubicBezTo>
                  <a:cubicBezTo>
                    <a:pt x="11631" y="-69"/>
                    <a:pt x="11215" y="535"/>
                    <a:pt x="10731" y="2197"/>
                  </a:cubicBezTo>
                  <a:cubicBezTo>
                    <a:pt x="10246" y="3858"/>
                    <a:pt x="9692" y="6577"/>
                    <a:pt x="9554" y="9523"/>
                  </a:cubicBezTo>
                  <a:cubicBezTo>
                    <a:pt x="9415" y="12468"/>
                    <a:pt x="9692" y="15640"/>
                    <a:pt x="10454" y="17679"/>
                  </a:cubicBezTo>
                  <a:cubicBezTo>
                    <a:pt x="11215" y="19718"/>
                    <a:pt x="12462" y="20625"/>
                    <a:pt x="13777" y="20927"/>
                  </a:cubicBezTo>
                  <a:cubicBezTo>
                    <a:pt x="15092" y="21229"/>
                    <a:pt x="16477" y="20927"/>
                    <a:pt x="17377" y="20398"/>
                  </a:cubicBezTo>
                  <a:cubicBezTo>
                    <a:pt x="18277" y="19869"/>
                    <a:pt x="18692" y="19114"/>
                    <a:pt x="18969" y="18283"/>
                  </a:cubicBezTo>
                  <a:cubicBezTo>
                    <a:pt x="19246" y="17453"/>
                    <a:pt x="19385" y="16546"/>
                    <a:pt x="19177" y="15867"/>
                  </a:cubicBezTo>
                  <a:cubicBezTo>
                    <a:pt x="18969" y="15187"/>
                    <a:pt x="18415" y="14734"/>
                    <a:pt x="18138" y="14885"/>
                  </a:cubicBezTo>
                  <a:cubicBezTo>
                    <a:pt x="17862" y="15036"/>
                    <a:pt x="17862" y="15791"/>
                    <a:pt x="18485" y="17000"/>
                  </a:cubicBezTo>
                  <a:cubicBezTo>
                    <a:pt x="19108" y="18208"/>
                    <a:pt x="20354" y="19869"/>
                    <a:pt x="216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14878783" y="7039810"/>
              <a:ext cx="240758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14869151" y="7136112"/>
              <a:ext cx="240758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15552902" y="6973837"/>
              <a:ext cx="279279" cy="21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798"/>
                  </a:moveTo>
                  <a:cubicBezTo>
                    <a:pt x="993" y="1489"/>
                    <a:pt x="1986" y="180"/>
                    <a:pt x="3103" y="17"/>
                  </a:cubicBezTo>
                  <a:cubicBezTo>
                    <a:pt x="4221" y="-147"/>
                    <a:pt x="5462" y="835"/>
                    <a:pt x="6455" y="4762"/>
                  </a:cubicBezTo>
                  <a:cubicBezTo>
                    <a:pt x="7448" y="8689"/>
                    <a:pt x="8193" y="15562"/>
                    <a:pt x="8690" y="16380"/>
                  </a:cubicBezTo>
                  <a:cubicBezTo>
                    <a:pt x="9186" y="17198"/>
                    <a:pt x="9434" y="11962"/>
                    <a:pt x="10179" y="8362"/>
                  </a:cubicBezTo>
                  <a:cubicBezTo>
                    <a:pt x="10924" y="4762"/>
                    <a:pt x="12165" y="2798"/>
                    <a:pt x="13407" y="1653"/>
                  </a:cubicBezTo>
                  <a:cubicBezTo>
                    <a:pt x="14648" y="508"/>
                    <a:pt x="15890" y="180"/>
                    <a:pt x="16759" y="835"/>
                  </a:cubicBezTo>
                  <a:cubicBezTo>
                    <a:pt x="17628" y="1489"/>
                    <a:pt x="18124" y="3126"/>
                    <a:pt x="18869" y="6726"/>
                  </a:cubicBezTo>
                  <a:cubicBezTo>
                    <a:pt x="19614" y="10326"/>
                    <a:pt x="20607" y="15889"/>
                    <a:pt x="21600" y="21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15947743" y="7013507"/>
              <a:ext cx="577817" cy="17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20" y="5278"/>
                    <a:pt x="240" y="9678"/>
                    <a:pt x="600" y="12678"/>
                  </a:cubicBezTo>
                  <a:cubicBezTo>
                    <a:pt x="960" y="15678"/>
                    <a:pt x="1560" y="17278"/>
                    <a:pt x="2400" y="17278"/>
                  </a:cubicBezTo>
                  <a:cubicBezTo>
                    <a:pt x="3240" y="17278"/>
                    <a:pt x="4320" y="15678"/>
                    <a:pt x="4860" y="13878"/>
                  </a:cubicBezTo>
                  <a:cubicBezTo>
                    <a:pt x="5400" y="12078"/>
                    <a:pt x="5400" y="10078"/>
                    <a:pt x="5340" y="8078"/>
                  </a:cubicBezTo>
                  <a:cubicBezTo>
                    <a:pt x="5280" y="6078"/>
                    <a:pt x="5160" y="4078"/>
                    <a:pt x="4860" y="2478"/>
                  </a:cubicBezTo>
                  <a:cubicBezTo>
                    <a:pt x="4560" y="878"/>
                    <a:pt x="4080" y="-322"/>
                    <a:pt x="3780" y="78"/>
                  </a:cubicBezTo>
                  <a:cubicBezTo>
                    <a:pt x="3480" y="478"/>
                    <a:pt x="3360" y="2478"/>
                    <a:pt x="3720" y="5878"/>
                  </a:cubicBezTo>
                  <a:cubicBezTo>
                    <a:pt x="4080" y="9278"/>
                    <a:pt x="4920" y="14078"/>
                    <a:pt x="6000" y="16678"/>
                  </a:cubicBezTo>
                  <a:cubicBezTo>
                    <a:pt x="7080" y="19278"/>
                    <a:pt x="8400" y="19678"/>
                    <a:pt x="9240" y="19078"/>
                  </a:cubicBezTo>
                  <a:cubicBezTo>
                    <a:pt x="10080" y="18478"/>
                    <a:pt x="10440" y="16878"/>
                    <a:pt x="10680" y="15078"/>
                  </a:cubicBezTo>
                  <a:cubicBezTo>
                    <a:pt x="10920" y="13278"/>
                    <a:pt x="11040" y="11278"/>
                    <a:pt x="11040" y="9278"/>
                  </a:cubicBezTo>
                  <a:cubicBezTo>
                    <a:pt x="11040" y="7278"/>
                    <a:pt x="10920" y="5278"/>
                    <a:pt x="10860" y="5278"/>
                  </a:cubicBezTo>
                  <a:cubicBezTo>
                    <a:pt x="10800" y="5278"/>
                    <a:pt x="10800" y="7278"/>
                    <a:pt x="10800" y="9278"/>
                  </a:cubicBezTo>
                  <a:cubicBezTo>
                    <a:pt x="10800" y="11278"/>
                    <a:pt x="10800" y="13278"/>
                    <a:pt x="10920" y="15478"/>
                  </a:cubicBezTo>
                  <a:cubicBezTo>
                    <a:pt x="11040" y="17678"/>
                    <a:pt x="11280" y="20078"/>
                    <a:pt x="11580" y="20478"/>
                  </a:cubicBezTo>
                  <a:cubicBezTo>
                    <a:pt x="11880" y="20878"/>
                    <a:pt x="12240" y="19278"/>
                    <a:pt x="12540" y="17478"/>
                  </a:cubicBezTo>
                  <a:cubicBezTo>
                    <a:pt x="12840" y="15678"/>
                    <a:pt x="13080" y="13678"/>
                    <a:pt x="13440" y="11878"/>
                  </a:cubicBezTo>
                  <a:cubicBezTo>
                    <a:pt x="13800" y="10078"/>
                    <a:pt x="14280" y="8478"/>
                    <a:pt x="14760" y="8278"/>
                  </a:cubicBezTo>
                  <a:cubicBezTo>
                    <a:pt x="15240" y="8078"/>
                    <a:pt x="15720" y="9278"/>
                    <a:pt x="16020" y="10878"/>
                  </a:cubicBezTo>
                  <a:cubicBezTo>
                    <a:pt x="16320" y="12478"/>
                    <a:pt x="16440" y="14478"/>
                    <a:pt x="16740" y="14678"/>
                  </a:cubicBezTo>
                  <a:cubicBezTo>
                    <a:pt x="17040" y="14878"/>
                    <a:pt x="17520" y="13278"/>
                    <a:pt x="17940" y="11678"/>
                  </a:cubicBezTo>
                  <a:cubicBezTo>
                    <a:pt x="18360" y="10078"/>
                    <a:pt x="18720" y="8478"/>
                    <a:pt x="19080" y="8478"/>
                  </a:cubicBezTo>
                  <a:cubicBezTo>
                    <a:pt x="19440" y="8478"/>
                    <a:pt x="19800" y="10078"/>
                    <a:pt x="20220" y="12478"/>
                  </a:cubicBezTo>
                  <a:cubicBezTo>
                    <a:pt x="20640" y="14878"/>
                    <a:pt x="21120" y="180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16583341" y="6837574"/>
              <a:ext cx="703012" cy="433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" y="4800"/>
                    <a:pt x="986" y="9600"/>
                    <a:pt x="1282" y="12960"/>
                  </a:cubicBezTo>
                  <a:cubicBezTo>
                    <a:pt x="1578" y="16320"/>
                    <a:pt x="1677" y="18240"/>
                    <a:pt x="1726" y="18720"/>
                  </a:cubicBezTo>
                  <a:cubicBezTo>
                    <a:pt x="1775" y="19200"/>
                    <a:pt x="1775" y="18240"/>
                    <a:pt x="1874" y="16960"/>
                  </a:cubicBezTo>
                  <a:cubicBezTo>
                    <a:pt x="1973" y="15680"/>
                    <a:pt x="2170" y="14080"/>
                    <a:pt x="2466" y="13040"/>
                  </a:cubicBezTo>
                  <a:cubicBezTo>
                    <a:pt x="2762" y="12000"/>
                    <a:pt x="3156" y="11520"/>
                    <a:pt x="3600" y="11360"/>
                  </a:cubicBezTo>
                  <a:cubicBezTo>
                    <a:pt x="4044" y="11200"/>
                    <a:pt x="4537" y="11360"/>
                    <a:pt x="4882" y="11920"/>
                  </a:cubicBezTo>
                  <a:cubicBezTo>
                    <a:pt x="5227" y="12480"/>
                    <a:pt x="5425" y="13440"/>
                    <a:pt x="5523" y="14320"/>
                  </a:cubicBezTo>
                  <a:cubicBezTo>
                    <a:pt x="5622" y="15200"/>
                    <a:pt x="5622" y="16000"/>
                    <a:pt x="5474" y="16720"/>
                  </a:cubicBezTo>
                  <a:cubicBezTo>
                    <a:pt x="5326" y="17440"/>
                    <a:pt x="5030" y="18080"/>
                    <a:pt x="4636" y="18560"/>
                  </a:cubicBezTo>
                  <a:cubicBezTo>
                    <a:pt x="4241" y="19040"/>
                    <a:pt x="3748" y="19360"/>
                    <a:pt x="3255" y="19600"/>
                  </a:cubicBezTo>
                  <a:cubicBezTo>
                    <a:pt x="2762" y="19840"/>
                    <a:pt x="2269" y="20000"/>
                    <a:pt x="2269" y="19760"/>
                  </a:cubicBezTo>
                  <a:cubicBezTo>
                    <a:pt x="2269" y="19520"/>
                    <a:pt x="2762" y="18880"/>
                    <a:pt x="3649" y="18560"/>
                  </a:cubicBezTo>
                  <a:cubicBezTo>
                    <a:pt x="4537" y="18240"/>
                    <a:pt x="5819" y="18240"/>
                    <a:pt x="6953" y="18000"/>
                  </a:cubicBezTo>
                  <a:cubicBezTo>
                    <a:pt x="8088" y="17760"/>
                    <a:pt x="9074" y="17280"/>
                    <a:pt x="9764" y="16800"/>
                  </a:cubicBezTo>
                  <a:cubicBezTo>
                    <a:pt x="10455" y="16320"/>
                    <a:pt x="10849" y="15840"/>
                    <a:pt x="11145" y="15200"/>
                  </a:cubicBezTo>
                  <a:cubicBezTo>
                    <a:pt x="11441" y="14560"/>
                    <a:pt x="11638" y="13760"/>
                    <a:pt x="11540" y="13040"/>
                  </a:cubicBezTo>
                  <a:cubicBezTo>
                    <a:pt x="11441" y="12320"/>
                    <a:pt x="11047" y="11680"/>
                    <a:pt x="10603" y="11280"/>
                  </a:cubicBezTo>
                  <a:cubicBezTo>
                    <a:pt x="10159" y="10880"/>
                    <a:pt x="9666" y="10720"/>
                    <a:pt x="9419" y="11040"/>
                  </a:cubicBezTo>
                  <a:cubicBezTo>
                    <a:pt x="9173" y="11360"/>
                    <a:pt x="9173" y="12160"/>
                    <a:pt x="9518" y="13280"/>
                  </a:cubicBezTo>
                  <a:cubicBezTo>
                    <a:pt x="9863" y="14400"/>
                    <a:pt x="10553" y="15840"/>
                    <a:pt x="11392" y="16960"/>
                  </a:cubicBezTo>
                  <a:cubicBezTo>
                    <a:pt x="12230" y="18080"/>
                    <a:pt x="13216" y="18880"/>
                    <a:pt x="14203" y="19040"/>
                  </a:cubicBezTo>
                  <a:cubicBezTo>
                    <a:pt x="15189" y="19200"/>
                    <a:pt x="16175" y="18720"/>
                    <a:pt x="16866" y="18000"/>
                  </a:cubicBezTo>
                  <a:cubicBezTo>
                    <a:pt x="17556" y="17280"/>
                    <a:pt x="17951" y="16320"/>
                    <a:pt x="18247" y="16240"/>
                  </a:cubicBezTo>
                  <a:cubicBezTo>
                    <a:pt x="18542" y="16160"/>
                    <a:pt x="18740" y="16960"/>
                    <a:pt x="19282" y="18000"/>
                  </a:cubicBezTo>
                  <a:cubicBezTo>
                    <a:pt x="19825" y="19040"/>
                    <a:pt x="20712" y="203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17749834" y="6643253"/>
              <a:ext cx="524096" cy="80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519" extrusionOk="0">
                  <a:moveTo>
                    <a:pt x="731" y="12646"/>
                  </a:moveTo>
                  <a:cubicBezTo>
                    <a:pt x="2162" y="12646"/>
                    <a:pt x="3593" y="12646"/>
                    <a:pt x="4634" y="12603"/>
                  </a:cubicBezTo>
                  <a:cubicBezTo>
                    <a:pt x="5675" y="12560"/>
                    <a:pt x="6326" y="12474"/>
                    <a:pt x="6651" y="12217"/>
                  </a:cubicBezTo>
                  <a:cubicBezTo>
                    <a:pt x="6977" y="11960"/>
                    <a:pt x="6977" y="11531"/>
                    <a:pt x="6521" y="11189"/>
                  </a:cubicBezTo>
                  <a:cubicBezTo>
                    <a:pt x="6066" y="10846"/>
                    <a:pt x="5155" y="10589"/>
                    <a:pt x="4374" y="10417"/>
                  </a:cubicBezTo>
                  <a:cubicBezTo>
                    <a:pt x="3593" y="10246"/>
                    <a:pt x="2943" y="10160"/>
                    <a:pt x="2292" y="10074"/>
                  </a:cubicBezTo>
                  <a:cubicBezTo>
                    <a:pt x="1642" y="9989"/>
                    <a:pt x="991" y="9903"/>
                    <a:pt x="536" y="10117"/>
                  </a:cubicBezTo>
                  <a:cubicBezTo>
                    <a:pt x="80" y="10331"/>
                    <a:pt x="-180" y="10846"/>
                    <a:pt x="145" y="11274"/>
                  </a:cubicBezTo>
                  <a:cubicBezTo>
                    <a:pt x="471" y="11703"/>
                    <a:pt x="1381" y="12046"/>
                    <a:pt x="3333" y="12131"/>
                  </a:cubicBezTo>
                  <a:cubicBezTo>
                    <a:pt x="5285" y="12217"/>
                    <a:pt x="8278" y="12046"/>
                    <a:pt x="11075" y="11360"/>
                  </a:cubicBezTo>
                  <a:cubicBezTo>
                    <a:pt x="13873" y="10674"/>
                    <a:pt x="16475" y="9474"/>
                    <a:pt x="18232" y="7974"/>
                  </a:cubicBezTo>
                  <a:cubicBezTo>
                    <a:pt x="19989" y="6474"/>
                    <a:pt x="20900" y="4674"/>
                    <a:pt x="21160" y="3431"/>
                  </a:cubicBezTo>
                  <a:cubicBezTo>
                    <a:pt x="21420" y="2189"/>
                    <a:pt x="21030" y="1503"/>
                    <a:pt x="20639" y="946"/>
                  </a:cubicBezTo>
                  <a:cubicBezTo>
                    <a:pt x="20249" y="389"/>
                    <a:pt x="19859" y="-40"/>
                    <a:pt x="19468" y="3"/>
                  </a:cubicBezTo>
                  <a:cubicBezTo>
                    <a:pt x="19078" y="46"/>
                    <a:pt x="18687" y="560"/>
                    <a:pt x="17972" y="2360"/>
                  </a:cubicBezTo>
                  <a:cubicBezTo>
                    <a:pt x="17256" y="4160"/>
                    <a:pt x="16215" y="7246"/>
                    <a:pt x="15760" y="10074"/>
                  </a:cubicBezTo>
                  <a:cubicBezTo>
                    <a:pt x="15304" y="12903"/>
                    <a:pt x="15434" y="15474"/>
                    <a:pt x="15825" y="17146"/>
                  </a:cubicBezTo>
                  <a:cubicBezTo>
                    <a:pt x="16215" y="18817"/>
                    <a:pt x="16866" y="19589"/>
                    <a:pt x="17647" y="20274"/>
                  </a:cubicBezTo>
                  <a:cubicBezTo>
                    <a:pt x="18427" y="20960"/>
                    <a:pt x="19338" y="21560"/>
                    <a:pt x="19728" y="21517"/>
                  </a:cubicBezTo>
                  <a:cubicBezTo>
                    <a:pt x="20119" y="21474"/>
                    <a:pt x="19989" y="20789"/>
                    <a:pt x="19859" y="20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18124185" y="7087961"/>
              <a:ext cx="250389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18768997" y="6965348"/>
              <a:ext cx="379441" cy="22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0678" extrusionOk="0">
                  <a:moveTo>
                    <a:pt x="9127" y="1516"/>
                  </a:moveTo>
                  <a:cubicBezTo>
                    <a:pt x="7521" y="641"/>
                    <a:pt x="5914" y="-235"/>
                    <a:pt x="4307" y="57"/>
                  </a:cubicBezTo>
                  <a:cubicBezTo>
                    <a:pt x="2701" y="349"/>
                    <a:pt x="1094" y="1808"/>
                    <a:pt x="380" y="3997"/>
                  </a:cubicBezTo>
                  <a:cubicBezTo>
                    <a:pt x="-334" y="6187"/>
                    <a:pt x="-155" y="9106"/>
                    <a:pt x="1897" y="12316"/>
                  </a:cubicBezTo>
                  <a:cubicBezTo>
                    <a:pt x="3950" y="15527"/>
                    <a:pt x="7878" y="19030"/>
                    <a:pt x="11359" y="20197"/>
                  </a:cubicBezTo>
                  <a:cubicBezTo>
                    <a:pt x="14840" y="21365"/>
                    <a:pt x="17874" y="20197"/>
                    <a:pt x="19481" y="18884"/>
                  </a:cubicBezTo>
                  <a:cubicBezTo>
                    <a:pt x="21087" y="17570"/>
                    <a:pt x="21266" y="16111"/>
                    <a:pt x="20998" y="14943"/>
                  </a:cubicBezTo>
                  <a:cubicBezTo>
                    <a:pt x="20730" y="13776"/>
                    <a:pt x="20016" y="12900"/>
                    <a:pt x="19035" y="12024"/>
                  </a:cubicBezTo>
                  <a:cubicBezTo>
                    <a:pt x="18053" y="11149"/>
                    <a:pt x="16803" y="10273"/>
                    <a:pt x="15554" y="9835"/>
                  </a:cubicBezTo>
                  <a:cubicBezTo>
                    <a:pt x="14304" y="9397"/>
                    <a:pt x="13054" y="9397"/>
                    <a:pt x="12430" y="10127"/>
                  </a:cubicBezTo>
                  <a:cubicBezTo>
                    <a:pt x="11805" y="10857"/>
                    <a:pt x="11805" y="12316"/>
                    <a:pt x="12340" y="13484"/>
                  </a:cubicBezTo>
                  <a:cubicBezTo>
                    <a:pt x="12876" y="14651"/>
                    <a:pt x="13947" y="15527"/>
                    <a:pt x="15018" y="16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19270992" y="6818313"/>
              <a:ext cx="740730" cy="388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1660" y="0"/>
                  </a:moveTo>
                  <a:cubicBezTo>
                    <a:pt x="1286" y="536"/>
                    <a:pt x="912" y="1071"/>
                    <a:pt x="632" y="2945"/>
                  </a:cubicBezTo>
                  <a:cubicBezTo>
                    <a:pt x="351" y="4820"/>
                    <a:pt x="164" y="8033"/>
                    <a:pt x="71" y="10800"/>
                  </a:cubicBezTo>
                  <a:cubicBezTo>
                    <a:pt x="-23" y="13567"/>
                    <a:pt x="-23" y="15888"/>
                    <a:pt x="71" y="17494"/>
                  </a:cubicBezTo>
                  <a:cubicBezTo>
                    <a:pt x="164" y="19101"/>
                    <a:pt x="351" y="19993"/>
                    <a:pt x="1006" y="20618"/>
                  </a:cubicBezTo>
                  <a:cubicBezTo>
                    <a:pt x="1660" y="21243"/>
                    <a:pt x="2782" y="21600"/>
                    <a:pt x="3530" y="21511"/>
                  </a:cubicBezTo>
                  <a:cubicBezTo>
                    <a:pt x="4278" y="21421"/>
                    <a:pt x="4652" y="20886"/>
                    <a:pt x="4933" y="20172"/>
                  </a:cubicBezTo>
                  <a:cubicBezTo>
                    <a:pt x="5213" y="19458"/>
                    <a:pt x="5400" y="18565"/>
                    <a:pt x="5400" y="17673"/>
                  </a:cubicBezTo>
                  <a:cubicBezTo>
                    <a:pt x="5400" y="16780"/>
                    <a:pt x="5213" y="15888"/>
                    <a:pt x="4933" y="15084"/>
                  </a:cubicBezTo>
                  <a:cubicBezTo>
                    <a:pt x="4652" y="14281"/>
                    <a:pt x="4278" y="13567"/>
                    <a:pt x="4138" y="13656"/>
                  </a:cubicBezTo>
                  <a:cubicBezTo>
                    <a:pt x="3998" y="13745"/>
                    <a:pt x="4091" y="14638"/>
                    <a:pt x="4372" y="15888"/>
                  </a:cubicBezTo>
                  <a:cubicBezTo>
                    <a:pt x="4652" y="17137"/>
                    <a:pt x="5120" y="18744"/>
                    <a:pt x="5587" y="19726"/>
                  </a:cubicBezTo>
                  <a:cubicBezTo>
                    <a:pt x="6055" y="20707"/>
                    <a:pt x="6522" y="21064"/>
                    <a:pt x="6990" y="21243"/>
                  </a:cubicBezTo>
                  <a:cubicBezTo>
                    <a:pt x="7458" y="21422"/>
                    <a:pt x="7925" y="21422"/>
                    <a:pt x="8299" y="21064"/>
                  </a:cubicBezTo>
                  <a:cubicBezTo>
                    <a:pt x="8673" y="20707"/>
                    <a:pt x="8954" y="19993"/>
                    <a:pt x="9094" y="19190"/>
                  </a:cubicBezTo>
                  <a:cubicBezTo>
                    <a:pt x="9234" y="18387"/>
                    <a:pt x="9234" y="17494"/>
                    <a:pt x="9094" y="16691"/>
                  </a:cubicBezTo>
                  <a:cubicBezTo>
                    <a:pt x="8954" y="15888"/>
                    <a:pt x="8673" y="15174"/>
                    <a:pt x="8533" y="15263"/>
                  </a:cubicBezTo>
                  <a:cubicBezTo>
                    <a:pt x="8393" y="15352"/>
                    <a:pt x="8393" y="16245"/>
                    <a:pt x="8720" y="17316"/>
                  </a:cubicBezTo>
                  <a:cubicBezTo>
                    <a:pt x="9047" y="18387"/>
                    <a:pt x="9702" y="19636"/>
                    <a:pt x="10263" y="20350"/>
                  </a:cubicBezTo>
                  <a:cubicBezTo>
                    <a:pt x="10824" y="21064"/>
                    <a:pt x="11291" y="21243"/>
                    <a:pt x="11712" y="21064"/>
                  </a:cubicBezTo>
                  <a:cubicBezTo>
                    <a:pt x="12133" y="20886"/>
                    <a:pt x="12507" y="20350"/>
                    <a:pt x="12834" y="19636"/>
                  </a:cubicBezTo>
                  <a:cubicBezTo>
                    <a:pt x="13161" y="18922"/>
                    <a:pt x="13442" y="18030"/>
                    <a:pt x="13582" y="17137"/>
                  </a:cubicBezTo>
                  <a:cubicBezTo>
                    <a:pt x="13722" y="16245"/>
                    <a:pt x="13722" y="15352"/>
                    <a:pt x="13816" y="15352"/>
                  </a:cubicBezTo>
                  <a:cubicBezTo>
                    <a:pt x="13909" y="15352"/>
                    <a:pt x="14096" y="16245"/>
                    <a:pt x="14237" y="17137"/>
                  </a:cubicBezTo>
                  <a:cubicBezTo>
                    <a:pt x="14377" y="18030"/>
                    <a:pt x="14471" y="18922"/>
                    <a:pt x="14704" y="19012"/>
                  </a:cubicBezTo>
                  <a:cubicBezTo>
                    <a:pt x="14938" y="19101"/>
                    <a:pt x="15312" y="18387"/>
                    <a:pt x="15733" y="17941"/>
                  </a:cubicBezTo>
                  <a:cubicBezTo>
                    <a:pt x="16154" y="17494"/>
                    <a:pt x="16621" y="17316"/>
                    <a:pt x="16902" y="17673"/>
                  </a:cubicBezTo>
                  <a:cubicBezTo>
                    <a:pt x="17182" y="18030"/>
                    <a:pt x="17276" y="18922"/>
                    <a:pt x="17369" y="19815"/>
                  </a:cubicBezTo>
                  <a:cubicBezTo>
                    <a:pt x="17463" y="20707"/>
                    <a:pt x="17556" y="21600"/>
                    <a:pt x="17696" y="21600"/>
                  </a:cubicBezTo>
                  <a:cubicBezTo>
                    <a:pt x="17837" y="21600"/>
                    <a:pt x="18024" y="20707"/>
                    <a:pt x="18258" y="19815"/>
                  </a:cubicBezTo>
                  <a:cubicBezTo>
                    <a:pt x="18491" y="18922"/>
                    <a:pt x="18772" y="18030"/>
                    <a:pt x="19146" y="17316"/>
                  </a:cubicBezTo>
                  <a:cubicBezTo>
                    <a:pt x="19520" y="16602"/>
                    <a:pt x="19987" y="16066"/>
                    <a:pt x="20408" y="16602"/>
                  </a:cubicBezTo>
                  <a:cubicBezTo>
                    <a:pt x="20829" y="17137"/>
                    <a:pt x="21203" y="18744"/>
                    <a:pt x="21577" y="2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20108024" y="7100175"/>
              <a:ext cx="288909" cy="98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482"/>
                  </a:moveTo>
                  <a:cubicBezTo>
                    <a:pt x="1200" y="807"/>
                    <a:pt x="2400" y="132"/>
                    <a:pt x="3240" y="1482"/>
                  </a:cubicBezTo>
                  <a:cubicBezTo>
                    <a:pt x="4080" y="2832"/>
                    <a:pt x="4560" y="6207"/>
                    <a:pt x="4920" y="9920"/>
                  </a:cubicBezTo>
                  <a:cubicBezTo>
                    <a:pt x="5280" y="13632"/>
                    <a:pt x="5520" y="17682"/>
                    <a:pt x="5880" y="18020"/>
                  </a:cubicBezTo>
                  <a:cubicBezTo>
                    <a:pt x="6240" y="18357"/>
                    <a:pt x="6720" y="14982"/>
                    <a:pt x="7320" y="11945"/>
                  </a:cubicBezTo>
                  <a:cubicBezTo>
                    <a:pt x="7920" y="8907"/>
                    <a:pt x="8640" y="6207"/>
                    <a:pt x="9480" y="3844"/>
                  </a:cubicBezTo>
                  <a:cubicBezTo>
                    <a:pt x="10320" y="1482"/>
                    <a:pt x="11280" y="-543"/>
                    <a:pt x="12000" y="132"/>
                  </a:cubicBezTo>
                  <a:cubicBezTo>
                    <a:pt x="12720" y="807"/>
                    <a:pt x="13200" y="4182"/>
                    <a:pt x="13560" y="7894"/>
                  </a:cubicBezTo>
                  <a:cubicBezTo>
                    <a:pt x="13920" y="11607"/>
                    <a:pt x="14160" y="15657"/>
                    <a:pt x="14880" y="18019"/>
                  </a:cubicBezTo>
                  <a:cubicBezTo>
                    <a:pt x="15600" y="20382"/>
                    <a:pt x="16800" y="21057"/>
                    <a:pt x="18000" y="20719"/>
                  </a:cubicBezTo>
                  <a:cubicBezTo>
                    <a:pt x="19200" y="20382"/>
                    <a:pt x="20400" y="19032"/>
                    <a:pt x="21600" y="176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14811370" y="7627256"/>
              <a:ext cx="240758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14811370" y="7742820"/>
              <a:ext cx="288909" cy="2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3120" y="8100"/>
                    <a:pt x="6240" y="16200"/>
                    <a:pt x="9840" y="18900"/>
                  </a:cubicBezTo>
                  <a:cubicBezTo>
                    <a:pt x="13440" y="21600"/>
                    <a:pt x="1752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15466228" y="7594867"/>
              <a:ext cx="356321" cy="18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8" extrusionOk="0">
                  <a:moveTo>
                    <a:pt x="0" y="3694"/>
                  </a:moveTo>
                  <a:cubicBezTo>
                    <a:pt x="973" y="2962"/>
                    <a:pt x="1946" y="2230"/>
                    <a:pt x="2919" y="2413"/>
                  </a:cubicBezTo>
                  <a:cubicBezTo>
                    <a:pt x="3892" y="2596"/>
                    <a:pt x="4865" y="3694"/>
                    <a:pt x="5449" y="5159"/>
                  </a:cubicBezTo>
                  <a:cubicBezTo>
                    <a:pt x="6032" y="6623"/>
                    <a:pt x="6227" y="8453"/>
                    <a:pt x="6422" y="11199"/>
                  </a:cubicBezTo>
                  <a:cubicBezTo>
                    <a:pt x="6616" y="13945"/>
                    <a:pt x="6811" y="17606"/>
                    <a:pt x="6811" y="18338"/>
                  </a:cubicBezTo>
                  <a:cubicBezTo>
                    <a:pt x="6811" y="19070"/>
                    <a:pt x="6616" y="16874"/>
                    <a:pt x="7005" y="13945"/>
                  </a:cubicBezTo>
                  <a:cubicBezTo>
                    <a:pt x="7395" y="11016"/>
                    <a:pt x="8368" y="7355"/>
                    <a:pt x="9243" y="4975"/>
                  </a:cubicBezTo>
                  <a:cubicBezTo>
                    <a:pt x="10119" y="2596"/>
                    <a:pt x="10897" y="1497"/>
                    <a:pt x="11773" y="765"/>
                  </a:cubicBezTo>
                  <a:cubicBezTo>
                    <a:pt x="12649" y="33"/>
                    <a:pt x="13622" y="-333"/>
                    <a:pt x="14205" y="399"/>
                  </a:cubicBezTo>
                  <a:cubicBezTo>
                    <a:pt x="14789" y="1131"/>
                    <a:pt x="14984" y="2962"/>
                    <a:pt x="15081" y="5708"/>
                  </a:cubicBezTo>
                  <a:cubicBezTo>
                    <a:pt x="15178" y="8453"/>
                    <a:pt x="15178" y="12114"/>
                    <a:pt x="15178" y="14860"/>
                  </a:cubicBezTo>
                  <a:cubicBezTo>
                    <a:pt x="15178" y="17606"/>
                    <a:pt x="15178" y="19436"/>
                    <a:pt x="15762" y="20352"/>
                  </a:cubicBezTo>
                  <a:cubicBezTo>
                    <a:pt x="16346" y="21267"/>
                    <a:pt x="17514" y="21267"/>
                    <a:pt x="18584" y="19986"/>
                  </a:cubicBezTo>
                  <a:cubicBezTo>
                    <a:pt x="19654" y="18704"/>
                    <a:pt x="20627" y="16142"/>
                    <a:pt x="21600" y="13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16111457" y="7762080"/>
              <a:ext cx="963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12422967" y="3895387"/>
              <a:ext cx="318696" cy="25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024" extrusionOk="0">
                  <a:moveTo>
                    <a:pt x="10171" y="1963"/>
                  </a:moveTo>
                  <a:cubicBezTo>
                    <a:pt x="9536" y="922"/>
                    <a:pt x="8901" y="-119"/>
                    <a:pt x="7206" y="11"/>
                  </a:cubicBezTo>
                  <a:cubicBezTo>
                    <a:pt x="5512" y="141"/>
                    <a:pt x="2759" y="1442"/>
                    <a:pt x="1277" y="4175"/>
                  </a:cubicBezTo>
                  <a:cubicBezTo>
                    <a:pt x="-205" y="6908"/>
                    <a:pt x="-417" y="11071"/>
                    <a:pt x="748" y="14324"/>
                  </a:cubicBezTo>
                  <a:cubicBezTo>
                    <a:pt x="1912" y="17577"/>
                    <a:pt x="4454" y="19920"/>
                    <a:pt x="7736" y="20700"/>
                  </a:cubicBezTo>
                  <a:cubicBezTo>
                    <a:pt x="11018" y="21481"/>
                    <a:pt x="15042" y="20700"/>
                    <a:pt x="17477" y="19920"/>
                  </a:cubicBezTo>
                  <a:cubicBezTo>
                    <a:pt x="19912" y="19139"/>
                    <a:pt x="20759" y="18358"/>
                    <a:pt x="20971" y="16797"/>
                  </a:cubicBezTo>
                  <a:cubicBezTo>
                    <a:pt x="21183" y="15235"/>
                    <a:pt x="20759" y="12893"/>
                    <a:pt x="19701" y="11592"/>
                  </a:cubicBezTo>
                  <a:cubicBezTo>
                    <a:pt x="18642" y="10291"/>
                    <a:pt x="16948" y="10030"/>
                    <a:pt x="15571" y="10161"/>
                  </a:cubicBezTo>
                  <a:cubicBezTo>
                    <a:pt x="14195" y="10291"/>
                    <a:pt x="13136" y="10811"/>
                    <a:pt x="12924" y="12503"/>
                  </a:cubicBezTo>
                  <a:cubicBezTo>
                    <a:pt x="12712" y="14194"/>
                    <a:pt x="13348" y="17057"/>
                    <a:pt x="13983" y="19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12827531" y="4022192"/>
              <a:ext cx="423734" cy="13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1984"/>
                  </a:moveTo>
                  <a:cubicBezTo>
                    <a:pt x="818" y="1002"/>
                    <a:pt x="1636" y="20"/>
                    <a:pt x="2291" y="511"/>
                  </a:cubicBezTo>
                  <a:cubicBezTo>
                    <a:pt x="2945" y="1002"/>
                    <a:pt x="3436" y="2965"/>
                    <a:pt x="3682" y="5174"/>
                  </a:cubicBezTo>
                  <a:cubicBezTo>
                    <a:pt x="3927" y="7384"/>
                    <a:pt x="3927" y="9838"/>
                    <a:pt x="4009" y="12784"/>
                  </a:cubicBezTo>
                  <a:cubicBezTo>
                    <a:pt x="4091" y="15729"/>
                    <a:pt x="4255" y="19165"/>
                    <a:pt x="4336" y="19656"/>
                  </a:cubicBezTo>
                  <a:cubicBezTo>
                    <a:pt x="4418" y="20147"/>
                    <a:pt x="4418" y="17693"/>
                    <a:pt x="4582" y="15238"/>
                  </a:cubicBezTo>
                  <a:cubicBezTo>
                    <a:pt x="4745" y="12784"/>
                    <a:pt x="5073" y="10329"/>
                    <a:pt x="5482" y="7874"/>
                  </a:cubicBezTo>
                  <a:cubicBezTo>
                    <a:pt x="5891" y="5420"/>
                    <a:pt x="6382" y="2965"/>
                    <a:pt x="7036" y="1493"/>
                  </a:cubicBezTo>
                  <a:cubicBezTo>
                    <a:pt x="7691" y="20"/>
                    <a:pt x="8509" y="-471"/>
                    <a:pt x="9164" y="511"/>
                  </a:cubicBezTo>
                  <a:cubicBezTo>
                    <a:pt x="9818" y="1493"/>
                    <a:pt x="10309" y="3947"/>
                    <a:pt x="10636" y="7384"/>
                  </a:cubicBezTo>
                  <a:cubicBezTo>
                    <a:pt x="10964" y="10820"/>
                    <a:pt x="11127" y="15238"/>
                    <a:pt x="11291" y="16220"/>
                  </a:cubicBezTo>
                  <a:cubicBezTo>
                    <a:pt x="11455" y="17202"/>
                    <a:pt x="11618" y="14747"/>
                    <a:pt x="11945" y="12538"/>
                  </a:cubicBezTo>
                  <a:cubicBezTo>
                    <a:pt x="12273" y="10329"/>
                    <a:pt x="12764" y="8365"/>
                    <a:pt x="13336" y="6647"/>
                  </a:cubicBezTo>
                  <a:cubicBezTo>
                    <a:pt x="13909" y="4929"/>
                    <a:pt x="14564" y="3456"/>
                    <a:pt x="15136" y="3702"/>
                  </a:cubicBezTo>
                  <a:cubicBezTo>
                    <a:pt x="15709" y="3947"/>
                    <a:pt x="16200" y="5911"/>
                    <a:pt x="16527" y="8120"/>
                  </a:cubicBezTo>
                  <a:cubicBezTo>
                    <a:pt x="16855" y="10329"/>
                    <a:pt x="17018" y="12784"/>
                    <a:pt x="17836" y="14993"/>
                  </a:cubicBezTo>
                  <a:cubicBezTo>
                    <a:pt x="18655" y="17202"/>
                    <a:pt x="20127" y="19165"/>
                    <a:pt x="21600" y="211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13414979" y="3935917"/>
              <a:ext cx="196530" cy="55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11" extrusionOk="0">
                  <a:moveTo>
                    <a:pt x="0" y="487"/>
                  </a:moveTo>
                  <a:cubicBezTo>
                    <a:pt x="1742" y="4583"/>
                    <a:pt x="3484" y="8680"/>
                    <a:pt x="4355" y="11969"/>
                  </a:cubicBezTo>
                  <a:cubicBezTo>
                    <a:pt x="5226" y="15259"/>
                    <a:pt x="5226" y="17742"/>
                    <a:pt x="5400" y="19294"/>
                  </a:cubicBezTo>
                  <a:cubicBezTo>
                    <a:pt x="5574" y="20845"/>
                    <a:pt x="5923" y="21466"/>
                    <a:pt x="6097" y="21280"/>
                  </a:cubicBezTo>
                  <a:cubicBezTo>
                    <a:pt x="6271" y="21094"/>
                    <a:pt x="6271" y="20100"/>
                    <a:pt x="6097" y="17432"/>
                  </a:cubicBezTo>
                  <a:cubicBezTo>
                    <a:pt x="5923" y="14763"/>
                    <a:pt x="5574" y="10418"/>
                    <a:pt x="5748" y="7563"/>
                  </a:cubicBezTo>
                  <a:cubicBezTo>
                    <a:pt x="5923" y="4707"/>
                    <a:pt x="6619" y="3342"/>
                    <a:pt x="7839" y="2287"/>
                  </a:cubicBezTo>
                  <a:cubicBezTo>
                    <a:pt x="9058" y="1232"/>
                    <a:pt x="10800" y="487"/>
                    <a:pt x="12542" y="176"/>
                  </a:cubicBezTo>
                  <a:cubicBezTo>
                    <a:pt x="14284" y="-134"/>
                    <a:pt x="16026" y="-10"/>
                    <a:pt x="17419" y="363"/>
                  </a:cubicBezTo>
                  <a:cubicBezTo>
                    <a:pt x="18813" y="735"/>
                    <a:pt x="19858" y="1356"/>
                    <a:pt x="20555" y="2349"/>
                  </a:cubicBezTo>
                  <a:cubicBezTo>
                    <a:pt x="21252" y="3342"/>
                    <a:pt x="21600" y="4707"/>
                    <a:pt x="21077" y="5700"/>
                  </a:cubicBezTo>
                  <a:cubicBezTo>
                    <a:pt x="20555" y="6694"/>
                    <a:pt x="19161" y="7314"/>
                    <a:pt x="16200" y="7376"/>
                  </a:cubicBezTo>
                  <a:cubicBezTo>
                    <a:pt x="13239" y="7438"/>
                    <a:pt x="8710" y="6942"/>
                    <a:pt x="6271" y="6383"/>
                  </a:cubicBezTo>
                  <a:cubicBezTo>
                    <a:pt x="3832" y="5825"/>
                    <a:pt x="3484" y="5204"/>
                    <a:pt x="3135" y="4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13714947" y="3958120"/>
              <a:ext cx="634169" cy="186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221" extrusionOk="0">
                  <a:moveTo>
                    <a:pt x="2242" y="0"/>
                  </a:moveTo>
                  <a:cubicBezTo>
                    <a:pt x="1696" y="0"/>
                    <a:pt x="1151" y="0"/>
                    <a:pt x="715" y="732"/>
                  </a:cubicBezTo>
                  <a:cubicBezTo>
                    <a:pt x="278" y="1464"/>
                    <a:pt x="-49" y="2929"/>
                    <a:pt x="6" y="5309"/>
                  </a:cubicBezTo>
                  <a:cubicBezTo>
                    <a:pt x="60" y="7688"/>
                    <a:pt x="496" y="10983"/>
                    <a:pt x="987" y="12997"/>
                  </a:cubicBezTo>
                  <a:cubicBezTo>
                    <a:pt x="1478" y="15010"/>
                    <a:pt x="2024" y="15742"/>
                    <a:pt x="2515" y="15559"/>
                  </a:cubicBezTo>
                  <a:cubicBezTo>
                    <a:pt x="3006" y="15376"/>
                    <a:pt x="3442" y="14278"/>
                    <a:pt x="3715" y="12814"/>
                  </a:cubicBezTo>
                  <a:cubicBezTo>
                    <a:pt x="3987" y="11349"/>
                    <a:pt x="4096" y="9519"/>
                    <a:pt x="4042" y="7688"/>
                  </a:cubicBezTo>
                  <a:cubicBezTo>
                    <a:pt x="3987" y="5858"/>
                    <a:pt x="3769" y="4027"/>
                    <a:pt x="3824" y="4027"/>
                  </a:cubicBezTo>
                  <a:cubicBezTo>
                    <a:pt x="3878" y="4027"/>
                    <a:pt x="4206" y="5858"/>
                    <a:pt x="4751" y="8420"/>
                  </a:cubicBezTo>
                  <a:cubicBezTo>
                    <a:pt x="5296" y="10983"/>
                    <a:pt x="6060" y="14278"/>
                    <a:pt x="6715" y="15925"/>
                  </a:cubicBezTo>
                  <a:cubicBezTo>
                    <a:pt x="7369" y="17573"/>
                    <a:pt x="7915" y="17573"/>
                    <a:pt x="8460" y="15925"/>
                  </a:cubicBezTo>
                  <a:cubicBezTo>
                    <a:pt x="9006" y="14278"/>
                    <a:pt x="9551" y="10983"/>
                    <a:pt x="9933" y="8420"/>
                  </a:cubicBezTo>
                  <a:cubicBezTo>
                    <a:pt x="10315" y="5858"/>
                    <a:pt x="10533" y="4027"/>
                    <a:pt x="10860" y="3661"/>
                  </a:cubicBezTo>
                  <a:cubicBezTo>
                    <a:pt x="11187" y="3295"/>
                    <a:pt x="11624" y="4393"/>
                    <a:pt x="11951" y="6773"/>
                  </a:cubicBezTo>
                  <a:cubicBezTo>
                    <a:pt x="12278" y="9153"/>
                    <a:pt x="12496" y="12814"/>
                    <a:pt x="12824" y="15559"/>
                  </a:cubicBezTo>
                  <a:cubicBezTo>
                    <a:pt x="13151" y="18305"/>
                    <a:pt x="13587" y="20136"/>
                    <a:pt x="14133" y="20868"/>
                  </a:cubicBezTo>
                  <a:cubicBezTo>
                    <a:pt x="14678" y="21600"/>
                    <a:pt x="15333" y="21234"/>
                    <a:pt x="15933" y="19403"/>
                  </a:cubicBezTo>
                  <a:cubicBezTo>
                    <a:pt x="16533" y="17573"/>
                    <a:pt x="17078" y="14278"/>
                    <a:pt x="17460" y="11715"/>
                  </a:cubicBezTo>
                  <a:cubicBezTo>
                    <a:pt x="17842" y="9153"/>
                    <a:pt x="18060" y="7322"/>
                    <a:pt x="18278" y="7505"/>
                  </a:cubicBezTo>
                  <a:cubicBezTo>
                    <a:pt x="18496" y="7688"/>
                    <a:pt x="18715" y="9885"/>
                    <a:pt x="18987" y="11715"/>
                  </a:cubicBezTo>
                  <a:cubicBezTo>
                    <a:pt x="19260" y="13546"/>
                    <a:pt x="19587" y="15010"/>
                    <a:pt x="20024" y="15925"/>
                  </a:cubicBezTo>
                  <a:cubicBezTo>
                    <a:pt x="20460" y="16841"/>
                    <a:pt x="21006" y="17207"/>
                    <a:pt x="21551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14272074" y="3813666"/>
              <a:ext cx="19262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14525059" y="3861818"/>
              <a:ext cx="806347" cy="22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1217" y="0"/>
                  </a:moveTo>
                  <a:cubicBezTo>
                    <a:pt x="1817" y="2191"/>
                    <a:pt x="2417" y="4383"/>
                    <a:pt x="2845" y="7357"/>
                  </a:cubicBezTo>
                  <a:cubicBezTo>
                    <a:pt x="3274" y="10330"/>
                    <a:pt x="3531" y="14087"/>
                    <a:pt x="3445" y="16435"/>
                  </a:cubicBezTo>
                  <a:cubicBezTo>
                    <a:pt x="3360" y="18783"/>
                    <a:pt x="2931" y="19722"/>
                    <a:pt x="2374" y="20191"/>
                  </a:cubicBezTo>
                  <a:cubicBezTo>
                    <a:pt x="1817" y="20661"/>
                    <a:pt x="1131" y="20661"/>
                    <a:pt x="660" y="20035"/>
                  </a:cubicBezTo>
                  <a:cubicBezTo>
                    <a:pt x="188" y="19409"/>
                    <a:pt x="-69" y="18157"/>
                    <a:pt x="17" y="17374"/>
                  </a:cubicBezTo>
                  <a:cubicBezTo>
                    <a:pt x="102" y="16591"/>
                    <a:pt x="531" y="16278"/>
                    <a:pt x="1688" y="16278"/>
                  </a:cubicBezTo>
                  <a:cubicBezTo>
                    <a:pt x="2845" y="16278"/>
                    <a:pt x="4731" y="16591"/>
                    <a:pt x="6274" y="16122"/>
                  </a:cubicBezTo>
                  <a:cubicBezTo>
                    <a:pt x="7817" y="15652"/>
                    <a:pt x="9017" y="14400"/>
                    <a:pt x="9660" y="12991"/>
                  </a:cubicBezTo>
                  <a:cubicBezTo>
                    <a:pt x="10302" y="11583"/>
                    <a:pt x="10388" y="10017"/>
                    <a:pt x="10174" y="8922"/>
                  </a:cubicBezTo>
                  <a:cubicBezTo>
                    <a:pt x="9960" y="7826"/>
                    <a:pt x="9445" y="7200"/>
                    <a:pt x="8974" y="6730"/>
                  </a:cubicBezTo>
                  <a:cubicBezTo>
                    <a:pt x="8502" y="6261"/>
                    <a:pt x="8074" y="5948"/>
                    <a:pt x="7645" y="5948"/>
                  </a:cubicBezTo>
                  <a:cubicBezTo>
                    <a:pt x="7217" y="5948"/>
                    <a:pt x="6788" y="6261"/>
                    <a:pt x="6617" y="7200"/>
                  </a:cubicBezTo>
                  <a:cubicBezTo>
                    <a:pt x="6445" y="8139"/>
                    <a:pt x="6531" y="9704"/>
                    <a:pt x="6874" y="11583"/>
                  </a:cubicBezTo>
                  <a:cubicBezTo>
                    <a:pt x="7217" y="13461"/>
                    <a:pt x="7817" y="15652"/>
                    <a:pt x="8331" y="16904"/>
                  </a:cubicBezTo>
                  <a:cubicBezTo>
                    <a:pt x="8845" y="18157"/>
                    <a:pt x="9274" y="18470"/>
                    <a:pt x="9960" y="17217"/>
                  </a:cubicBezTo>
                  <a:cubicBezTo>
                    <a:pt x="10645" y="15965"/>
                    <a:pt x="11588" y="13148"/>
                    <a:pt x="12188" y="11113"/>
                  </a:cubicBezTo>
                  <a:cubicBezTo>
                    <a:pt x="12788" y="9078"/>
                    <a:pt x="13045" y="7826"/>
                    <a:pt x="13345" y="6730"/>
                  </a:cubicBezTo>
                  <a:cubicBezTo>
                    <a:pt x="13645" y="5635"/>
                    <a:pt x="13988" y="4696"/>
                    <a:pt x="14288" y="4852"/>
                  </a:cubicBezTo>
                  <a:cubicBezTo>
                    <a:pt x="14588" y="5009"/>
                    <a:pt x="14845" y="6261"/>
                    <a:pt x="14974" y="7670"/>
                  </a:cubicBezTo>
                  <a:cubicBezTo>
                    <a:pt x="15102" y="9078"/>
                    <a:pt x="15102" y="10643"/>
                    <a:pt x="15060" y="12209"/>
                  </a:cubicBezTo>
                  <a:cubicBezTo>
                    <a:pt x="15017" y="13774"/>
                    <a:pt x="14931" y="15339"/>
                    <a:pt x="15102" y="15652"/>
                  </a:cubicBezTo>
                  <a:cubicBezTo>
                    <a:pt x="15274" y="15965"/>
                    <a:pt x="15702" y="15026"/>
                    <a:pt x="16088" y="13774"/>
                  </a:cubicBezTo>
                  <a:cubicBezTo>
                    <a:pt x="16474" y="12522"/>
                    <a:pt x="16817" y="10957"/>
                    <a:pt x="17202" y="9704"/>
                  </a:cubicBezTo>
                  <a:cubicBezTo>
                    <a:pt x="17588" y="8452"/>
                    <a:pt x="18017" y="7513"/>
                    <a:pt x="18274" y="7826"/>
                  </a:cubicBezTo>
                  <a:cubicBezTo>
                    <a:pt x="18531" y="8139"/>
                    <a:pt x="18617" y="9704"/>
                    <a:pt x="18660" y="11583"/>
                  </a:cubicBezTo>
                  <a:cubicBezTo>
                    <a:pt x="18702" y="13461"/>
                    <a:pt x="18702" y="15652"/>
                    <a:pt x="19174" y="17374"/>
                  </a:cubicBezTo>
                  <a:cubicBezTo>
                    <a:pt x="19645" y="19096"/>
                    <a:pt x="20588" y="20348"/>
                    <a:pt x="215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15622142" y="3632121"/>
              <a:ext cx="391630" cy="70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510" extrusionOk="0">
                  <a:moveTo>
                    <a:pt x="1469" y="10904"/>
                  </a:moveTo>
                  <a:cubicBezTo>
                    <a:pt x="772" y="11200"/>
                    <a:pt x="75" y="11496"/>
                    <a:pt x="250" y="11940"/>
                  </a:cubicBezTo>
                  <a:cubicBezTo>
                    <a:pt x="424" y="12383"/>
                    <a:pt x="1469" y="12975"/>
                    <a:pt x="2427" y="13271"/>
                  </a:cubicBezTo>
                  <a:cubicBezTo>
                    <a:pt x="3385" y="13567"/>
                    <a:pt x="4256" y="13567"/>
                    <a:pt x="4953" y="13271"/>
                  </a:cubicBezTo>
                  <a:cubicBezTo>
                    <a:pt x="5650" y="12975"/>
                    <a:pt x="6172" y="12383"/>
                    <a:pt x="5911" y="11693"/>
                  </a:cubicBezTo>
                  <a:cubicBezTo>
                    <a:pt x="5650" y="11003"/>
                    <a:pt x="4604" y="10214"/>
                    <a:pt x="3298" y="9770"/>
                  </a:cubicBezTo>
                  <a:cubicBezTo>
                    <a:pt x="1992" y="9326"/>
                    <a:pt x="424" y="9227"/>
                    <a:pt x="75" y="9375"/>
                  </a:cubicBezTo>
                  <a:cubicBezTo>
                    <a:pt x="-273" y="9523"/>
                    <a:pt x="598" y="9918"/>
                    <a:pt x="2601" y="10016"/>
                  </a:cubicBezTo>
                  <a:cubicBezTo>
                    <a:pt x="4604" y="10115"/>
                    <a:pt x="7740" y="9918"/>
                    <a:pt x="10788" y="9079"/>
                  </a:cubicBezTo>
                  <a:cubicBezTo>
                    <a:pt x="13837" y="8241"/>
                    <a:pt x="16798" y="6761"/>
                    <a:pt x="18540" y="5479"/>
                  </a:cubicBezTo>
                  <a:cubicBezTo>
                    <a:pt x="20282" y="4197"/>
                    <a:pt x="20804" y="3112"/>
                    <a:pt x="21066" y="2323"/>
                  </a:cubicBezTo>
                  <a:cubicBezTo>
                    <a:pt x="21327" y="1534"/>
                    <a:pt x="21327" y="1041"/>
                    <a:pt x="20979" y="646"/>
                  </a:cubicBezTo>
                  <a:cubicBezTo>
                    <a:pt x="20630" y="252"/>
                    <a:pt x="19933" y="-44"/>
                    <a:pt x="19324" y="5"/>
                  </a:cubicBezTo>
                  <a:cubicBezTo>
                    <a:pt x="18714" y="55"/>
                    <a:pt x="18192" y="449"/>
                    <a:pt x="17321" y="2323"/>
                  </a:cubicBezTo>
                  <a:cubicBezTo>
                    <a:pt x="16450" y="4197"/>
                    <a:pt x="15230" y="7551"/>
                    <a:pt x="14533" y="10559"/>
                  </a:cubicBezTo>
                  <a:cubicBezTo>
                    <a:pt x="13837" y="13567"/>
                    <a:pt x="13662" y="16230"/>
                    <a:pt x="13662" y="17808"/>
                  </a:cubicBezTo>
                  <a:cubicBezTo>
                    <a:pt x="13662" y="19386"/>
                    <a:pt x="13837" y="19879"/>
                    <a:pt x="14185" y="20422"/>
                  </a:cubicBezTo>
                  <a:cubicBezTo>
                    <a:pt x="14533" y="20964"/>
                    <a:pt x="15056" y="21556"/>
                    <a:pt x="15317" y="21507"/>
                  </a:cubicBezTo>
                  <a:cubicBezTo>
                    <a:pt x="15579" y="21457"/>
                    <a:pt x="15579" y="20767"/>
                    <a:pt x="15579" y="20175"/>
                  </a:cubicBezTo>
                  <a:cubicBezTo>
                    <a:pt x="15579" y="19583"/>
                    <a:pt x="15579" y="19090"/>
                    <a:pt x="15579" y="18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15851440" y="4044793"/>
              <a:ext cx="250387" cy="4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895421" y="7783799"/>
              <a:ext cx="194300" cy="493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545" extrusionOk="0">
                  <a:moveTo>
                    <a:pt x="807" y="0"/>
                  </a:moveTo>
                  <a:cubicBezTo>
                    <a:pt x="4531" y="302"/>
                    <a:pt x="8255" y="604"/>
                    <a:pt x="11048" y="831"/>
                  </a:cubicBezTo>
                  <a:cubicBezTo>
                    <a:pt x="13841" y="1057"/>
                    <a:pt x="15703" y="1208"/>
                    <a:pt x="14958" y="1435"/>
                  </a:cubicBezTo>
                  <a:cubicBezTo>
                    <a:pt x="14214" y="1662"/>
                    <a:pt x="10862" y="1964"/>
                    <a:pt x="9000" y="2492"/>
                  </a:cubicBezTo>
                  <a:cubicBezTo>
                    <a:pt x="7138" y="3021"/>
                    <a:pt x="6765" y="3776"/>
                    <a:pt x="6765" y="6117"/>
                  </a:cubicBezTo>
                  <a:cubicBezTo>
                    <a:pt x="6765" y="8459"/>
                    <a:pt x="7138" y="12386"/>
                    <a:pt x="7324" y="14727"/>
                  </a:cubicBezTo>
                  <a:cubicBezTo>
                    <a:pt x="7510" y="17069"/>
                    <a:pt x="7510" y="17824"/>
                    <a:pt x="7696" y="18579"/>
                  </a:cubicBezTo>
                  <a:cubicBezTo>
                    <a:pt x="7883" y="19334"/>
                    <a:pt x="8255" y="20089"/>
                    <a:pt x="7510" y="20618"/>
                  </a:cubicBezTo>
                  <a:cubicBezTo>
                    <a:pt x="6765" y="21147"/>
                    <a:pt x="4903" y="21449"/>
                    <a:pt x="3041" y="21524"/>
                  </a:cubicBezTo>
                  <a:cubicBezTo>
                    <a:pt x="1179" y="21600"/>
                    <a:pt x="-683" y="21449"/>
                    <a:pt x="248" y="21373"/>
                  </a:cubicBezTo>
                  <a:cubicBezTo>
                    <a:pt x="1179" y="21298"/>
                    <a:pt x="4903" y="21298"/>
                    <a:pt x="8814" y="21147"/>
                  </a:cubicBezTo>
                  <a:cubicBezTo>
                    <a:pt x="12724" y="20996"/>
                    <a:pt x="16820" y="20694"/>
                    <a:pt x="20917" y="20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297286" y="7908339"/>
              <a:ext cx="186810" cy="34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0"/>
                  </a:moveTo>
                  <a:cubicBezTo>
                    <a:pt x="0" y="5294"/>
                    <a:pt x="0" y="10588"/>
                    <a:pt x="600" y="14188"/>
                  </a:cubicBezTo>
                  <a:cubicBezTo>
                    <a:pt x="1200" y="17788"/>
                    <a:pt x="2400" y="19694"/>
                    <a:pt x="4200" y="20647"/>
                  </a:cubicBezTo>
                  <a:cubicBezTo>
                    <a:pt x="6000" y="21600"/>
                    <a:pt x="8400" y="21600"/>
                    <a:pt x="11400" y="20753"/>
                  </a:cubicBezTo>
                  <a:cubicBezTo>
                    <a:pt x="14400" y="19906"/>
                    <a:pt x="18000" y="18212"/>
                    <a:pt x="21600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224638" y="8038364"/>
              <a:ext cx="20756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969118" y="7712025"/>
              <a:ext cx="870435" cy="604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15" extrusionOk="0">
                  <a:moveTo>
                    <a:pt x="3895" y="13881"/>
                  </a:moveTo>
                  <a:cubicBezTo>
                    <a:pt x="3044" y="13881"/>
                    <a:pt x="2194" y="13881"/>
                    <a:pt x="1514" y="14064"/>
                  </a:cubicBezTo>
                  <a:cubicBezTo>
                    <a:pt x="833" y="14247"/>
                    <a:pt x="323" y="14613"/>
                    <a:pt x="111" y="15223"/>
                  </a:cubicBezTo>
                  <a:cubicBezTo>
                    <a:pt x="-102" y="15833"/>
                    <a:pt x="-17" y="16688"/>
                    <a:pt x="451" y="17298"/>
                  </a:cubicBezTo>
                  <a:cubicBezTo>
                    <a:pt x="918" y="17908"/>
                    <a:pt x="1769" y="18274"/>
                    <a:pt x="2364" y="18274"/>
                  </a:cubicBezTo>
                  <a:cubicBezTo>
                    <a:pt x="2959" y="18274"/>
                    <a:pt x="3300" y="17908"/>
                    <a:pt x="3512" y="17420"/>
                  </a:cubicBezTo>
                  <a:cubicBezTo>
                    <a:pt x="3725" y="16932"/>
                    <a:pt x="3810" y="16322"/>
                    <a:pt x="3767" y="15589"/>
                  </a:cubicBezTo>
                  <a:cubicBezTo>
                    <a:pt x="3725" y="14857"/>
                    <a:pt x="3555" y="14003"/>
                    <a:pt x="3470" y="14003"/>
                  </a:cubicBezTo>
                  <a:cubicBezTo>
                    <a:pt x="3385" y="14003"/>
                    <a:pt x="3385" y="14857"/>
                    <a:pt x="3597" y="15894"/>
                  </a:cubicBezTo>
                  <a:cubicBezTo>
                    <a:pt x="3810" y="16932"/>
                    <a:pt x="4235" y="18152"/>
                    <a:pt x="5000" y="18884"/>
                  </a:cubicBezTo>
                  <a:cubicBezTo>
                    <a:pt x="5766" y="19616"/>
                    <a:pt x="6871" y="19861"/>
                    <a:pt x="7807" y="19067"/>
                  </a:cubicBezTo>
                  <a:cubicBezTo>
                    <a:pt x="8742" y="18274"/>
                    <a:pt x="9507" y="16444"/>
                    <a:pt x="10018" y="14186"/>
                  </a:cubicBezTo>
                  <a:cubicBezTo>
                    <a:pt x="10528" y="11928"/>
                    <a:pt x="10783" y="9244"/>
                    <a:pt x="10911" y="7169"/>
                  </a:cubicBezTo>
                  <a:cubicBezTo>
                    <a:pt x="11038" y="5094"/>
                    <a:pt x="11038" y="3630"/>
                    <a:pt x="10868" y="2410"/>
                  </a:cubicBezTo>
                  <a:cubicBezTo>
                    <a:pt x="10698" y="1189"/>
                    <a:pt x="10358" y="213"/>
                    <a:pt x="10145" y="30"/>
                  </a:cubicBezTo>
                  <a:cubicBezTo>
                    <a:pt x="9933" y="-153"/>
                    <a:pt x="9848" y="457"/>
                    <a:pt x="9763" y="2959"/>
                  </a:cubicBezTo>
                  <a:cubicBezTo>
                    <a:pt x="9678" y="5461"/>
                    <a:pt x="9592" y="9854"/>
                    <a:pt x="9763" y="13027"/>
                  </a:cubicBezTo>
                  <a:cubicBezTo>
                    <a:pt x="9933" y="16200"/>
                    <a:pt x="10358" y="18152"/>
                    <a:pt x="11038" y="19189"/>
                  </a:cubicBezTo>
                  <a:cubicBezTo>
                    <a:pt x="11718" y="20227"/>
                    <a:pt x="12654" y="20349"/>
                    <a:pt x="13717" y="19678"/>
                  </a:cubicBezTo>
                  <a:cubicBezTo>
                    <a:pt x="14780" y="19006"/>
                    <a:pt x="15970" y="17542"/>
                    <a:pt x="16608" y="16444"/>
                  </a:cubicBezTo>
                  <a:cubicBezTo>
                    <a:pt x="17246" y="15345"/>
                    <a:pt x="17331" y="14613"/>
                    <a:pt x="17459" y="13942"/>
                  </a:cubicBezTo>
                  <a:cubicBezTo>
                    <a:pt x="17586" y="13271"/>
                    <a:pt x="17756" y="12661"/>
                    <a:pt x="18054" y="12478"/>
                  </a:cubicBezTo>
                  <a:cubicBezTo>
                    <a:pt x="18352" y="12294"/>
                    <a:pt x="18777" y="12539"/>
                    <a:pt x="19372" y="13454"/>
                  </a:cubicBezTo>
                  <a:cubicBezTo>
                    <a:pt x="19967" y="14369"/>
                    <a:pt x="20733" y="15955"/>
                    <a:pt x="21115" y="17054"/>
                  </a:cubicBezTo>
                  <a:cubicBezTo>
                    <a:pt x="21498" y="18152"/>
                    <a:pt x="21498" y="18762"/>
                    <a:pt x="21073" y="19372"/>
                  </a:cubicBezTo>
                  <a:cubicBezTo>
                    <a:pt x="20648" y="19983"/>
                    <a:pt x="19797" y="20593"/>
                    <a:pt x="19032" y="20959"/>
                  </a:cubicBezTo>
                  <a:cubicBezTo>
                    <a:pt x="18266" y="21325"/>
                    <a:pt x="17586" y="21447"/>
                    <a:pt x="16991" y="21142"/>
                  </a:cubicBezTo>
                  <a:cubicBezTo>
                    <a:pt x="16396" y="20837"/>
                    <a:pt x="15885" y="20105"/>
                    <a:pt x="15375" y="1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2864408" y="8110317"/>
              <a:ext cx="216523" cy="14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051" extrusionOk="0">
                  <a:moveTo>
                    <a:pt x="0" y="11102"/>
                  </a:moveTo>
                  <a:cubicBezTo>
                    <a:pt x="4387" y="14538"/>
                    <a:pt x="8775" y="17975"/>
                    <a:pt x="12150" y="19693"/>
                  </a:cubicBezTo>
                  <a:cubicBezTo>
                    <a:pt x="15525" y="21411"/>
                    <a:pt x="17887" y="21411"/>
                    <a:pt x="19406" y="20184"/>
                  </a:cubicBezTo>
                  <a:cubicBezTo>
                    <a:pt x="20925" y="18956"/>
                    <a:pt x="21600" y="16502"/>
                    <a:pt x="20756" y="13066"/>
                  </a:cubicBezTo>
                  <a:cubicBezTo>
                    <a:pt x="19913" y="9629"/>
                    <a:pt x="17550" y="5211"/>
                    <a:pt x="15356" y="2756"/>
                  </a:cubicBezTo>
                  <a:cubicBezTo>
                    <a:pt x="13162" y="302"/>
                    <a:pt x="11137" y="-189"/>
                    <a:pt x="9281" y="56"/>
                  </a:cubicBezTo>
                  <a:cubicBezTo>
                    <a:pt x="7425" y="302"/>
                    <a:pt x="5737" y="1284"/>
                    <a:pt x="5062" y="3002"/>
                  </a:cubicBezTo>
                  <a:cubicBezTo>
                    <a:pt x="4387" y="4720"/>
                    <a:pt x="4725" y="7175"/>
                    <a:pt x="5062" y="9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3471120" y="7693249"/>
              <a:ext cx="1156887" cy="77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14" extrusionOk="0">
                  <a:moveTo>
                    <a:pt x="5505" y="5393"/>
                  </a:moveTo>
                  <a:cubicBezTo>
                    <a:pt x="5247" y="5009"/>
                    <a:pt x="4990" y="4625"/>
                    <a:pt x="4797" y="4721"/>
                  </a:cubicBezTo>
                  <a:cubicBezTo>
                    <a:pt x="4605" y="4817"/>
                    <a:pt x="4476" y="5393"/>
                    <a:pt x="4508" y="7073"/>
                  </a:cubicBezTo>
                  <a:cubicBezTo>
                    <a:pt x="4540" y="8753"/>
                    <a:pt x="4733" y="11537"/>
                    <a:pt x="4862" y="13745"/>
                  </a:cubicBezTo>
                  <a:cubicBezTo>
                    <a:pt x="4990" y="15953"/>
                    <a:pt x="5055" y="17585"/>
                    <a:pt x="4830" y="18785"/>
                  </a:cubicBezTo>
                  <a:cubicBezTo>
                    <a:pt x="4605" y="19985"/>
                    <a:pt x="4090" y="20753"/>
                    <a:pt x="3447" y="21137"/>
                  </a:cubicBezTo>
                  <a:cubicBezTo>
                    <a:pt x="2805" y="21521"/>
                    <a:pt x="2033" y="21521"/>
                    <a:pt x="1455" y="21041"/>
                  </a:cubicBezTo>
                  <a:cubicBezTo>
                    <a:pt x="876" y="20561"/>
                    <a:pt x="490" y="19601"/>
                    <a:pt x="265" y="18593"/>
                  </a:cubicBezTo>
                  <a:cubicBezTo>
                    <a:pt x="40" y="17585"/>
                    <a:pt x="-24" y="16529"/>
                    <a:pt x="8" y="15761"/>
                  </a:cubicBezTo>
                  <a:cubicBezTo>
                    <a:pt x="40" y="14993"/>
                    <a:pt x="169" y="14513"/>
                    <a:pt x="394" y="14273"/>
                  </a:cubicBezTo>
                  <a:cubicBezTo>
                    <a:pt x="619" y="14033"/>
                    <a:pt x="940" y="14033"/>
                    <a:pt x="1776" y="14177"/>
                  </a:cubicBezTo>
                  <a:cubicBezTo>
                    <a:pt x="2612" y="14321"/>
                    <a:pt x="3962" y="14609"/>
                    <a:pt x="4958" y="14753"/>
                  </a:cubicBezTo>
                  <a:cubicBezTo>
                    <a:pt x="5955" y="14897"/>
                    <a:pt x="6597" y="14897"/>
                    <a:pt x="7176" y="14801"/>
                  </a:cubicBezTo>
                  <a:cubicBezTo>
                    <a:pt x="7755" y="14705"/>
                    <a:pt x="8269" y="14513"/>
                    <a:pt x="8494" y="14657"/>
                  </a:cubicBezTo>
                  <a:cubicBezTo>
                    <a:pt x="8719" y="14801"/>
                    <a:pt x="8655" y="15281"/>
                    <a:pt x="8751" y="15665"/>
                  </a:cubicBezTo>
                  <a:cubicBezTo>
                    <a:pt x="8847" y="16049"/>
                    <a:pt x="9105" y="16337"/>
                    <a:pt x="9394" y="16529"/>
                  </a:cubicBezTo>
                  <a:cubicBezTo>
                    <a:pt x="9683" y="16721"/>
                    <a:pt x="10005" y="16817"/>
                    <a:pt x="10326" y="16817"/>
                  </a:cubicBezTo>
                  <a:cubicBezTo>
                    <a:pt x="10647" y="16817"/>
                    <a:pt x="10969" y="16721"/>
                    <a:pt x="11162" y="16289"/>
                  </a:cubicBezTo>
                  <a:cubicBezTo>
                    <a:pt x="11355" y="15857"/>
                    <a:pt x="11419" y="15089"/>
                    <a:pt x="11226" y="14513"/>
                  </a:cubicBezTo>
                  <a:cubicBezTo>
                    <a:pt x="11033" y="13937"/>
                    <a:pt x="10583" y="13553"/>
                    <a:pt x="10197" y="13361"/>
                  </a:cubicBezTo>
                  <a:cubicBezTo>
                    <a:pt x="9812" y="13169"/>
                    <a:pt x="9490" y="13169"/>
                    <a:pt x="9169" y="13169"/>
                  </a:cubicBezTo>
                  <a:cubicBezTo>
                    <a:pt x="8847" y="13169"/>
                    <a:pt x="8526" y="13169"/>
                    <a:pt x="8237" y="13313"/>
                  </a:cubicBezTo>
                  <a:cubicBezTo>
                    <a:pt x="7947" y="13457"/>
                    <a:pt x="7690" y="13745"/>
                    <a:pt x="7658" y="14081"/>
                  </a:cubicBezTo>
                  <a:cubicBezTo>
                    <a:pt x="7626" y="14417"/>
                    <a:pt x="7819" y="14801"/>
                    <a:pt x="8108" y="14993"/>
                  </a:cubicBezTo>
                  <a:cubicBezTo>
                    <a:pt x="8397" y="15185"/>
                    <a:pt x="8783" y="15185"/>
                    <a:pt x="9587" y="14705"/>
                  </a:cubicBezTo>
                  <a:cubicBezTo>
                    <a:pt x="10390" y="14225"/>
                    <a:pt x="11612" y="13265"/>
                    <a:pt x="12608" y="11681"/>
                  </a:cubicBezTo>
                  <a:cubicBezTo>
                    <a:pt x="13605" y="10097"/>
                    <a:pt x="14376" y="7889"/>
                    <a:pt x="14826" y="6017"/>
                  </a:cubicBezTo>
                  <a:cubicBezTo>
                    <a:pt x="15276" y="4145"/>
                    <a:pt x="15405" y="2609"/>
                    <a:pt x="15405" y="1601"/>
                  </a:cubicBezTo>
                  <a:cubicBezTo>
                    <a:pt x="15405" y="593"/>
                    <a:pt x="15276" y="113"/>
                    <a:pt x="15083" y="17"/>
                  </a:cubicBezTo>
                  <a:cubicBezTo>
                    <a:pt x="14890" y="-79"/>
                    <a:pt x="14633" y="209"/>
                    <a:pt x="14344" y="1601"/>
                  </a:cubicBezTo>
                  <a:cubicBezTo>
                    <a:pt x="14055" y="2993"/>
                    <a:pt x="13733" y="5489"/>
                    <a:pt x="13508" y="7889"/>
                  </a:cubicBezTo>
                  <a:cubicBezTo>
                    <a:pt x="13283" y="10289"/>
                    <a:pt x="13155" y="12593"/>
                    <a:pt x="13155" y="13985"/>
                  </a:cubicBezTo>
                  <a:cubicBezTo>
                    <a:pt x="13155" y="15377"/>
                    <a:pt x="13283" y="15857"/>
                    <a:pt x="13540" y="16097"/>
                  </a:cubicBezTo>
                  <a:cubicBezTo>
                    <a:pt x="13797" y="16337"/>
                    <a:pt x="14183" y="16337"/>
                    <a:pt x="14955" y="15665"/>
                  </a:cubicBezTo>
                  <a:cubicBezTo>
                    <a:pt x="15726" y="14993"/>
                    <a:pt x="16883" y="13649"/>
                    <a:pt x="17622" y="11729"/>
                  </a:cubicBezTo>
                  <a:cubicBezTo>
                    <a:pt x="18362" y="9809"/>
                    <a:pt x="18683" y="7313"/>
                    <a:pt x="18844" y="5777"/>
                  </a:cubicBezTo>
                  <a:cubicBezTo>
                    <a:pt x="19005" y="4241"/>
                    <a:pt x="19005" y="3665"/>
                    <a:pt x="18876" y="2945"/>
                  </a:cubicBezTo>
                  <a:cubicBezTo>
                    <a:pt x="18747" y="2225"/>
                    <a:pt x="18490" y="1361"/>
                    <a:pt x="18330" y="1217"/>
                  </a:cubicBezTo>
                  <a:cubicBezTo>
                    <a:pt x="18169" y="1073"/>
                    <a:pt x="18105" y="1649"/>
                    <a:pt x="17880" y="3473"/>
                  </a:cubicBezTo>
                  <a:cubicBezTo>
                    <a:pt x="17655" y="5297"/>
                    <a:pt x="17269" y="8369"/>
                    <a:pt x="17108" y="10769"/>
                  </a:cubicBezTo>
                  <a:cubicBezTo>
                    <a:pt x="16947" y="13169"/>
                    <a:pt x="17012" y="14897"/>
                    <a:pt x="17301" y="16097"/>
                  </a:cubicBezTo>
                  <a:cubicBezTo>
                    <a:pt x="17590" y="17297"/>
                    <a:pt x="18105" y="17969"/>
                    <a:pt x="18683" y="18305"/>
                  </a:cubicBezTo>
                  <a:cubicBezTo>
                    <a:pt x="19262" y="18641"/>
                    <a:pt x="19905" y="18641"/>
                    <a:pt x="20419" y="18257"/>
                  </a:cubicBezTo>
                  <a:cubicBezTo>
                    <a:pt x="20933" y="17873"/>
                    <a:pt x="21319" y="17105"/>
                    <a:pt x="21447" y="16481"/>
                  </a:cubicBezTo>
                  <a:cubicBezTo>
                    <a:pt x="21576" y="15857"/>
                    <a:pt x="21447" y="15377"/>
                    <a:pt x="21222" y="15041"/>
                  </a:cubicBezTo>
                  <a:cubicBezTo>
                    <a:pt x="20997" y="14705"/>
                    <a:pt x="20676" y="14513"/>
                    <a:pt x="20322" y="14369"/>
                  </a:cubicBezTo>
                  <a:cubicBezTo>
                    <a:pt x="19969" y="14225"/>
                    <a:pt x="19583" y="14129"/>
                    <a:pt x="19422" y="14321"/>
                  </a:cubicBezTo>
                  <a:cubicBezTo>
                    <a:pt x="19262" y="14513"/>
                    <a:pt x="19326" y="14993"/>
                    <a:pt x="19583" y="15425"/>
                  </a:cubicBezTo>
                  <a:cubicBezTo>
                    <a:pt x="19840" y="15857"/>
                    <a:pt x="20290" y="16241"/>
                    <a:pt x="20740" y="16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4722122" y="8091275"/>
              <a:ext cx="589466" cy="24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0961" extrusionOk="0">
                  <a:moveTo>
                    <a:pt x="0" y="8320"/>
                  </a:moveTo>
                  <a:cubicBezTo>
                    <a:pt x="632" y="8320"/>
                    <a:pt x="1263" y="8320"/>
                    <a:pt x="1832" y="8764"/>
                  </a:cubicBezTo>
                  <a:cubicBezTo>
                    <a:pt x="2400" y="9208"/>
                    <a:pt x="2905" y="10095"/>
                    <a:pt x="3284" y="11279"/>
                  </a:cubicBezTo>
                  <a:cubicBezTo>
                    <a:pt x="3663" y="12462"/>
                    <a:pt x="3916" y="13942"/>
                    <a:pt x="4105" y="13942"/>
                  </a:cubicBezTo>
                  <a:cubicBezTo>
                    <a:pt x="4295" y="13942"/>
                    <a:pt x="4421" y="12462"/>
                    <a:pt x="4547" y="10835"/>
                  </a:cubicBezTo>
                  <a:cubicBezTo>
                    <a:pt x="4674" y="9207"/>
                    <a:pt x="4800" y="7432"/>
                    <a:pt x="5116" y="6988"/>
                  </a:cubicBezTo>
                  <a:cubicBezTo>
                    <a:pt x="5432" y="6544"/>
                    <a:pt x="5937" y="7432"/>
                    <a:pt x="6379" y="8616"/>
                  </a:cubicBezTo>
                  <a:cubicBezTo>
                    <a:pt x="6821" y="9799"/>
                    <a:pt x="7200" y="11279"/>
                    <a:pt x="7516" y="12758"/>
                  </a:cubicBezTo>
                  <a:cubicBezTo>
                    <a:pt x="7832" y="14238"/>
                    <a:pt x="8084" y="15717"/>
                    <a:pt x="8526" y="16457"/>
                  </a:cubicBezTo>
                  <a:cubicBezTo>
                    <a:pt x="8968" y="17197"/>
                    <a:pt x="9600" y="17197"/>
                    <a:pt x="10042" y="16457"/>
                  </a:cubicBezTo>
                  <a:cubicBezTo>
                    <a:pt x="10484" y="15717"/>
                    <a:pt x="10737" y="14238"/>
                    <a:pt x="11179" y="11871"/>
                  </a:cubicBezTo>
                  <a:cubicBezTo>
                    <a:pt x="11621" y="9503"/>
                    <a:pt x="12253" y="6249"/>
                    <a:pt x="12758" y="4029"/>
                  </a:cubicBezTo>
                  <a:cubicBezTo>
                    <a:pt x="13263" y="1810"/>
                    <a:pt x="13642" y="627"/>
                    <a:pt x="14211" y="183"/>
                  </a:cubicBezTo>
                  <a:cubicBezTo>
                    <a:pt x="14779" y="-261"/>
                    <a:pt x="15537" y="35"/>
                    <a:pt x="16547" y="1810"/>
                  </a:cubicBezTo>
                  <a:cubicBezTo>
                    <a:pt x="17558" y="3586"/>
                    <a:pt x="18821" y="6840"/>
                    <a:pt x="19705" y="9503"/>
                  </a:cubicBezTo>
                  <a:cubicBezTo>
                    <a:pt x="20589" y="12166"/>
                    <a:pt x="21095" y="14238"/>
                    <a:pt x="21347" y="16013"/>
                  </a:cubicBezTo>
                  <a:cubicBezTo>
                    <a:pt x="21600" y="17788"/>
                    <a:pt x="21600" y="19268"/>
                    <a:pt x="21221" y="20155"/>
                  </a:cubicBezTo>
                  <a:cubicBezTo>
                    <a:pt x="20842" y="21043"/>
                    <a:pt x="20084" y="21339"/>
                    <a:pt x="18821" y="20303"/>
                  </a:cubicBezTo>
                  <a:cubicBezTo>
                    <a:pt x="17558" y="19268"/>
                    <a:pt x="15789" y="16901"/>
                    <a:pt x="14021" y="14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5676925" y="7801156"/>
              <a:ext cx="373619" cy="59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21600" y="1225"/>
                  </a:moveTo>
                  <a:cubicBezTo>
                    <a:pt x="20800" y="857"/>
                    <a:pt x="20000" y="489"/>
                    <a:pt x="18900" y="243"/>
                  </a:cubicBezTo>
                  <a:cubicBezTo>
                    <a:pt x="17800" y="-2"/>
                    <a:pt x="16400" y="-125"/>
                    <a:pt x="15500" y="182"/>
                  </a:cubicBezTo>
                  <a:cubicBezTo>
                    <a:pt x="14600" y="489"/>
                    <a:pt x="14200" y="1225"/>
                    <a:pt x="14400" y="3557"/>
                  </a:cubicBezTo>
                  <a:cubicBezTo>
                    <a:pt x="14600" y="5889"/>
                    <a:pt x="15400" y="9816"/>
                    <a:pt x="15900" y="12639"/>
                  </a:cubicBezTo>
                  <a:cubicBezTo>
                    <a:pt x="16400" y="15461"/>
                    <a:pt x="16600" y="17180"/>
                    <a:pt x="15900" y="18530"/>
                  </a:cubicBezTo>
                  <a:cubicBezTo>
                    <a:pt x="15200" y="19880"/>
                    <a:pt x="13600" y="20861"/>
                    <a:pt x="11200" y="21168"/>
                  </a:cubicBezTo>
                  <a:cubicBezTo>
                    <a:pt x="8800" y="21475"/>
                    <a:pt x="5600" y="21107"/>
                    <a:pt x="3600" y="20493"/>
                  </a:cubicBezTo>
                  <a:cubicBezTo>
                    <a:pt x="1600" y="19880"/>
                    <a:pt x="800" y="19020"/>
                    <a:pt x="0" y="18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5645789" y="8087309"/>
              <a:ext cx="738849" cy="20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201" extrusionOk="0">
                  <a:moveTo>
                    <a:pt x="0" y="6216"/>
                  </a:moveTo>
                  <a:cubicBezTo>
                    <a:pt x="2321" y="5856"/>
                    <a:pt x="4643" y="5496"/>
                    <a:pt x="6409" y="5496"/>
                  </a:cubicBezTo>
                  <a:cubicBezTo>
                    <a:pt x="8176" y="5496"/>
                    <a:pt x="9387" y="5856"/>
                    <a:pt x="10245" y="5856"/>
                  </a:cubicBezTo>
                  <a:cubicBezTo>
                    <a:pt x="11103" y="5856"/>
                    <a:pt x="11607" y="5496"/>
                    <a:pt x="11961" y="4416"/>
                  </a:cubicBezTo>
                  <a:cubicBezTo>
                    <a:pt x="12314" y="3336"/>
                    <a:pt x="12516" y="1536"/>
                    <a:pt x="12869" y="636"/>
                  </a:cubicBezTo>
                  <a:cubicBezTo>
                    <a:pt x="13222" y="-264"/>
                    <a:pt x="13727" y="-264"/>
                    <a:pt x="14131" y="996"/>
                  </a:cubicBezTo>
                  <a:cubicBezTo>
                    <a:pt x="14535" y="2256"/>
                    <a:pt x="14837" y="4776"/>
                    <a:pt x="15039" y="7836"/>
                  </a:cubicBezTo>
                  <a:cubicBezTo>
                    <a:pt x="15241" y="10896"/>
                    <a:pt x="15342" y="14496"/>
                    <a:pt x="15594" y="16836"/>
                  </a:cubicBezTo>
                  <a:cubicBezTo>
                    <a:pt x="15847" y="19176"/>
                    <a:pt x="16250" y="20256"/>
                    <a:pt x="16957" y="20796"/>
                  </a:cubicBezTo>
                  <a:cubicBezTo>
                    <a:pt x="17664" y="21336"/>
                    <a:pt x="18673" y="21336"/>
                    <a:pt x="19379" y="20796"/>
                  </a:cubicBezTo>
                  <a:cubicBezTo>
                    <a:pt x="20086" y="20256"/>
                    <a:pt x="20490" y="19176"/>
                    <a:pt x="20843" y="17916"/>
                  </a:cubicBezTo>
                  <a:cubicBezTo>
                    <a:pt x="21196" y="16656"/>
                    <a:pt x="21499" y="15216"/>
                    <a:pt x="21550" y="13596"/>
                  </a:cubicBezTo>
                  <a:cubicBezTo>
                    <a:pt x="21600" y="11976"/>
                    <a:pt x="21398" y="10176"/>
                    <a:pt x="20944" y="8736"/>
                  </a:cubicBezTo>
                  <a:cubicBezTo>
                    <a:pt x="20490" y="7296"/>
                    <a:pt x="19783" y="6216"/>
                    <a:pt x="19127" y="5676"/>
                  </a:cubicBezTo>
                  <a:cubicBezTo>
                    <a:pt x="18471" y="5136"/>
                    <a:pt x="17865" y="5136"/>
                    <a:pt x="17613" y="6036"/>
                  </a:cubicBezTo>
                  <a:cubicBezTo>
                    <a:pt x="17361" y="6936"/>
                    <a:pt x="17462" y="8736"/>
                    <a:pt x="17916" y="10356"/>
                  </a:cubicBezTo>
                  <a:cubicBezTo>
                    <a:pt x="18370" y="11976"/>
                    <a:pt x="19178" y="13416"/>
                    <a:pt x="19985" y="14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6476053" y="8112206"/>
              <a:ext cx="467024" cy="13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0" extrusionOk="0">
                  <a:moveTo>
                    <a:pt x="0" y="564"/>
                  </a:moveTo>
                  <a:cubicBezTo>
                    <a:pt x="800" y="37"/>
                    <a:pt x="1600" y="-490"/>
                    <a:pt x="2640" y="827"/>
                  </a:cubicBezTo>
                  <a:cubicBezTo>
                    <a:pt x="3680" y="2144"/>
                    <a:pt x="4960" y="5305"/>
                    <a:pt x="5680" y="8993"/>
                  </a:cubicBezTo>
                  <a:cubicBezTo>
                    <a:pt x="6400" y="12681"/>
                    <a:pt x="6560" y="16895"/>
                    <a:pt x="6560" y="17686"/>
                  </a:cubicBezTo>
                  <a:cubicBezTo>
                    <a:pt x="6560" y="18476"/>
                    <a:pt x="6400" y="15842"/>
                    <a:pt x="6480" y="13208"/>
                  </a:cubicBezTo>
                  <a:cubicBezTo>
                    <a:pt x="6560" y="10573"/>
                    <a:pt x="6880" y="7939"/>
                    <a:pt x="7440" y="6622"/>
                  </a:cubicBezTo>
                  <a:cubicBezTo>
                    <a:pt x="8000" y="5305"/>
                    <a:pt x="8800" y="5305"/>
                    <a:pt x="9360" y="6622"/>
                  </a:cubicBezTo>
                  <a:cubicBezTo>
                    <a:pt x="9920" y="7939"/>
                    <a:pt x="10240" y="10573"/>
                    <a:pt x="10480" y="13208"/>
                  </a:cubicBezTo>
                  <a:cubicBezTo>
                    <a:pt x="10720" y="15842"/>
                    <a:pt x="10880" y="18476"/>
                    <a:pt x="11120" y="18476"/>
                  </a:cubicBezTo>
                  <a:cubicBezTo>
                    <a:pt x="11360" y="18476"/>
                    <a:pt x="11680" y="15842"/>
                    <a:pt x="12080" y="13208"/>
                  </a:cubicBezTo>
                  <a:cubicBezTo>
                    <a:pt x="12480" y="10573"/>
                    <a:pt x="12960" y="7939"/>
                    <a:pt x="13600" y="6095"/>
                  </a:cubicBezTo>
                  <a:cubicBezTo>
                    <a:pt x="14240" y="4251"/>
                    <a:pt x="15040" y="3198"/>
                    <a:pt x="15680" y="3988"/>
                  </a:cubicBezTo>
                  <a:cubicBezTo>
                    <a:pt x="16320" y="4778"/>
                    <a:pt x="16800" y="7412"/>
                    <a:pt x="17360" y="10573"/>
                  </a:cubicBezTo>
                  <a:cubicBezTo>
                    <a:pt x="17920" y="13734"/>
                    <a:pt x="18560" y="17422"/>
                    <a:pt x="19280" y="19266"/>
                  </a:cubicBezTo>
                  <a:cubicBezTo>
                    <a:pt x="20000" y="21110"/>
                    <a:pt x="20800" y="21110"/>
                    <a:pt x="21600" y="21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7396875" y="7680806"/>
              <a:ext cx="656679" cy="601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48" extrusionOk="0">
                  <a:moveTo>
                    <a:pt x="772" y="11821"/>
                  </a:moveTo>
                  <a:cubicBezTo>
                    <a:pt x="319" y="13549"/>
                    <a:pt x="-133" y="15277"/>
                    <a:pt x="37" y="16819"/>
                  </a:cubicBezTo>
                  <a:cubicBezTo>
                    <a:pt x="206" y="18362"/>
                    <a:pt x="998" y="19720"/>
                    <a:pt x="1676" y="20399"/>
                  </a:cubicBezTo>
                  <a:cubicBezTo>
                    <a:pt x="2355" y="21078"/>
                    <a:pt x="2920" y="21078"/>
                    <a:pt x="3882" y="20522"/>
                  </a:cubicBezTo>
                  <a:cubicBezTo>
                    <a:pt x="4843" y="19967"/>
                    <a:pt x="6200" y="18856"/>
                    <a:pt x="7500" y="16387"/>
                  </a:cubicBezTo>
                  <a:cubicBezTo>
                    <a:pt x="8801" y="13919"/>
                    <a:pt x="10045" y="10093"/>
                    <a:pt x="10667" y="7562"/>
                  </a:cubicBezTo>
                  <a:cubicBezTo>
                    <a:pt x="11289" y="5032"/>
                    <a:pt x="11289" y="3798"/>
                    <a:pt x="11119" y="2934"/>
                  </a:cubicBezTo>
                  <a:cubicBezTo>
                    <a:pt x="10950" y="2070"/>
                    <a:pt x="10610" y="1576"/>
                    <a:pt x="10158" y="1021"/>
                  </a:cubicBezTo>
                  <a:cubicBezTo>
                    <a:pt x="9706" y="465"/>
                    <a:pt x="9140" y="-152"/>
                    <a:pt x="8858" y="33"/>
                  </a:cubicBezTo>
                  <a:cubicBezTo>
                    <a:pt x="8575" y="218"/>
                    <a:pt x="8575" y="1206"/>
                    <a:pt x="8462" y="3736"/>
                  </a:cubicBezTo>
                  <a:cubicBezTo>
                    <a:pt x="8349" y="6266"/>
                    <a:pt x="8122" y="10339"/>
                    <a:pt x="7953" y="13240"/>
                  </a:cubicBezTo>
                  <a:cubicBezTo>
                    <a:pt x="7783" y="16141"/>
                    <a:pt x="7670" y="17869"/>
                    <a:pt x="7727" y="19041"/>
                  </a:cubicBezTo>
                  <a:cubicBezTo>
                    <a:pt x="7783" y="20214"/>
                    <a:pt x="8009" y="20831"/>
                    <a:pt x="8405" y="21139"/>
                  </a:cubicBezTo>
                  <a:cubicBezTo>
                    <a:pt x="8801" y="21448"/>
                    <a:pt x="9366" y="21448"/>
                    <a:pt x="10554" y="21448"/>
                  </a:cubicBezTo>
                  <a:cubicBezTo>
                    <a:pt x="11741" y="21448"/>
                    <a:pt x="13551" y="21448"/>
                    <a:pt x="14964" y="21078"/>
                  </a:cubicBezTo>
                  <a:cubicBezTo>
                    <a:pt x="16378" y="20707"/>
                    <a:pt x="17396" y="19967"/>
                    <a:pt x="18074" y="19226"/>
                  </a:cubicBezTo>
                  <a:cubicBezTo>
                    <a:pt x="18753" y="18486"/>
                    <a:pt x="19092" y="17745"/>
                    <a:pt x="19262" y="17066"/>
                  </a:cubicBezTo>
                  <a:cubicBezTo>
                    <a:pt x="19431" y="16387"/>
                    <a:pt x="19431" y="15770"/>
                    <a:pt x="19205" y="15277"/>
                  </a:cubicBezTo>
                  <a:cubicBezTo>
                    <a:pt x="18979" y="14783"/>
                    <a:pt x="18527" y="14413"/>
                    <a:pt x="17905" y="14166"/>
                  </a:cubicBezTo>
                  <a:cubicBezTo>
                    <a:pt x="17283" y="13919"/>
                    <a:pt x="16491" y="13795"/>
                    <a:pt x="16095" y="14227"/>
                  </a:cubicBezTo>
                  <a:cubicBezTo>
                    <a:pt x="15699" y="14659"/>
                    <a:pt x="15699" y="15647"/>
                    <a:pt x="16661" y="16881"/>
                  </a:cubicBezTo>
                  <a:cubicBezTo>
                    <a:pt x="17622" y="18115"/>
                    <a:pt x="19544" y="19597"/>
                    <a:pt x="21467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7264803" y="8095148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8634737" y="7992518"/>
              <a:ext cx="290593" cy="60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21600" y="323"/>
                  </a:moveTo>
                  <a:cubicBezTo>
                    <a:pt x="19543" y="81"/>
                    <a:pt x="17486" y="-162"/>
                    <a:pt x="16329" y="141"/>
                  </a:cubicBezTo>
                  <a:cubicBezTo>
                    <a:pt x="15171" y="445"/>
                    <a:pt x="14914" y="1294"/>
                    <a:pt x="15300" y="3600"/>
                  </a:cubicBezTo>
                  <a:cubicBezTo>
                    <a:pt x="15686" y="5905"/>
                    <a:pt x="16714" y="9667"/>
                    <a:pt x="17357" y="12398"/>
                  </a:cubicBezTo>
                  <a:cubicBezTo>
                    <a:pt x="18000" y="15128"/>
                    <a:pt x="18257" y="16827"/>
                    <a:pt x="16971" y="18344"/>
                  </a:cubicBezTo>
                  <a:cubicBezTo>
                    <a:pt x="15686" y="19860"/>
                    <a:pt x="12857" y="21195"/>
                    <a:pt x="9771" y="21317"/>
                  </a:cubicBezTo>
                  <a:cubicBezTo>
                    <a:pt x="6686" y="21438"/>
                    <a:pt x="3343" y="20346"/>
                    <a:pt x="0" y="19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8562089" y="7764671"/>
              <a:ext cx="1232774" cy="66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19" extrusionOk="0">
                  <a:moveTo>
                    <a:pt x="0" y="17228"/>
                  </a:moveTo>
                  <a:cubicBezTo>
                    <a:pt x="242" y="16896"/>
                    <a:pt x="484" y="16563"/>
                    <a:pt x="1150" y="16508"/>
                  </a:cubicBezTo>
                  <a:cubicBezTo>
                    <a:pt x="1815" y="16453"/>
                    <a:pt x="2904" y="16674"/>
                    <a:pt x="3933" y="16840"/>
                  </a:cubicBezTo>
                  <a:cubicBezTo>
                    <a:pt x="4961" y="17006"/>
                    <a:pt x="5929" y="17117"/>
                    <a:pt x="6565" y="17173"/>
                  </a:cubicBezTo>
                  <a:cubicBezTo>
                    <a:pt x="7200" y="17228"/>
                    <a:pt x="7503" y="17228"/>
                    <a:pt x="7745" y="17450"/>
                  </a:cubicBezTo>
                  <a:cubicBezTo>
                    <a:pt x="7987" y="17671"/>
                    <a:pt x="8168" y="18114"/>
                    <a:pt x="8440" y="18446"/>
                  </a:cubicBezTo>
                  <a:cubicBezTo>
                    <a:pt x="8713" y="18779"/>
                    <a:pt x="9076" y="19000"/>
                    <a:pt x="9408" y="19111"/>
                  </a:cubicBezTo>
                  <a:cubicBezTo>
                    <a:pt x="9741" y="19222"/>
                    <a:pt x="10044" y="19222"/>
                    <a:pt x="10316" y="19056"/>
                  </a:cubicBezTo>
                  <a:cubicBezTo>
                    <a:pt x="10588" y="18890"/>
                    <a:pt x="10830" y="18557"/>
                    <a:pt x="10951" y="18114"/>
                  </a:cubicBezTo>
                  <a:cubicBezTo>
                    <a:pt x="11072" y="17671"/>
                    <a:pt x="11072" y="17117"/>
                    <a:pt x="10891" y="16674"/>
                  </a:cubicBezTo>
                  <a:cubicBezTo>
                    <a:pt x="10709" y="16231"/>
                    <a:pt x="10346" y="15899"/>
                    <a:pt x="9862" y="15677"/>
                  </a:cubicBezTo>
                  <a:cubicBezTo>
                    <a:pt x="9378" y="15456"/>
                    <a:pt x="8773" y="15345"/>
                    <a:pt x="8350" y="15456"/>
                  </a:cubicBezTo>
                  <a:cubicBezTo>
                    <a:pt x="7926" y="15566"/>
                    <a:pt x="7684" y="15899"/>
                    <a:pt x="7593" y="16342"/>
                  </a:cubicBezTo>
                  <a:cubicBezTo>
                    <a:pt x="7503" y="16785"/>
                    <a:pt x="7563" y="17339"/>
                    <a:pt x="7745" y="17671"/>
                  </a:cubicBezTo>
                  <a:cubicBezTo>
                    <a:pt x="7926" y="18003"/>
                    <a:pt x="8229" y="18114"/>
                    <a:pt x="8955" y="17837"/>
                  </a:cubicBezTo>
                  <a:cubicBezTo>
                    <a:pt x="9681" y="17560"/>
                    <a:pt x="10830" y="16896"/>
                    <a:pt x="11798" y="15566"/>
                  </a:cubicBezTo>
                  <a:cubicBezTo>
                    <a:pt x="12766" y="14237"/>
                    <a:pt x="13553" y="12243"/>
                    <a:pt x="14067" y="10139"/>
                  </a:cubicBezTo>
                  <a:cubicBezTo>
                    <a:pt x="14582" y="8034"/>
                    <a:pt x="14824" y="5819"/>
                    <a:pt x="14945" y="4434"/>
                  </a:cubicBezTo>
                  <a:cubicBezTo>
                    <a:pt x="15066" y="3050"/>
                    <a:pt x="15066" y="2496"/>
                    <a:pt x="14975" y="1997"/>
                  </a:cubicBezTo>
                  <a:cubicBezTo>
                    <a:pt x="14884" y="1499"/>
                    <a:pt x="14703" y="1056"/>
                    <a:pt x="14491" y="1111"/>
                  </a:cubicBezTo>
                  <a:cubicBezTo>
                    <a:pt x="14279" y="1166"/>
                    <a:pt x="14037" y="1720"/>
                    <a:pt x="13765" y="3603"/>
                  </a:cubicBezTo>
                  <a:cubicBezTo>
                    <a:pt x="13492" y="5486"/>
                    <a:pt x="13190" y="8699"/>
                    <a:pt x="13069" y="11136"/>
                  </a:cubicBezTo>
                  <a:cubicBezTo>
                    <a:pt x="12948" y="13573"/>
                    <a:pt x="13008" y="15234"/>
                    <a:pt x="13281" y="16453"/>
                  </a:cubicBezTo>
                  <a:cubicBezTo>
                    <a:pt x="13553" y="17671"/>
                    <a:pt x="14037" y="18446"/>
                    <a:pt x="14430" y="18834"/>
                  </a:cubicBezTo>
                  <a:cubicBezTo>
                    <a:pt x="14824" y="19222"/>
                    <a:pt x="15126" y="19222"/>
                    <a:pt x="15489" y="18779"/>
                  </a:cubicBezTo>
                  <a:cubicBezTo>
                    <a:pt x="15852" y="18336"/>
                    <a:pt x="16276" y="17450"/>
                    <a:pt x="16790" y="15677"/>
                  </a:cubicBezTo>
                  <a:cubicBezTo>
                    <a:pt x="17304" y="13905"/>
                    <a:pt x="17909" y="11246"/>
                    <a:pt x="18212" y="9031"/>
                  </a:cubicBezTo>
                  <a:cubicBezTo>
                    <a:pt x="18514" y="6816"/>
                    <a:pt x="18514" y="5043"/>
                    <a:pt x="18454" y="3825"/>
                  </a:cubicBezTo>
                  <a:cubicBezTo>
                    <a:pt x="18393" y="2606"/>
                    <a:pt x="18272" y="1942"/>
                    <a:pt x="18091" y="1277"/>
                  </a:cubicBezTo>
                  <a:cubicBezTo>
                    <a:pt x="17909" y="613"/>
                    <a:pt x="17667" y="-52"/>
                    <a:pt x="17516" y="3"/>
                  </a:cubicBezTo>
                  <a:cubicBezTo>
                    <a:pt x="17365" y="59"/>
                    <a:pt x="17304" y="834"/>
                    <a:pt x="17213" y="2662"/>
                  </a:cubicBezTo>
                  <a:cubicBezTo>
                    <a:pt x="17123" y="4490"/>
                    <a:pt x="17002" y="7370"/>
                    <a:pt x="16941" y="10083"/>
                  </a:cubicBezTo>
                  <a:cubicBezTo>
                    <a:pt x="16881" y="12797"/>
                    <a:pt x="16881" y="15345"/>
                    <a:pt x="17092" y="17228"/>
                  </a:cubicBezTo>
                  <a:cubicBezTo>
                    <a:pt x="17304" y="19111"/>
                    <a:pt x="17728" y="20330"/>
                    <a:pt x="18303" y="20939"/>
                  </a:cubicBezTo>
                  <a:cubicBezTo>
                    <a:pt x="18877" y="21548"/>
                    <a:pt x="19603" y="21548"/>
                    <a:pt x="20178" y="21105"/>
                  </a:cubicBezTo>
                  <a:cubicBezTo>
                    <a:pt x="20753" y="20662"/>
                    <a:pt x="21176" y="19776"/>
                    <a:pt x="21388" y="19056"/>
                  </a:cubicBezTo>
                  <a:cubicBezTo>
                    <a:pt x="21600" y="18336"/>
                    <a:pt x="21600" y="17782"/>
                    <a:pt x="21479" y="17283"/>
                  </a:cubicBezTo>
                  <a:cubicBezTo>
                    <a:pt x="21358" y="16785"/>
                    <a:pt x="21116" y="16342"/>
                    <a:pt x="20844" y="16010"/>
                  </a:cubicBezTo>
                  <a:cubicBezTo>
                    <a:pt x="20571" y="15677"/>
                    <a:pt x="20269" y="15456"/>
                    <a:pt x="19966" y="15400"/>
                  </a:cubicBezTo>
                  <a:cubicBezTo>
                    <a:pt x="19664" y="15345"/>
                    <a:pt x="19361" y="15456"/>
                    <a:pt x="19271" y="15788"/>
                  </a:cubicBezTo>
                  <a:cubicBezTo>
                    <a:pt x="19180" y="16120"/>
                    <a:pt x="19301" y="16674"/>
                    <a:pt x="19634" y="17173"/>
                  </a:cubicBezTo>
                  <a:cubicBezTo>
                    <a:pt x="19966" y="17671"/>
                    <a:pt x="20511" y="18114"/>
                    <a:pt x="21055" y="18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9921645" y="8157418"/>
              <a:ext cx="311350" cy="232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5718"/>
                  </a:moveTo>
                  <a:cubicBezTo>
                    <a:pt x="1200" y="6353"/>
                    <a:pt x="2400" y="6988"/>
                    <a:pt x="3240" y="8100"/>
                  </a:cubicBezTo>
                  <a:cubicBezTo>
                    <a:pt x="4080" y="9212"/>
                    <a:pt x="4560" y="10800"/>
                    <a:pt x="5160" y="12229"/>
                  </a:cubicBezTo>
                  <a:cubicBezTo>
                    <a:pt x="5760" y="13659"/>
                    <a:pt x="6480" y="14929"/>
                    <a:pt x="6960" y="14771"/>
                  </a:cubicBezTo>
                  <a:cubicBezTo>
                    <a:pt x="7440" y="14612"/>
                    <a:pt x="7680" y="13024"/>
                    <a:pt x="7800" y="11276"/>
                  </a:cubicBezTo>
                  <a:cubicBezTo>
                    <a:pt x="7920" y="9529"/>
                    <a:pt x="7920" y="7624"/>
                    <a:pt x="8400" y="7306"/>
                  </a:cubicBezTo>
                  <a:cubicBezTo>
                    <a:pt x="8880" y="6988"/>
                    <a:pt x="9840" y="8259"/>
                    <a:pt x="11040" y="10482"/>
                  </a:cubicBezTo>
                  <a:cubicBezTo>
                    <a:pt x="12240" y="12706"/>
                    <a:pt x="13680" y="15882"/>
                    <a:pt x="14880" y="18106"/>
                  </a:cubicBezTo>
                  <a:cubicBezTo>
                    <a:pt x="16080" y="20329"/>
                    <a:pt x="17040" y="21600"/>
                    <a:pt x="17640" y="21282"/>
                  </a:cubicBezTo>
                  <a:cubicBezTo>
                    <a:pt x="18240" y="20965"/>
                    <a:pt x="18480" y="19059"/>
                    <a:pt x="18600" y="16359"/>
                  </a:cubicBezTo>
                  <a:cubicBezTo>
                    <a:pt x="18720" y="13659"/>
                    <a:pt x="18720" y="10165"/>
                    <a:pt x="19200" y="7306"/>
                  </a:cubicBezTo>
                  <a:cubicBezTo>
                    <a:pt x="19680" y="4447"/>
                    <a:pt x="20640" y="222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10295264" y="8240444"/>
              <a:ext cx="2075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10253751" y="8064013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0399046" y="8157418"/>
              <a:ext cx="23870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3429"/>
                    <a:pt x="2504" y="6857"/>
                    <a:pt x="3130" y="9429"/>
                  </a:cubicBezTo>
                  <a:cubicBezTo>
                    <a:pt x="3757" y="12000"/>
                    <a:pt x="3757" y="13714"/>
                    <a:pt x="4070" y="13714"/>
                  </a:cubicBezTo>
                  <a:cubicBezTo>
                    <a:pt x="4383" y="13714"/>
                    <a:pt x="5009" y="12000"/>
                    <a:pt x="5948" y="10457"/>
                  </a:cubicBezTo>
                  <a:cubicBezTo>
                    <a:pt x="6887" y="8914"/>
                    <a:pt x="8139" y="7543"/>
                    <a:pt x="9391" y="7371"/>
                  </a:cubicBezTo>
                  <a:cubicBezTo>
                    <a:pt x="10643" y="7200"/>
                    <a:pt x="11896" y="8229"/>
                    <a:pt x="12678" y="9600"/>
                  </a:cubicBezTo>
                  <a:cubicBezTo>
                    <a:pt x="13461" y="10971"/>
                    <a:pt x="13774" y="12686"/>
                    <a:pt x="15183" y="14743"/>
                  </a:cubicBezTo>
                  <a:cubicBezTo>
                    <a:pt x="16591" y="16800"/>
                    <a:pt x="1909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10675092" y="8195038"/>
              <a:ext cx="301680" cy="49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08" extrusionOk="0">
                  <a:moveTo>
                    <a:pt x="12078" y="168"/>
                  </a:moveTo>
                  <a:cubicBezTo>
                    <a:pt x="10850" y="168"/>
                    <a:pt x="9623" y="168"/>
                    <a:pt x="8396" y="93"/>
                  </a:cubicBezTo>
                  <a:cubicBezTo>
                    <a:pt x="7169" y="19"/>
                    <a:pt x="5941" y="-130"/>
                    <a:pt x="5205" y="242"/>
                  </a:cubicBezTo>
                  <a:cubicBezTo>
                    <a:pt x="4469" y="615"/>
                    <a:pt x="4223" y="1509"/>
                    <a:pt x="4223" y="2328"/>
                  </a:cubicBezTo>
                  <a:cubicBezTo>
                    <a:pt x="4223" y="3147"/>
                    <a:pt x="4469" y="3892"/>
                    <a:pt x="5205" y="4413"/>
                  </a:cubicBezTo>
                  <a:cubicBezTo>
                    <a:pt x="5941" y="4935"/>
                    <a:pt x="7169" y="5233"/>
                    <a:pt x="8396" y="5382"/>
                  </a:cubicBezTo>
                  <a:cubicBezTo>
                    <a:pt x="9623" y="5531"/>
                    <a:pt x="10850" y="5531"/>
                    <a:pt x="11955" y="5233"/>
                  </a:cubicBezTo>
                  <a:cubicBezTo>
                    <a:pt x="13060" y="4935"/>
                    <a:pt x="14041" y="4339"/>
                    <a:pt x="14287" y="3520"/>
                  </a:cubicBezTo>
                  <a:cubicBezTo>
                    <a:pt x="14532" y="2700"/>
                    <a:pt x="14041" y="1658"/>
                    <a:pt x="13796" y="1509"/>
                  </a:cubicBezTo>
                  <a:cubicBezTo>
                    <a:pt x="13550" y="1360"/>
                    <a:pt x="13550" y="2104"/>
                    <a:pt x="14778" y="4562"/>
                  </a:cubicBezTo>
                  <a:cubicBezTo>
                    <a:pt x="16005" y="7020"/>
                    <a:pt x="18460" y="11191"/>
                    <a:pt x="19810" y="13873"/>
                  </a:cubicBezTo>
                  <a:cubicBezTo>
                    <a:pt x="21160" y="16554"/>
                    <a:pt x="21405" y="17746"/>
                    <a:pt x="21405" y="18714"/>
                  </a:cubicBezTo>
                  <a:cubicBezTo>
                    <a:pt x="21405" y="19682"/>
                    <a:pt x="21160" y="20427"/>
                    <a:pt x="20423" y="20874"/>
                  </a:cubicBezTo>
                  <a:cubicBezTo>
                    <a:pt x="19687" y="21321"/>
                    <a:pt x="18460" y="21470"/>
                    <a:pt x="15514" y="21098"/>
                  </a:cubicBezTo>
                  <a:cubicBezTo>
                    <a:pt x="12569" y="20725"/>
                    <a:pt x="7905" y="19831"/>
                    <a:pt x="5082" y="19087"/>
                  </a:cubicBezTo>
                  <a:cubicBezTo>
                    <a:pt x="2260" y="18342"/>
                    <a:pt x="1278" y="17746"/>
                    <a:pt x="664" y="17076"/>
                  </a:cubicBezTo>
                  <a:cubicBezTo>
                    <a:pt x="50" y="16405"/>
                    <a:pt x="-195" y="15660"/>
                    <a:pt x="173" y="15064"/>
                  </a:cubicBezTo>
                  <a:cubicBezTo>
                    <a:pt x="541" y="14469"/>
                    <a:pt x="1523" y="14022"/>
                    <a:pt x="4346" y="13426"/>
                  </a:cubicBezTo>
                  <a:cubicBezTo>
                    <a:pt x="7169" y="12830"/>
                    <a:pt x="11832" y="12085"/>
                    <a:pt x="16496" y="1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11436875" y="8221583"/>
              <a:ext cx="1235017" cy="20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1" extrusionOk="0">
                  <a:moveTo>
                    <a:pt x="0" y="5983"/>
                  </a:moveTo>
                  <a:cubicBezTo>
                    <a:pt x="242" y="4955"/>
                    <a:pt x="484" y="3926"/>
                    <a:pt x="756" y="3241"/>
                  </a:cubicBezTo>
                  <a:cubicBezTo>
                    <a:pt x="1029" y="2555"/>
                    <a:pt x="1331" y="2212"/>
                    <a:pt x="1664" y="3755"/>
                  </a:cubicBezTo>
                  <a:cubicBezTo>
                    <a:pt x="1997" y="5298"/>
                    <a:pt x="2360" y="8726"/>
                    <a:pt x="2571" y="12326"/>
                  </a:cubicBezTo>
                  <a:cubicBezTo>
                    <a:pt x="2783" y="15926"/>
                    <a:pt x="2844" y="19698"/>
                    <a:pt x="2874" y="20555"/>
                  </a:cubicBezTo>
                  <a:cubicBezTo>
                    <a:pt x="2904" y="21412"/>
                    <a:pt x="2904" y="19355"/>
                    <a:pt x="2995" y="16441"/>
                  </a:cubicBezTo>
                  <a:cubicBezTo>
                    <a:pt x="3086" y="13526"/>
                    <a:pt x="3267" y="9755"/>
                    <a:pt x="3449" y="7183"/>
                  </a:cubicBezTo>
                  <a:cubicBezTo>
                    <a:pt x="3630" y="4612"/>
                    <a:pt x="3812" y="3241"/>
                    <a:pt x="4054" y="2726"/>
                  </a:cubicBezTo>
                  <a:cubicBezTo>
                    <a:pt x="4296" y="2212"/>
                    <a:pt x="4598" y="2555"/>
                    <a:pt x="4840" y="4269"/>
                  </a:cubicBezTo>
                  <a:cubicBezTo>
                    <a:pt x="5082" y="5983"/>
                    <a:pt x="5264" y="9069"/>
                    <a:pt x="5355" y="11469"/>
                  </a:cubicBezTo>
                  <a:cubicBezTo>
                    <a:pt x="5445" y="13869"/>
                    <a:pt x="5445" y="15583"/>
                    <a:pt x="5445" y="15583"/>
                  </a:cubicBezTo>
                  <a:cubicBezTo>
                    <a:pt x="5445" y="15583"/>
                    <a:pt x="5445" y="13869"/>
                    <a:pt x="5536" y="12326"/>
                  </a:cubicBezTo>
                  <a:cubicBezTo>
                    <a:pt x="5627" y="10783"/>
                    <a:pt x="5808" y="9412"/>
                    <a:pt x="5990" y="8041"/>
                  </a:cubicBezTo>
                  <a:cubicBezTo>
                    <a:pt x="6171" y="6669"/>
                    <a:pt x="6353" y="5298"/>
                    <a:pt x="6595" y="4269"/>
                  </a:cubicBezTo>
                  <a:cubicBezTo>
                    <a:pt x="6837" y="3241"/>
                    <a:pt x="7140" y="2555"/>
                    <a:pt x="7321" y="3069"/>
                  </a:cubicBezTo>
                  <a:cubicBezTo>
                    <a:pt x="7503" y="3583"/>
                    <a:pt x="7563" y="5298"/>
                    <a:pt x="7684" y="7869"/>
                  </a:cubicBezTo>
                  <a:cubicBezTo>
                    <a:pt x="7805" y="10441"/>
                    <a:pt x="7987" y="13869"/>
                    <a:pt x="8350" y="16269"/>
                  </a:cubicBezTo>
                  <a:cubicBezTo>
                    <a:pt x="8713" y="18669"/>
                    <a:pt x="9257" y="20041"/>
                    <a:pt x="9953" y="20041"/>
                  </a:cubicBezTo>
                  <a:cubicBezTo>
                    <a:pt x="10649" y="20041"/>
                    <a:pt x="11496" y="18669"/>
                    <a:pt x="12010" y="17126"/>
                  </a:cubicBezTo>
                  <a:cubicBezTo>
                    <a:pt x="12524" y="15583"/>
                    <a:pt x="12706" y="13869"/>
                    <a:pt x="12706" y="12326"/>
                  </a:cubicBezTo>
                  <a:cubicBezTo>
                    <a:pt x="12706" y="10783"/>
                    <a:pt x="12524" y="9412"/>
                    <a:pt x="12282" y="8726"/>
                  </a:cubicBezTo>
                  <a:cubicBezTo>
                    <a:pt x="12040" y="8041"/>
                    <a:pt x="11738" y="8041"/>
                    <a:pt x="11435" y="8041"/>
                  </a:cubicBezTo>
                  <a:cubicBezTo>
                    <a:pt x="11133" y="8041"/>
                    <a:pt x="10830" y="8041"/>
                    <a:pt x="10679" y="8898"/>
                  </a:cubicBezTo>
                  <a:cubicBezTo>
                    <a:pt x="10528" y="9755"/>
                    <a:pt x="10528" y="11469"/>
                    <a:pt x="10679" y="12669"/>
                  </a:cubicBezTo>
                  <a:cubicBezTo>
                    <a:pt x="10830" y="13869"/>
                    <a:pt x="11133" y="14555"/>
                    <a:pt x="11587" y="14726"/>
                  </a:cubicBezTo>
                  <a:cubicBezTo>
                    <a:pt x="12040" y="14898"/>
                    <a:pt x="12645" y="14555"/>
                    <a:pt x="13099" y="13698"/>
                  </a:cubicBezTo>
                  <a:cubicBezTo>
                    <a:pt x="13553" y="12841"/>
                    <a:pt x="13855" y="11469"/>
                    <a:pt x="14097" y="9926"/>
                  </a:cubicBezTo>
                  <a:cubicBezTo>
                    <a:pt x="14340" y="8383"/>
                    <a:pt x="14521" y="6669"/>
                    <a:pt x="14612" y="6669"/>
                  </a:cubicBezTo>
                  <a:cubicBezTo>
                    <a:pt x="14703" y="6669"/>
                    <a:pt x="14703" y="8383"/>
                    <a:pt x="14975" y="10612"/>
                  </a:cubicBezTo>
                  <a:cubicBezTo>
                    <a:pt x="15247" y="12841"/>
                    <a:pt x="15792" y="15583"/>
                    <a:pt x="16366" y="16783"/>
                  </a:cubicBezTo>
                  <a:cubicBezTo>
                    <a:pt x="16941" y="17983"/>
                    <a:pt x="17546" y="17641"/>
                    <a:pt x="18091" y="15926"/>
                  </a:cubicBezTo>
                  <a:cubicBezTo>
                    <a:pt x="18635" y="14212"/>
                    <a:pt x="19119" y="11126"/>
                    <a:pt x="19361" y="8726"/>
                  </a:cubicBezTo>
                  <a:cubicBezTo>
                    <a:pt x="19603" y="6326"/>
                    <a:pt x="19603" y="4612"/>
                    <a:pt x="19482" y="3241"/>
                  </a:cubicBezTo>
                  <a:cubicBezTo>
                    <a:pt x="19361" y="1869"/>
                    <a:pt x="19119" y="841"/>
                    <a:pt x="18787" y="326"/>
                  </a:cubicBezTo>
                  <a:cubicBezTo>
                    <a:pt x="18454" y="-188"/>
                    <a:pt x="18030" y="-188"/>
                    <a:pt x="17818" y="1012"/>
                  </a:cubicBezTo>
                  <a:cubicBezTo>
                    <a:pt x="17607" y="2212"/>
                    <a:pt x="17607" y="4612"/>
                    <a:pt x="17909" y="7012"/>
                  </a:cubicBezTo>
                  <a:cubicBezTo>
                    <a:pt x="18212" y="9412"/>
                    <a:pt x="18817" y="11812"/>
                    <a:pt x="19482" y="13355"/>
                  </a:cubicBezTo>
                  <a:cubicBezTo>
                    <a:pt x="20148" y="14898"/>
                    <a:pt x="20874" y="15584"/>
                    <a:pt x="21600" y="16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13066267" y="8158965"/>
              <a:ext cx="778372" cy="49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0" y="2183"/>
                  </a:moveTo>
                  <a:cubicBezTo>
                    <a:pt x="576" y="6833"/>
                    <a:pt x="1152" y="11483"/>
                    <a:pt x="1440" y="14183"/>
                  </a:cubicBezTo>
                  <a:cubicBezTo>
                    <a:pt x="1728" y="16883"/>
                    <a:pt x="1728" y="17633"/>
                    <a:pt x="1824" y="18683"/>
                  </a:cubicBezTo>
                  <a:cubicBezTo>
                    <a:pt x="1920" y="19733"/>
                    <a:pt x="2112" y="21083"/>
                    <a:pt x="2064" y="21308"/>
                  </a:cubicBezTo>
                  <a:cubicBezTo>
                    <a:pt x="2016" y="21533"/>
                    <a:pt x="1728" y="20633"/>
                    <a:pt x="1488" y="18158"/>
                  </a:cubicBezTo>
                  <a:cubicBezTo>
                    <a:pt x="1248" y="15683"/>
                    <a:pt x="1056" y="11633"/>
                    <a:pt x="1152" y="8483"/>
                  </a:cubicBezTo>
                  <a:cubicBezTo>
                    <a:pt x="1248" y="5333"/>
                    <a:pt x="1632" y="3083"/>
                    <a:pt x="2160" y="1733"/>
                  </a:cubicBezTo>
                  <a:cubicBezTo>
                    <a:pt x="2688" y="383"/>
                    <a:pt x="3360" y="-67"/>
                    <a:pt x="3840" y="8"/>
                  </a:cubicBezTo>
                  <a:cubicBezTo>
                    <a:pt x="4320" y="83"/>
                    <a:pt x="4608" y="683"/>
                    <a:pt x="4752" y="1958"/>
                  </a:cubicBezTo>
                  <a:cubicBezTo>
                    <a:pt x="4896" y="3233"/>
                    <a:pt x="4896" y="5183"/>
                    <a:pt x="4704" y="6458"/>
                  </a:cubicBezTo>
                  <a:cubicBezTo>
                    <a:pt x="4512" y="7733"/>
                    <a:pt x="4128" y="8333"/>
                    <a:pt x="3696" y="8783"/>
                  </a:cubicBezTo>
                  <a:cubicBezTo>
                    <a:pt x="3264" y="9233"/>
                    <a:pt x="2784" y="9533"/>
                    <a:pt x="2304" y="9758"/>
                  </a:cubicBezTo>
                  <a:cubicBezTo>
                    <a:pt x="1824" y="9983"/>
                    <a:pt x="1344" y="10133"/>
                    <a:pt x="1248" y="9908"/>
                  </a:cubicBezTo>
                  <a:cubicBezTo>
                    <a:pt x="1152" y="9683"/>
                    <a:pt x="1440" y="9083"/>
                    <a:pt x="2448" y="8258"/>
                  </a:cubicBezTo>
                  <a:cubicBezTo>
                    <a:pt x="3456" y="7433"/>
                    <a:pt x="5184" y="6383"/>
                    <a:pt x="6384" y="5633"/>
                  </a:cubicBezTo>
                  <a:cubicBezTo>
                    <a:pt x="7584" y="4883"/>
                    <a:pt x="8256" y="4433"/>
                    <a:pt x="8592" y="4583"/>
                  </a:cubicBezTo>
                  <a:cubicBezTo>
                    <a:pt x="8928" y="4733"/>
                    <a:pt x="8928" y="5483"/>
                    <a:pt x="9360" y="6608"/>
                  </a:cubicBezTo>
                  <a:cubicBezTo>
                    <a:pt x="9792" y="7733"/>
                    <a:pt x="10656" y="9233"/>
                    <a:pt x="11568" y="9983"/>
                  </a:cubicBezTo>
                  <a:cubicBezTo>
                    <a:pt x="12480" y="10733"/>
                    <a:pt x="13440" y="10733"/>
                    <a:pt x="14352" y="10358"/>
                  </a:cubicBezTo>
                  <a:cubicBezTo>
                    <a:pt x="15264" y="9983"/>
                    <a:pt x="16128" y="9233"/>
                    <a:pt x="16656" y="8483"/>
                  </a:cubicBezTo>
                  <a:cubicBezTo>
                    <a:pt x="17184" y="7733"/>
                    <a:pt x="17376" y="6983"/>
                    <a:pt x="17328" y="6308"/>
                  </a:cubicBezTo>
                  <a:cubicBezTo>
                    <a:pt x="17280" y="5633"/>
                    <a:pt x="16992" y="5033"/>
                    <a:pt x="16608" y="4658"/>
                  </a:cubicBezTo>
                  <a:cubicBezTo>
                    <a:pt x="16224" y="4283"/>
                    <a:pt x="15744" y="4133"/>
                    <a:pt x="15264" y="4058"/>
                  </a:cubicBezTo>
                  <a:cubicBezTo>
                    <a:pt x="14784" y="3983"/>
                    <a:pt x="14304" y="3983"/>
                    <a:pt x="13920" y="4283"/>
                  </a:cubicBezTo>
                  <a:cubicBezTo>
                    <a:pt x="13536" y="4583"/>
                    <a:pt x="13248" y="5183"/>
                    <a:pt x="13152" y="5858"/>
                  </a:cubicBezTo>
                  <a:cubicBezTo>
                    <a:pt x="13056" y="6533"/>
                    <a:pt x="13152" y="7283"/>
                    <a:pt x="14352" y="8333"/>
                  </a:cubicBezTo>
                  <a:cubicBezTo>
                    <a:pt x="15552" y="9383"/>
                    <a:pt x="17856" y="10733"/>
                    <a:pt x="19248" y="11333"/>
                  </a:cubicBezTo>
                  <a:cubicBezTo>
                    <a:pt x="20640" y="11933"/>
                    <a:pt x="21120" y="11783"/>
                    <a:pt x="21600" y="116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13930433" y="8287002"/>
              <a:ext cx="391609" cy="17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06" extrusionOk="0">
                  <a:moveTo>
                    <a:pt x="985" y="4465"/>
                  </a:moveTo>
                  <a:cubicBezTo>
                    <a:pt x="985" y="2347"/>
                    <a:pt x="985" y="230"/>
                    <a:pt x="701" y="18"/>
                  </a:cubicBezTo>
                  <a:cubicBezTo>
                    <a:pt x="416" y="-194"/>
                    <a:pt x="-152" y="1500"/>
                    <a:pt x="37" y="5100"/>
                  </a:cubicBezTo>
                  <a:cubicBezTo>
                    <a:pt x="227" y="8700"/>
                    <a:pt x="1174" y="14206"/>
                    <a:pt x="2974" y="17382"/>
                  </a:cubicBezTo>
                  <a:cubicBezTo>
                    <a:pt x="4774" y="20559"/>
                    <a:pt x="7427" y="21406"/>
                    <a:pt x="9227" y="21406"/>
                  </a:cubicBezTo>
                  <a:cubicBezTo>
                    <a:pt x="11027" y="21406"/>
                    <a:pt x="11974" y="20559"/>
                    <a:pt x="12827" y="19500"/>
                  </a:cubicBezTo>
                  <a:cubicBezTo>
                    <a:pt x="13680" y="18441"/>
                    <a:pt x="14437" y="17171"/>
                    <a:pt x="14722" y="15477"/>
                  </a:cubicBezTo>
                  <a:cubicBezTo>
                    <a:pt x="15006" y="13783"/>
                    <a:pt x="14816" y="11665"/>
                    <a:pt x="14816" y="11665"/>
                  </a:cubicBezTo>
                  <a:cubicBezTo>
                    <a:pt x="14816" y="11665"/>
                    <a:pt x="15006" y="13783"/>
                    <a:pt x="15669" y="15900"/>
                  </a:cubicBezTo>
                  <a:cubicBezTo>
                    <a:pt x="16332" y="18018"/>
                    <a:pt x="17469" y="20135"/>
                    <a:pt x="18511" y="20559"/>
                  </a:cubicBezTo>
                  <a:cubicBezTo>
                    <a:pt x="19553" y="20982"/>
                    <a:pt x="20501" y="19712"/>
                    <a:pt x="21448" y="18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14187123" y="812628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14401071" y="8261200"/>
              <a:ext cx="56442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1338" y="0"/>
                  </a:moveTo>
                  <a:cubicBezTo>
                    <a:pt x="2787" y="2504"/>
                    <a:pt x="4235" y="5009"/>
                    <a:pt x="5223" y="8139"/>
                  </a:cubicBezTo>
                  <a:cubicBezTo>
                    <a:pt x="6211" y="11270"/>
                    <a:pt x="6738" y="15026"/>
                    <a:pt x="6277" y="17374"/>
                  </a:cubicBezTo>
                  <a:cubicBezTo>
                    <a:pt x="5816" y="19722"/>
                    <a:pt x="4367" y="20661"/>
                    <a:pt x="3313" y="21130"/>
                  </a:cubicBezTo>
                  <a:cubicBezTo>
                    <a:pt x="2260" y="21600"/>
                    <a:pt x="1601" y="21600"/>
                    <a:pt x="1009" y="21130"/>
                  </a:cubicBezTo>
                  <a:cubicBezTo>
                    <a:pt x="416" y="20661"/>
                    <a:pt x="-111" y="19722"/>
                    <a:pt x="21" y="18470"/>
                  </a:cubicBezTo>
                  <a:cubicBezTo>
                    <a:pt x="152" y="17217"/>
                    <a:pt x="943" y="15652"/>
                    <a:pt x="3116" y="14087"/>
                  </a:cubicBezTo>
                  <a:cubicBezTo>
                    <a:pt x="5289" y="12522"/>
                    <a:pt x="8845" y="10957"/>
                    <a:pt x="10952" y="9861"/>
                  </a:cubicBezTo>
                  <a:cubicBezTo>
                    <a:pt x="13060" y="8765"/>
                    <a:pt x="13718" y="8139"/>
                    <a:pt x="14377" y="7513"/>
                  </a:cubicBezTo>
                  <a:cubicBezTo>
                    <a:pt x="15035" y="6887"/>
                    <a:pt x="15694" y="6261"/>
                    <a:pt x="15826" y="5322"/>
                  </a:cubicBezTo>
                  <a:cubicBezTo>
                    <a:pt x="15957" y="4383"/>
                    <a:pt x="15562" y="3130"/>
                    <a:pt x="14706" y="2191"/>
                  </a:cubicBezTo>
                  <a:cubicBezTo>
                    <a:pt x="13850" y="1252"/>
                    <a:pt x="12533" y="626"/>
                    <a:pt x="11808" y="1096"/>
                  </a:cubicBezTo>
                  <a:cubicBezTo>
                    <a:pt x="11084" y="1565"/>
                    <a:pt x="10952" y="3130"/>
                    <a:pt x="11282" y="5322"/>
                  </a:cubicBezTo>
                  <a:cubicBezTo>
                    <a:pt x="11611" y="7513"/>
                    <a:pt x="12401" y="10330"/>
                    <a:pt x="14179" y="13148"/>
                  </a:cubicBezTo>
                  <a:cubicBezTo>
                    <a:pt x="15957" y="15965"/>
                    <a:pt x="18723" y="18783"/>
                    <a:pt x="21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15442896" y="8278498"/>
              <a:ext cx="78248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0" y="1309"/>
                  </a:moveTo>
                  <a:cubicBezTo>
                    <a:pt x="476" y="655"/>
                    <a:pt x="952" y="0"/>
                    <a:pt x="1427" y="0"/>
                  </a:cubicBezTo>
                  <a:cubicBezTo>
                    <a:pt x="1903" y="0"/>
                    <a:pt x="2379" y="655"/>
                    <a:pt x="2617" y="3109"/>
                  </a:cubicBezTo>
                  <a:cubicBezTo>
                    <a:pt x="2855" y="5564"/>
                    <a:pt x="2855" y="9818"/>
                    <a:pt x="2902" y="12764"/>
                  </a:cubicBezTo>
                  <a:cubicBezTo>
                    <a:pt x="2950" y="15709"/>
                    <a:pt x="3045" y="17345"/>
                    <a:pt x="3663" y="18491"/>
                  </a:cubicBezTo>
                  <a:cubicBezTo>
                    <a:pt x="4282" y="19636"/>
                    <a:pt x="5424" y="20291"/>
                    <a:pt x="6375" y="19473"/>
                  </a:cubicBezTo>
                  <a:cubicBezTo>
                    <a:pt x="7327" y="18655"/>
                    <a:pt x="8088" y="16364"/>
                    <a:pt x="8611" y="14564"/>
                  </a:cubicBezTo>
                  <a:cubicBezTo>
                    <a:pt x="9135" y="12764"/>
                    <a:pt x="9420" y="11455"/>
                    <a:pt x="9420" y="10146"/>
                  </a:cubicBezTo>
                  <a:cubicBezTo>
                    <a:pt x="9420" y="8836"/>
                    <a:pt x="9135" y="7527"/>
                    <a:pt x="8754" y="6545"/>
                  </a:cubicBezTo>
                  <a:cubicBezTo>
                    <a:pt x="8374" y="5564"/>
                    <a:pt x="7898" y="4909"/>
                    <a:pt x="7517" y="5236"/>
                  </a:cubicBezTo>
                  <a:cubicBezTo>
                    <a:pt x="7137" y="5564"/>
                    <a:pt x="6851" y="6873"/>
                    <a:pt x="6851" y="8182"/>
                  </a:cubicBezTo>
                  <a:cubicBezTo>
                    <a:pt x="6851" y="9491"/>
                    <a:pt x="7137" y="10800"/>
                    <a:pt x="7707" y="12436"/>
                  </a:cubicBezTo>
                  <a:cubicBezTo>
                    <a:pt x="8278" y="14073"/>
                    <a:pt x="9135" y="16036"/>
                    <a:pt x="10277" y="17018"/>
                  </a:cubicBezTo>
                  <a:cubicBezTo>
                    <a:pt x="11419" y="18000"/>
                    <a:pt x="12846" y="18000"/>
                    <a:pt x="14035" y="16364"/>
                  </a:cubicBezTo>
                  <a:cubicBezTo>
                    <a:pt x="15225" y="14727"/>
                    <a:pt x="16176" y="11455"/>
                    <a:pt x="16700" y="9000"/>
                  </a:cubicBezTo>
                  <a:cubicBezTo>
                    <a:pt x="17223" y="6545"/>
                    <a:pt x="17318" y="4909"/>
                    <a:pt x="17651" y="4255"/>
                  </a:cubicBezTo>
                  <a:cubicBezTo>
                    <a:pt x="17984" y="3600"/>
                    <a:pt x="18555" y="3927"/>
                    <a:pt x="19078" y="4909"/>
                  </a:cubicBezTo>
                  <a:cubicBezTo>
                    <a:pt x="19602" y="5891"/>
                    <a:pt x="20078" y="7527"/>
                    <a:pt x="20506" y="9327"/>
                  </a:cubicBezTo>
                  <a:cubicBezTo>
                    <a:pt x="20934" y="11127"/>
                    <a:pt x="21315" y="13091"/>
                    <a:pt x="21457" y="14891"/>
                  </a:cubicBezTo>
                  <a:cubicBezTo>
                    <a:pt x="21600" y="16691"/>
                    <a:pt x="21505" y="18327"/>
                    <a:pt x="21219" y="19309"/>
                  </a:cubicBezTo>
                  <a:cubicBezTo>
                    <a:pt x="20934" y="20291"/>
                    <a:pt x="20458" y="20618"/>
                    <a:pt x="19745" y="20945"/>
                  </a:cubicBezTo>
                  <a:cubicBezTo>
                    <a:pt x="19031" y="21273"/>
                    <a:pt x="18079" y="21600"/>
                    <a:pt x="17318" y="21600"/>
                  </a:cubicBezTo>
                  <a:cubicBezTo>
                    <a:pt x="16557" y="21600"/>
                    <a:pt x="15986" y="21273"/>
                    <a:pt x="15653" y="20291"/>
                  </a:cubicBezTo>
                  <a:cubicBezTo>
                    <a:pt x="15320" y="19309"/>
                    <a:pt x="15225" y="17673"/>
                    <a:pt x="15130" y="16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16376941" y="7923767"/>
              <a:ext cx="892534" cy="591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6770"/>
                  </a:moveTo>
                  <a:cubicBezTo>
                    <a:pt x="502" y="17775"/>
                    <a:pt x="1005" y="18779"/>
                    <a:pt x="1465" y="19407"/>
                  </a:cubicBezTo>
                  <a:cubicBezTo>
                    <a:pt x="1926" y="20035"/>
                    <a:pt x="2344" y="20286"/>
                    <a:pt x="2721" y="20161"/>
                  </a:cubicBezTo>
                  <a:cubicBezTo>
                    <a:pt x="3098" y="20035"/>
                    <a:pt x="3433" y="19533"/>
                    <a:pt x="3558" y="18779"/>
                  </a:cubicBezTo>
                  <a:cubicBezTo>
                    <a:pt x="3684" y="18026"/>
                    <a:pt x="3600" y="17021"/>
                    <a:pt x="3558" y="16833"/>
                  </a:cubicBezTo>
                  <a:cubicBezTo>
                    <a:pt x="3516" y="16644"/>
                    <a:pt x="3516" y="17272"/>
                    <a:pt x="3642" y="18026"/>
                  </a:cubicBezTo>
                  <a:cubicBezTo>
                    <a:pt x="3767" y="18779"/>
                    <a:pt x="4019" y="19658"/>
                    <a:pt x="4312" y="20286"/>
                  </a:cubicBezTo>
                  <a:cubicBezTo>
                    <a:pt x="4605" y="20914"/>
                    <a:pt x="4940" y="21291"/>
                    <a:pt x="5735" y="21228"/>
                  </a:cubicBezTo>
                  <a:cubicBezTo>
                    <a:pt x="6530" y="21165"/>
                    <a:pt x="7786" y="20663"/>
                    <a:pt x="8833" y="19533"/>
                  </a:cubicBezTo>
                  <a:cubicBezTo>
                    <a:pt x="9879" y="18402"/>
                    <a:pt x="10716" y="16644"/>
                    <a:pt x="11302" y="14258"/>
                  </a:cubicBezTo>
                  <a:cubicBezTo>
                    <a:pt x="11888" y="11872"/>
                    <a:pt x="12223" y="8858"/>
                    <a:pt x="12349" y="6598"/>
                  </a:cubicBezTo>
                  <a:cubicBezTo>
                    <a:pt x="12474" y="4337"/>
                    <a:pt x="12391" y="2830"/>
                    <a:pt x="12265" y="1763"/>
                  </a:cubicBezTo>
                  <a:cubicBezTo>
                    <a:pt x="12140" y="695"/>
                    <a:pt x="11972" y="68"/>
                    <a:pt x="11763" y="5"/>
                  </a:cubicBezTo>
                  <a:cubicBezTo>
                    <a:pt x="11553" y="-58"/>
                    <a:pt x="11302" y="444"/>
                    <a:pt x="10926" y="2768"/>
                  </a:cubicBezTo>
                  <a:cubicBezTo>
                    <a:pt x="10549" y="5091"/>
                    <a:pt x="10047" y="9235"/>
                    <a:pt x="9837" y="12061"/>
                  </a:cubicBezTo>
                  <a:cubicBezTo>
                    <a:pt x="9628" y="14886"/>
                    <a:pt x="9712" y="16393"/>
                    <a:pt x="10172" y="17461"/>
                  </a:cubicBezTo>
                  <a:cubicBezTo>
                    <a:pt x="10633" y="18528"/>
                    <a:pt x="11470" y="19156"/>
                    <a:pt x="12684" y="18905"/>
                  </a:cubicBezTo>
                  <a:cubicBezTo>
                    <a:pt x="13898" y="18654"/>
                    <a:pt x="15488" y="17523"/>
                    <a:pt x="16619" y="16079"/>
                  </a:cubicBezTo>
                  <a:cubicBezTo>
                    <a:pt x="17749" y="14635"/>
                    <a:pt x="18419" y="12877"/>
                    <a:pt x="18795" y="11307"/>
                  </a:cubicBezTo>
                  <a:cubicBezTo>
                    <a:pt x="19172" y="9737"/>
                    <a:pt x="19256" y="8356"/>
                    <a:pt x="19298" y="7351"/>
                  </a:cubicBezTo>
                  <a:cubicBezTo>
                    <a:pt x="19340" y="6347"/>
                    <a:pt x="19340" y="5719"/>
                    <a:pt x="19340" y="5719"/>
                  </a:cubicBezTo>
                  <a:cubicBezTo>
                    <a:pt x="19340" y="5719"/>
                    <a:pt x="19340" y="6347"/>
                    <a:pt x="19256" y="8042"/>
                  </a:cubicBezTo>
                  <a:cubicBezTo>
                    <a:pt x="19172" y="9737"/>
                    <a:pt x="19005" y="12500"/>
                    <a:pt x="18879" y="14572"/>
                  </a:cubicBezTo>
                  <a:cubicBezTo>
                    <a:pt x="18753" y="16644"/>
                    <a:pt x="18670" y="18026"/>
                    <a:pt x="18628" y="19030"/>
                  </a:cubicBezTo>
                  <a:cubicBezTo>
                    <a:pt x="18586" y="20035"/>
                    <a:pt x="18586" y="20663"/>
                    <a:pt x="18795" y="21040"/>
                  </a:cubicBezTo>
                  <a:cubicBezTo>
                    <a:pt x="19005" y="21416"/>
                    <a:pt x="19423" y="21542"/>
                    <a:pt x="19842" y="21416"/>
                  </a:cubicBezTo>
                  <a:cubicBezTo>
                    <a:pt x="20260" y="21291"/>
                    <a:pt x="20679" y="20914"/>
                    <a:pt x="20972" y="20349"/>
                  </a:cubicBezTo>
                  <a:cubicBezTo>
                    <a:pt x="21265" y="19784"/>
                    <a:pt x="21433" y="19030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17124178" y="8261200"/>
              <a:ext cx="934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17456283" y="845838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18620300" y="8195530"/>
              <a:ext cx="371378" cy="43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290" extrusionOk="0">
                  <a:moveTo>
                    <a:pt x="505" y="1684"/>
                  </a:moveTo>
                  <a:cubicBezTo>
                    <a:pt x="1305" y="6072"/>
                    <a:pt x="2105" y="10459"/>
                    <a:pt x="2305" y="12316"/>
                  </a:cubicBezTo>
                  <a:cubicBezTo>
                    <a:pt x="2505" y="14172"/>
                    <a:pt x="2105" y="13497"/>
                    <a:pt x="1605" y="11472"/>
                  </a:cubicBezTo>
                  <a:cubicBezTo>
                    <a:pt x="1105" y="9447"/>
                    <a:pt x="505" y="6072"/>
                    <a:pt x="205" y="3878"/>
                  </a:cubicBezTo>
                  <a:cubicBezTo>
                    <a:pt x="-95" y="1684"/>
                    <a:pt x="-95" y="672"/>
                    <a:pt x="405" y="250"/>
                  </a:cubicBezTo>
                  <a:cubicBezTo>
                    <a:pt x="905" y="-172"/>
                    <a:pt x="1905" y="-3"/>
                    <a:pt x="4505" y="334"/>
                  </a:cubicBezTo>
                  <a:cubicBezTo>
                    <a:pt x="7105" y="672"/>
                    <a:pt x="11305" y="1178"/>
                    <a:pt x="14305" y="1431"/>
                  </a:cubicBezTo>
                  <a:cubicBezTo>
                    <a:pt x="17305" y="1684"/>
                    <a:pt x="19105" y="1684"/>
                    <a:pt x="20005" y="2106"/>
                  </a:cubicBezTo>
                  <a:cubicBezTo>
                    <a:pt x="20905" y="2528"/>
                    <a:pt x="20905" y="3372"/>
                    <a:pt x="21005" y="5734"/>
                  </a:cubicBezTo>
                  <a:cubicBezTo>
                    <a:pt x="21105" y="8097"/>
                    <a:pt x="21305" y="11978"/>
                    <a:pt x="21405" y="14425"/>
                  </a:cubicBezTo>
                  <a:cubicBezTo>
                    <a:pt x="21505" y="16872"/>
                    <a:pt x="21505" y="17884"/>
                    <a:pt x="21305" y="18812"/>
                  </a:cubicBezTo>
                  <a:cubicBezTo>
                    <a:pt x="21105" y="19740"/>
                    <a:pt x="20705" y="20584"/>
                    <a:pt x="20005" y="21006"/>
                  </a:cubicBezTo>
                  <a:cubicBezTo>
                    <a:pt x="19305" y="21428"/>
                    <a:pt x="18305" y="21428"/>
                    <a:pt x="15305" y="20669"/>
                  </a:cubicBezTo>
                  <a:cubicBezTo>
                    <a:pt x="12305" y="19909"/>
                    <a:pt x="7305" y="18391"/>
                    <a:pt x="4505" y="17041"/>
                  </a:cubicBezTo>
                  <a:cubicBezTo>
                    <a:pt x="1705" y="15691"/>
                    <a:pt x="1105" y="14509"/>
                    <a:pt x="505" y="133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18698280" y="8281957"/>
              <a:ext cx="9605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2" h="21600" extrusionOk="0">
                  <a:moveTo>
                    <a:pt x="17987" y="0"/>
                  </a:moveTo>
                  <a:cubicBezTo>
                    <a:pt x="12227" y="3228"/>
                    <a:pt x="6467" y="6455"/>
                    <a:pt x="3227" y="8690"/>
                  </a:cubicBezTo>
                  <a:cubicBezTo>
                    <a:pt x="-13" y="10924"/>
                    <a:pt x="-733" y="12166"/>
                    <a:pt x="707" y="12786"/>
                  </a:cubicBezTo>
                  <a:cubicBezTo>
                    <a:pt x="2147" y="13407"/>
                    <a:pt x="5747" y="13407"/>
                    <a:pt x="9707" y="13283"/>
                  </a:cubicBezTo>
                  <a:cubicBezTo>
                    <a:pt x="13667" y="13159"/>
                    <a:pt x="17987" y="12910"/>
                    <a:pt x="19427" y="13407"/>
                  </a:cubicBezTo>
                  <a:cubicBezTo>
                    <a:pt x="20867" y="13903"/>
                    <a:pt x="19427" y="15145"/>
                    <a:pt x="16547" y="16634"/>
                  </a:cubicBezTo>
                  <a:cubicBezTo>
                    <a:pt x="13667" y="18124"/>
                    <a:pt x="9347" y="19862"/>
                    <a:pt x="502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2711224" y="4564680"/>
              <a:ext cx="516425" cy="55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1" extrusionOk="0">
                  <a:moveTo>
                    <a:pt x="5080" y="17271"/>
                  </a:moveTo>
                  <a:cubicBezTo>
                    <a:pt x="4648" y="16738"/>
                    <a:pt x="4216" y="16205"/>
                    <a:pt x="3640" y="16005"/>
                  </a:cubicBezTo>
                  <a:cubicBezTo>
                    <a:pt x="3064" y="15805"/>
                    <a:pt x="2344" y="15938"/>
                    <a:pt x="1696" y="16271"/>
                  </a:cubicBezTo>
                  <a:cubicBezTo>
                    <a:pt x="1048" y="16605"/>
                    <a:pt x="472" y="17138"/>
                    <a:pt x="184" y="17738"/>
                  </a:cubicBezTo>
                  <a:cubicBezTo>
                    <a:pt x="-104" y="18338"/>
                    <a:pt x="-104" y="19005"/>
                    <a:pt x="544" y="19605"/>
                  </a:cubicBezTo>
                  <a:cubicBezTo>
                    <a:pt x="1192" y="20205"/>
                    <a:pt x="2488" y="20738"/>
                    <a:pt x="3784" y="20138"/>
                  </a:cubicBezTo>
                  <a:cubicBezTo>
                    <a:pt x="5080" y="19538"/>
                    <a:pt x="6376" y="17805"/>
                    <a:pt x="7168" y="14805"/>
                  </a:cubicBezTo>
                  <a:cubicBezTo>
                    <a:pt x="7960" y="11805"/>
                    <a:pt x="8248" y="7538"/>
                    <a:pt x="8392" y="5071"/>
                  </a:cubicBezTo>
                  <a:cubicBezTo>
                    <a:pt x="8536" y="2605"/>
                    <a:pt x="8536" y="1938"/>
                    <a:pt x="8320" y="1271"/>
                  </a:cubicBezTo>
                  <a:cubicBezTo>
                    <a:pt x="8104" y="605"/>
                    <a:pt x="7672" y="-62"/>
                    <a:pt x="7456" y="5"/>
                  </a:cubicBezTo>
                  <a:cubicBezTo>
                    <a:pt x="7240" y="71"/>
                    <a:pt x="7240" y="871"/>
                    <a:pt x="7312" y="3805"/>
                  </a:cubicBezTo>
                  <a:cubicBezTo>
                    <a:pt x="7384" y="6738"/>
                    <a:pt x="7528" y="11805"/>
                    <a:pt x="7960" y="15071"/>
                  </a:cubicBezTo>
                  <a:cubicBezTo>
                    <a:pt x="8392" y="18338"/>
                    <a:pt x="9112" y="19805"/>
                    <a:pt x="9904" y="20605"/>
                  </a:cubicBezTo>
                  <a:cubicBezTo>
                    <a:pt x="10696" y="21405"/>
                    <a:pt x="11560" y="21538"/>
                    <a:pt x="12208" y="21338"/>
                  </a:cubicBezTo>
                  <a:cubicBezTo>
                    <a:pt x="12856" y="21138"/>
                    <a:pt x="13288" y="20605"/>
                    <a:pt x="13720" y="20071"/>
                  </a:cubicBezTo>
                  <a:cubicBezTo>
                    <a:pt x="14152" y="19538"/>
                    <a:pt x="14584" y="19005"/>
                    <a:pt x="14944" y="18405"/>
                  </a:cubicBezTo>
                  <a:cubicBezTo>
                    <a:pt x="15304" y="17805"/>
                    <a:pt x="15592" y="17138"/>
                    <a:pt x="15736" y="17138"/>
                  </a:cubicBezTo>
                  <a:cubicBezTo>
                    <a:pt x="15880" y="17138"/>
                    <a:pt x="15880" y="17805"/>
                    <a:pt x="16240" y="18338"/>
                  </a:cubicBezTo>
                  <a:cubicBezTo>
                    <a:pt x="16600" y="18871"/>
                    <a:pt x="17320" y="19271"/>
                    <a:pt x="18040" y="19538"/>
                  </a:cubicBezTo>
                  <a:cubicBezTo>
                    <a:pt x="18760" y="19805"/>
                    <a:pt x="19480" y="19938"/>
                    <a:pt x="20056" y="19738"/>
                  </a:cubicBezTo>
                  <a:cubicBezTo>
                    <a:pt x="20632" y="19538"/>
                    <a:pt x="21064" y="19005"/>
                    <a:pt x="21496" y="18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3061595" y="4846743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3227648" y="4940148"/>
              <a:ext cx="39437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3600"/>
                    <a:pt x="1516" y="7200"/>
                    <a:pt x="2179" y="9720"/>
                  </a:cubicBezTo>
                  <a:cubicBezTo>
                    <a:pt x="2842" y="12240"/>
                    <a:pt x="3411" y="13680"/>
                    <a:pt x="3884" y="13500"/>
                  </a:cubicBezTo>
                  <a:cubicBezTo>
                    <a:pt x="4358" y="13320"/>
                    <a:pt x="4737" y="11520"/>
                    <a:pt x="5211" y="9900"/>
                  </a:cubicBezTo>
                  <a:cubicBezTo>
                    <a:pt x="5684" y="8280"/>
                    <a:pt x="6253" y="6840"/>
                    <a:pt x="7011" y="5940"/>
                  </a:cubicBezTo>
                  <a:cubicBezTo>
                    <a:pt x="7768" y="5040"/>
                    <a:pt x="8716" y="4680"/>
                    <a:pt x="9284" y="5400"/>
                  </a:cubicBezTo>
                  <a:cubicBezTo>
                    <a:pt x="9853" y="6120"/>
                    <a:pt x="10042" y="7920"/>
                    <a:pt x="10232" y="9720"/>
                  </a:cubicBezTo>
                  <a:cubicBezTo>
                    <a:pt x="10421" y="11520"/>
                    <a:pt x="10611" y="13320"/>
                    <a:pt x="10989" y="13320"/>
                  </a:cubicBezTo>
                  <a:cubicBezTo>
                    <a:pt x="11368" y="13320"/>
                    <a:pt x="11937" y="11520"/>
                    <a:pt x="12695" y="9720"/>
                  </a:cubicBezTo>
                  <a:cubicBezTo>
                    <a:pt x="13453" y="7920"/>
                    <a:pt x="14400" y="6120"/>
                    <a:pt x="15253" y="6840"/>
                  </a:cubicBezTo>
                  <a:cubicBezTo>
                    <a:pt x="16105" y="7560"/>
                    <a:pt x="16863" y="10800"/>
                    <a:pt x="17905" y="13680"/>
                  </a:cubicBezTo>
                  <a:cubicBezTo>
                    <a:pt x="18947" y="16560"/>
                    <a:pt x="20274" y="190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3816865" y="4753338"/>
              <a:ext cx="126886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600" extrusionOk="0">
                  <a:moveTo>
                    <a:pt x="19143" y="0"/>
                  </a:moveTo>
                  <a:cubicBezTo>
                    <a:pt x="16301" y="176"/>
                    <a:pt x="13459" y="351"/>
                    <a:pt x="10332" y="1493"/>
                  </a:cubicBezTo>
                  <a:cubicBezTo>
                    <a:pt x="7206" y="2634"/>
                    <a:pt x="3795" y="4741"/>
                    <a:pt x="1806" y="7200"/>
                  </a:cubicBezTo>
                  <a:cubicBezTo>
                    <a:pt x="-184" y="9659"/>
                    <a:pt x="-752" y="12468"/>
                    <a:pt x="1237" y="14927"/>
                  </a:cubicBezTo>
                  <a:cubicBezTo>
                    <a:pt x="3227" y="17385"/>
                    <a:pt x="7774" y="19493"/>
                    <a:pt x="11469" y="20546"/>
                  </a:cubicBezTo>
                  <a:cubicBezTo>
                    <a:pt x="15164" y="21600"/>
                    <a:pt x="18006" y="21600"/>
                    <a:pt x="208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4160607" y="4828954"/>
              <a:ext cx="336481" cy="29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088" extrusionOk="0">
                  <a:moveTo>
                    <a:pt x="12258" y="3471"/>
                  </a:moveTo>
                  <a:cubicBezTo>
                    <a:pt x="11616" y="2244"/>
                    <a:pt x="10975" y="1016"/>
                    <a:pt x="10119" y="403"/>
                  </a:cubicBezTo>
                  <a:cubicBezTo>
                    <a:pt x="9264" y="-211"/>
                    <a:pt x="8194" y="-211"/>
                    <a:pt x="6270" y="1016"/>
                  </a:cubicBezTo>
                  <a:cubicBezTo>
                    <a:pt x="4345" y="2244"/>
                    <a:pt x="1565" y="4698"/>
                    <a:pt x="495" y="7521"/>
                  </a:cubicBezTo>
                  <a:cubicBezTo>
                    <a:pt x="-574" y="10344"/>
                    <a:pt x="68" y="13534"/>
                    <a:pt x="2634" y="16112"/>
                  </a:cubicBezTo>
                  <a:cubicBezTo>
                    <a:pt x="5200" y="18689"/>
                    <a:pt x="9691" y="20653"/>
                    <a:pt x="13006" y="21021"/>
                  </a:cubicBezTo>
                  <a:cubicBezTo>
                    <a:pt x="16321" y="21389"/>
                    <a:pt x="18460" y="20162"/>
                    <a:pt x="19636" y="18934"/>
                  </a:cubicBezTo>
                  <a:cubicBezTo>
                    <a:pt x="20812" y="17707"/>
                    <a:pt x="21026" y="16480"/>
                    <a:pt x="20598" y="15621"/>
                  </a:cubicBezTo>
                  <a:cubicBezTo>
                    <a:pt x="20171" y="14762"/>
                    <a:pt x="19101" y="14271"/>
                    <a:pt x="18032" y="14025"/>
                  </a:cubicBezTo>
                  <a:cubicBezTo>
                    <a:pt x="16963" y="13780"/>
                    <a:pt x="15893" y="13780"/>
                    <a:pt x="15252" y="14516"/>
                  </a:cubicBezTo>
                  <a:cubicBezTo>
                    <a:pt x="14610" y="15253"/>
                    <a:pt x="14396" y="16725"/>
                    <a:pt x="14931" y="17830"/>
                  </a:cubicBezTo>
                  <a:cubicBezTo>
                    <a:pt x="15466" y="18934"/>
                    <a:pt x="16749" y="19671"/>
                    <a:pt x="18032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4618339" y="4680690"/>
              <a:ext cx="134919" cy="46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0"/>
                  </a:moveTo>
                  <a:cubicBezTo>
                    <a:pt x="0" y="5559"/>
                    <a:pt x="0" y="11118"/>
                    <a:pt x="277" y="14294"/>
                  </a:cubicBezTo>
                  <a:cubicBezTo>
                    <a:pt x="554" y="17471"/>
                    <a:pt x="1108" y="18265"/>
                    <a:pt x="1938" y="19218"/>
                  </a:cubicBezTo>
                  <a:cubicBezTo>
                    <a:pt x="2769" y="20171"/>
                    <a:pt x="3877" y="21282"/>
                    <a:pt x="7200" y="21441"/>
                  </a:cubicBezTo>
                  <a:cubicBezTo>
                    <a:pt x="10523" y="21600"/>
                    <a:pt x="16062" y="20806"/>
                    <a:pt x="21600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4963711" y="4774095"/>
              <a:ext cx="80138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20015" y="0"/>
                  </a:moveTo>
                  <a:cubicBezTo>
                    <a:pt x="15695" y="189"/>
                    <a:pt x="11375" y="379"/>
                    <a:pt x="7055" y="2747"/>
                  </a:cubicBezTo>
                  <a:cubicBezTo>
                    <a:pt x="2735" y="5116"/>
                    <a:pt x="-1585" y="9663"/>
                    <a:pt x="575" y="13168"/>
                  </a:cubicBezTo>
                  <a:cubicBezTo>
                    <a:pt x="2735" y="16674"/>
                    <a:pt x="11375" y="19137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5243847" y="4763042"/>
              <a:ext cx="305079" cy="33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206" extrusionOk="0">
                  <a:moveTo>
                    <a:pt x="12180" y="2661"/>
                  </a:moveTo>
                  <a:cubicBezTo>
                    <a:pt x="9754" y="5715"/>
                    <a:pt x="7327" y="8770"/>
                    <a:pt x="5749" y="10951"/>
                  </a:cubicBezTo>
                  <a:cubicBezTo>
                    <a:pt x="4172" y="13133"/>
                    <a:pt x="3443" y="14442"/>
                    <a:pt x="2473" y="15861"/>
                  </a:cubicBezTo>
                  <a:cubicBezTo>
                    <a:pt x="1502" y="17279"/>
                    <a:pt x="288" y="18806"/>
                    <a:pt x="46" y="19133"/>
                  </a:cubicBezTo>
                  <a:cubicBezTo>
                    <a:pt x="-197" y="19461"/>
                    <a:pt x="531" y="18588"/>
                    <a:pt x="2230" y="15970"/>
                  </a:cubicBezTo>
                  <a:cubicBezTo>
                    <a:pt x="3929" y="13351"/>
                    <a:pt x="6598" y="8988"/>
                    <a:pt x="8176" y="5824"/>
                  </a:cubicBezTo>
                  <a:cubicBezTo>
                    <a:pt x="9754" y="2661"/>
                    <a:pt x="10239" y="697"/>
                    <a:pt x="10846" y="151"/>
                  </a:cubicBezTo>
                  <a:cubicBezTo>
                    <a:pt x="11452" y="-394"/>
                    <a:pt x="12181" y="479"/>
                    <a:pt x="13637" y="3642"/>
                  </a:cubicBezTo>
                  <a:cubicBezTo>
                    <a:pt x="15093" y="6806"/>
                    <a:pt x="17277" y="12261"/>
                    <a:pt x="18855" y="15861"/>
                  </a:cubicBezTo>
                  <a:cubicBezTo>
                    <a:pt x="20432" y="19461"/>
                    <a:pt x="21403" y="21206"/>
                    <a:pt x="21403" y="21206"/>
                  </a:cubicBezTo>
                  <a:cubicBezTo>
                    <a:pt x="21403" y="21206"/>
                    <a:pt x="20432" y="19461"/>
                    <a:pt x="19461" y="17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5344819" y="4950526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5593898" y="4786100"/>
              <a:ext cx="145759" cy="35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292" extrusionOk="0">
                  <a:moveTo>
                    <a:pt x="0" y="531"/>
                  </a:moveTo>
                  <a:cubicBezTo>
                    <a:pt x="3436" y="111"/>
                    <a:pt x="6873" y="-308"/>
                    <a:pt x="10309" y="321"/>
                  </a:cubicBezTo>
                  <a:cubicBezTo>
                    <a:pt x="13745" y="950"/>
                    <a:pt x="17182" y="2628"/>
                    <a:pt x="19145" y="5354"/>
                  </a:cubicBezTo>
                  <a:cubicBezTo>
                    <a:pt x="21109" y="8080"/>
                    <a:pt x="21600" y="11855"/>
                    <a:pt x="18164" y="14686"/>
                  </a:cubicBezTo>
                  <a:cubicBezTo>
                    <a:pt x="14727" y="17517"/>
                    <a:pt x="7364" y="19405"/>
                    <a:pt x="0" y="2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5863733" y="4732582"/>
              <a:ext cx="11012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0" y="0"/>
                  </a:moveTo>
                  <a:cubicBezTo>
                    <a:pt x="6353" y="1714"/>
                    <a:pt x="12706" y="3429"/>
                    <a:pt x="16518" y="6171"/>
                  </a:cubicBezTo>
                  <a:cubicBezTo>
                    <a:pt x="20329" y="8914"/>
                    <a:pt x="21600" y="12686"/>
                    <a:pt x="18424" y="15429"/>
                  </a:cubicBezTo>
                  <a:cubicBezTo>
                    <a:pt x="15247" y="18171"/>
                    <a:pt x="7624" y="198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6424161" y="4940580"/>
              <a:ext cx="345945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3672" y="13500"/>
                    <a:pt x="7344" y="6300"/>
                    <a:pt x="10584" y="2700"/>
                  </a:cubicBezTo>
                  <a:cubicBezTo>
                    <a:pt x="13824" y="-900"/>
                    <a:pt x="16632" y="-900"/>
                    <a:pt x="18576" y="2700"/>
                  </a:cubicBezTo>
                  <a:cubicBezTo>
                    <a:pt x="20520" y="6300"/>
                    <a:pt x="21600" y="13500"/>
                    <a:pt x="21600" y="17100"/>
                  </a:cubicBezTo>
                  <a:cubicBezTo>
                    <a:pt x="21600" y="20700"/>
                    <a:pt x="20520" y="20700"/>
                    <a:pt x="1944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6579835" y="4836365"/>
              <a:ext cx="9340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7123391" y="4675280"/>
              <a:ext cx="515031" cy="47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158" extrusionOk="0">
                  <a:moveTo>
                    <a:pt x="6750" y="14590"/>
                  </a:moveTo>
                  <a:cubicBezTo>
                    <a:pt x="5166" y="14590"/>
                    <a:pt x="3582" y="14590"/>
                    <a:pt x="2358" y="14975"/>
                  </a:cubicBezTo>
                  <a:cubicBezTo>
                    <a:pt x="1134" y="15361"/>
                    <a:pt x="270" y="16133"/>
                    <a:pt x="54" y="16827"/>
                  </a:cubicBezTo>
                  <a:cubicBezTo>
                    <a:pt x="-162" y="17521"/>
                    <a:pt x="270" y="18138"/>
                    <a:pt x="1278" y="18601"/>
                  </a:cubicBezTo>
                  <a:cubicBezTo>
                    <a:pt x="2286" y="19064"/>
                    <a:pt x="3870" y="19373"/>
                    <a:pt x="5382" y="19141"/>
                  </a:cubicBezTo>
                  <a:cubicBezTo>
                    <a:pt x="6894" y="18910"/>
                    <a:pt x="8334" y="18138"/>
                    <a:pt x="9198" y="15593"/>
                  </a:cubicBezTo>
                  <a:cubicBezTo>
                    <a:pt x="10062" y="13047"/>
                    <a:pt x="10350" y="8727"/>
                    <a:pt x="10206" y="5641"/>
                  </a:cubicBezTo>
                  <a:cubicBezTo>
                    <a:pt x="10062" y="2555"/>
                    <a:pt x="9486" y="704"/>
                    <a:pt x="9198" y="164"/>
                  </a:cubicBezTo>
                  <a:cubicBezTo>
                    <a:pt x="8910" y="-376"/>
                    <a:pt x="8910" y="395"/>
                    <a:pt x="8838" y="2787"/>
                  </a:cubicBezTo>
                  <a:cubicBezTo>
                    <a:pt x="8766" y="5178"/>
                    <a:pt x="8622" y="9190"/>
                    <a:pt x="8838" y="12430"/>
                  </a:cubicBezTo>
                  <a:cubicBezTo>
                    <a:pt x="9054" y="15670"/>
                    <a:pt x="9630" y="18138"/>
                    <a:pt x="10350" y="19527"/>
                  </a:cubicBezTo>
                  <a:cubicBezTo>
                    <a:pt x="11070" y="20915"/>
                    <a:pt x="11934" y="21224"/>
                    <a:pt x="12654" y="21147"/>
                  </a:cubicBezTo>
                  <a:cubicBezTo>
                    <a:pt x="13374" y="21070"/>
                    <a:pt x="13950" y="20607"/>
                    <a:pt x="14454" y="20067"/>
                  </a:cubicBezTo>
                  <a:cubicBezTo>
                    <a:pt x="14958" y="19527"/>
                    <a:pt x="15390" y="18910"/>
                    <a:pt x="15606" y="18215"/>
                  </a:cubicBezTo>
                  <a:cubicBezTo>
                    <a:pt x="15822" y="17521"/>
                    <a:pt x="15822" y="16750"/>
                    <a:pt x="16326" y="16827"/>
                  </a:cubicBezTo>
                  <a:cubicBezTo>
                    <a:pt x="16830" y="16904"/>
                    <a:pt x="17838" y="17830"/>
                    <a:pt x="18774" y="18370"/>
                  </a:cubicBezTo>
                  <a:cubicBezTo>
                    <a:pt x="19710" y="18910"/>
                    <a:pt x="20574" y="19064"/>
                    <a:pt x="21438" y="19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7503504" y="4867500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7659178" y="4960904"/>
              <a:ext cx="394376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8" y="3600"/>
                    <a:pt x="1137" y="7200"/>
                    <a:pt x="1516" y="9900"/>
                  </a:cubicBezTo>
                  <a:cubicBezTo>
                    <a:pt x="1895" y="12600"/>
                    <a:pt x="2084" y="14400"/>
                    <a:pt x="2653" y="15120"/>
                  </a:cubicBezTo>
                  <a:cubicBezTo>
                    <a:pt x="3221" y="15840"/>
                    <a:pt x="4168" y="15480"/>
                    <a:pt x="4926" y="14040"/>
                  </a:cubicBezTo>
                  <a:cubicBezTo>
                    <a:pt x="5684" y="12600"/>
                    <a:pt x="6253" y="10080"/>
                    <a:pt x="7011" y="8100"/>
                  </a:cubicBezTo>
                  <a:cubicBezTo>
                    <a:pt x="7768" y="6120"/>
                    <a:pt x="8716" y="4680"/>
                    <a:pt x="9379" y="4860"/>
                  </a:cubicBezTo>
                  <a:cubicBezTo>
                    <a:pt x="10042" y="5040"/>
                    <a:pt x="10421" y="6840"/>
                    <a:pt x="10800" y="8640"/>
                  </a:cubicBezTo>
                  <a:cubicBezTo>
                    <a:pt x="11179" y="10440"/>
                    <a:pt x="11558" y="12240"/>
                    <a:pt x="11747" y="14040"/>
                  </a:cubicBezTo>
                  <a:cubicBezTo>
                    <a:pt x="11937" y="15840"/>
                    <a:pt x="11937" y="17640"/>
                    <a:pt x="12126" y="17640"/>
                  </a:cubicBezTo>
                  <a:cubicBezTo>
                    <a:pt x="12316" y="17640"/>
                    <a:pt x="12695" y="15840"/>
                    <a:pt x="13168" y="14040"/>
                  </a:cubicBezTo>
                  <a:cubicBezTo>
                    <a:pt x="13642" y="12240"/>
                    <a:pt x="14211" y="10440"/>
                    <a:pt x="14968" y="9540"/>
                  </a:cubicBezTo>
                  <a:cubicBezTo>
                    <a:pt x="15726" y="8640"/>
                    <a:pt x="16674" y="8640"/>
                    <a:pt x="17242" y="9900"/>
                  </a:cubicBezTo>
                  <a:cubicBezTo>
                    <a:pt x="17811" y="11160"/>
                    <a:pt x="18000" y="13680"/>
                    <a:pt x="18663" y="15840"/>
                  </a:cubicBezTo>
                  <a:cubicBezTo>
                    <a:pt x="19326" y="18000"/>
                    <a:pt x="2046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8233769" y="4774095"/>
              <a:ext cx="120755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extrusionOk="0">
                  <a:moveTo>
                    <a:pt x="13372" y="0"/>
                  </a:moveTo>
                  <a:cubicBezTo>
                    <a:pt x="10453" y="0"/>
                    <a:pt x="7534" y="0"/>
                    <a:pt x="4615" y="2084"/>
                  </a:cubicBezTo>
                  <a:cubicBezTo>
                    <a:pt x="1696" y="4168"/>
                    <a:pt x="-1223" y="8337"/>
                    <a:pt x="528" y="11558"/>
                  </a:cubicBezTo>
                  <a:cubicBezTo>
                    <a:pt x="2280" y="14779"/>
                    <a:pt x="8701" y="17053"/>
                    <a:pt x="12788" y="18568"/>
                  </a:cubicBezTo>
                  <a:cubicBezTo>
                    <a:pt x="16874" y="20084"/>
                    <a:pt x="18626" y="20842"/>
                    <a:pt x="203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8718196" y="4805230"/>
              <a:ext cx="279782" cy="371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06" extrusionOk="0">
                  <a:moveTo>
                    <a:pt x="767" y="3000"/>
                  </a:moveTo>
                  <a:cubicBezTo>
                    <a:pt x="500" y="7400"/>
                    <a:pt x="234" y="11800"/>
                    <a:pt x="100" y="14700"/>
                  </a:cubicBezTo>
                  <a:cubicBezTo>
                    <a:pt x="-33" y="17600"/>
                    <a:pt x="-33" y="19000"/>
                    <a:pt x="100" y="19200"/>
                  </a:cubicBezTo>
                  <a:cubicBezTo>
                    <a:pt x="234" y="19400"/>
                    <a:pt x="500" y="18400"/>
                    <a:pt x="500" y="15600"/>
                  </a:cubicBezTo>
                  <a:cubicBezTo>
                    <a:pt x="500" y="12800"/>
                    <a:pt x="234" y="8200"/>
                    <a:pt x="100" y="5200"/>
                  </a:cubicBezTo>
                  <a:cubicBezTo>
                    <a:pt x="-33" y="2200"/>
                    <a:pt x="-33" y="800"/>
                    <a:pt x="500" y="600"/>
                  </a:cubicBezTo>
                  <a:cubicBezTo>
                    <a:pt x="1034" y="400"/>
                    <a:pt x="2100" y="1400"/>
                    <a:pt x="3834" y="3700"/>
                  </a:cubicBezTo>
                  <a:cubicBezTo>
                    <a:pt x="5567" y="6000"/>
                    <a:pt x="7967" y="9600"/>
                    <a:pt x="9834" y="12400"/>
                  </a:cubicBezTo>
                  <a:cubicBezTo>
                    <a:pt x="11700" y="15200"/>
                    <a:pt x="13034" y="17200"/>
                    <a:pt x="14500" y="18800"/>
                  </a:cubicBezTo>
                  <a:cubicBezTo>
                    <a:pt x="15967" y="20400"/>
                    <a:pt x="17567" y="21600"/>
                    <a:pt x="18367" y="21500"/>
                  </a:cubicBezTo>
                  <a:cubicBezTo>
                    <a:pt x="19167" y="21400"/>
                    <a:pt x="19167" y="20000"/>
                    <a:pt x="19567" y="16200"/>
                  </a:cubicBezTo>
                  <a:cubicBezTo>
                    <a:pt x="19967" y="12400"/>
                    <a:pt x="20767" y="6200"/>
                    <a:pt x="215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9096146" y="4633849"/>
              <a:ext cx="368855" cy="53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01" extrusionOk="0">
                  <a:moveTo>
                    <a:pt x="933" y="15483"/>
                  </a:moveTo>
                  <a:cubicBezTo>
                    <a:pt x="530" y="16171"/>
                    <a:pt x="126" y="16859"/>
                    <a:pt x="25" y="17547"/>
                  </a:cubicBezTo>
                  <a:cubicBezTo>
                    <a:pt x="-76" y="18235"/>
                    <a:pt x="126" y="18923"/>
                    <a:pt x="731" y="19405"/>
                  </a:cubicBezTo>
                  <a:cubicBezTo>
                    <a:pt x="1337" y="19886"/>
                    <a:pt x="2346" y="20161"/>
                    <a:pt x="3053" y="19955"/>
                  </a:cubicBezTo>
                  <a:cubicBezTo>
                    <a:pt x="3760" y="19748"/>
                    <a:pt x="4163" y="19061"/>
                    <a:pt x="4466" y="18235"/>
                  </a:cubicBezTo>
                  <a:cubicBezTo>
                    <a:pt x="4769" y="17410"/>
                    <a:pt x="4971" y="16447"/>
                    <a:pt x="5274" y="16309"/>
                  </a:cubicBezTo>
                  <a:cubicBezTo>
                    <a:pt x="5576" y="16171"/>
                    <a:pt x="5980" y="16859"/>
                    <a:pt x="6788" y="17822"/>
                  </a:cubicBezTo>
                  <a:cubicBezTo>
                    <a:pt x="7595" y="18785"/>
                    <a:pt x="8806" y="20024"/>
                    <a:pt x="10017" y="20712"/>
                  </a:cubicBezTo>
                  <a:cubicBezTo>
                    <a:pt x="11229" y="21399"/>
                    <a:pt x="12440" y="21537"/>
                    <a:pt x="13853" y="20849"/>
                  </a:cubicBezTo>
                  <a:cubicBezTo>
                    <a:pt x="15266" y="20161"/>
                    <a:pt x="16881" y="18648"/>
                    <a:pt x="18193" y="16171"/>
                  </a:cubicBezTo>
                  <a:cubicBezTo>
                    <a:pt x="19505" y="13695"/>
                    <a:pt x="20515" y="10255"/>
                    <a:pt x="20817" y="7641"/>
                  </a:cubicBezTo>
                  <a:cubicBezTo>
                    <a:pt x="21120" y="5027"/>
                    <a:pt x="20717" y="3239"/>
                    <a:pt x="20111" y="2001"/>
                  </a:cubicBezTo>
                  <a:cubicBezTo>
                    <a:pt x="19505" y="762"/>
                    <a:pt x="18698" y="75"/>
                    <a:pt x="17991" y="6"/>
                  </a:cubicBezTo>
                  <a:cubicBezTo>
                    <a:pt x="17285" y="-63"/>
                    <a:pt x="16679" y="487"/>
                    <a:pt x="15973" y="2826"/>
                  </a:cubicBezTo>
                  <a:cubicBezTo>
                    <a:pt x="15266" y="5165"/>
                    <a:pt x="14459" y="9292"/>
                    <a:pt x="14761" y="12457"/>
                  </a:cubicBezTo>
                  <a:cubicBezTo>
                    <a:pt x="15064" y="15621"/>
                    <a:pt x="16477" y="17822"/>
                    <a:pt x="17688" y="19061"/>
                  </a:cubicBezTo>
                  <a:cubicBezTo>
                    <a:pt x="18900" y="20299"/>
                    <a:pt x="19909" y="20574"/>
                    <a:pt x="20515" y="20712"/>
                  </a:cubicBezTo>
                  <a:cubicBezTo>
                    <a:pt x="21120" y="20849"/>
                    <a:pt x="21322" y="20849"/>
                    <a:pt x="21524" y="20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9714866" y="4759341"/>
              <a:ext cx="134132" cy="41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470" extrusionOk="0">
                  <a:moveTo>
                    <a:pt x="17697" y="224"/>
                  </a:moveTo>
                  <a:cubicBezTo>
                    <a:pt x="14997" y="47"/>
                    <a:pt x="12297" y="-130"/>
                    <a:pt x="10137" y="136"/>
                  </a:cubicBezTo>
                  <a:cubicBezTo>
                    <a:pt x="7977" y="401"/>
                    <a:pt x="6357" y="1109"/>
                    <a:pt x="4197" y="3500"/>
                  </a:cubicBezTo>
                  <a:cubicBezTo>
                    <a:pt x="2037" y="5890"/>
                    <a:pt x="-663" y="9962"/>
                    <a:pt x="147" y="13237"/>
                  </a:cubicBezTo>
                  <a:cubicBezTo>
                    <a:pt x="957" y="16513"/>
                    <a:pt x="5277" y="18991"/>
                    <a:pt x="9327" y="20231"/>
                  </a:cubicBezTo>
                  <a:cubicBezTo>
                    <a:pt x="13377" y="21470"/>
                    <a:pt x="17157" y="21470"/>
                    <a:pt x="20937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10033818" y="4801263"/>
              <a:ext cx="282202" cy="35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22" extrusionOk="0">
                  <a:moveTo>
                    <a:pt x="8844" y="4015"/>
                  </a:moveTo>
                  <a:cubicBezTo>
                    <a:pt x="6473" y="7161"/>
                    <a:pt x="4103" y="10306"/>
                    <a:pt x="2522" y="12718"/>
                  </a:cubicBezTo>
                  <a:cubicBezTo>
                    <a:pt x="942" y="15130"/>
                    <a:pt x="151" y="16807"/>
                    <a:pt x="20" y="17017"/>
                  </a:cubicBezTo>
                  <a:cubicBezTo>
                    <a:pt x="-112" y="17227"/>
                    <a:pt x="415" y="15969"/>
                    <a:pt x="1732" y="13871"/>
                  </a:cubicBezTo>
                  <a:cubicBezTo>
                    <a:pt x="3049" y="11774"/>
                    <a:pt x="5156" y="8838"/>
                    <a:pt x="6342" y="6846"/>
                  </a:cubicBezTo>
                  <a:cubicBezTo>
                    <a:pt x="7527" y="4854"/>
                    <a:pt x="7790" y="3805"/>
                    <a:pt x="8186" y="2652"/>
                  </a:cubicBezTo>
                  <a:cubicBezTo>
                    <a:pt x="8581" y="1499"/>
                    <a:pt x="9108" y="240"/>
                    <a:pt x="9898" y="31"/>
                  </a:cubicBezTo>
                  <a:cubicBezTo>
                    <a:pt x="10688" y="-179"/>
                    <a:pt x="11742" y="660"/>
                    <a:pt x="13190" y="3281"/>
                  </a:cubicBezTo>
                  <a:cubicBezTo>
                    <a:pt x="14639" y="5903"/>
                    <a:pt x="16483" y="10306"/>
                    <a:pt x="17668" y="13138"/>
                  </a:cubicBezTo>
                  <a:cubicBezTo>
                    <a:pt x="18854" y="15969"/>
                    <a:pt x="19381" y="17227"/>
                    <a:pt x="20039" y="18590"/>
                  </a:cubicBezTo>
                  <a:cubicBezTo>
                    <a:pt x="20698" y="19953"/>
                    <a:pt x="21488" y="21421"/>
                    <a:pt x="21488" y="21316"/>
                  </a:cubicBezTo>
                  <a:cubicBezTo>
                    <a:pt x="21488" y="21211"/>
                    <a:pt x="20698" y="19534"/>
                    <a:pt x="19908" y="17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0098076" y="4981661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0419803" y="4825987"/>
              <a:ext cx="11981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3600" y="0"/>
                  </a:moveTo>
                  <a:cubicBezTo>
                    <a:pt x="9600" y="1516"/>
                    <a:pt x="15600" y="3032"/>
                    <a:pt x="18600" y="5968"/>
                  </a:cubicBezTo>
                  <a:cubicBezTo>
                    <a:pt x="21600" y="8905"/>
                    <a:pt x="21600" y="13263"/>
                    <a:pt x="18000" y="16105"/>
                  </a:cubicBezTo>
                  <a:cubicBezTo>
                    <a:pt x="14400" y="18947"/>
                    <a:pt x="7200" y="202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0772665" y="4732582"/>
              <a:ext cx="205508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6" h="21600" extrusionOk="0">
                  <a:moveTo>
                    <a:pt x="0" y="0"/>
                  </a:moveTo>
                  <a:cubicBezTo>
                    <a:pt x="5574" y="951"/>
                    <a:pt x="11148" y="1902"/>
                    <a:pt x="15155" y="4279"/>
                  </a:cubicBezTo>
                  <a:cubicBezTo>
                    <a:pt x="19161" y="6657"/>
                    <a:pt x="21600" y="10460"/>
                    <a:pt x="20381" y="13517"/>
                  </a:cubicBezTo>
                  <a:cubicBezTo>
                    <a:pt x="19161" y="16574"/>
                    <a:pt x="14284" y="18883"/>
                    <a:pt x="10800" y="20106"/>
                  </a:cubicBezTo>
                  <a:cubicBezTo>
                    <a:pt x="7316" y="21328"/>
                    <a:pt x="5226" y="21464"/>
                    <a:pt x="31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1384984" y="4940741"/>
              <a:ext cx="295929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982" extrusionOk="0">
                  <a:moveTo>
                    <a:pt x="0" y="10182"/>
                  </a:moveTo>
                  <a:cubicBezTo>
                    <a:pt x="6279" y="6582"/>
                    <a:pt x="12558" y="2982"/>
                    <a:pt x="16326" y="1182"/>
                  </a:cubicBezTo>
                  <a:cubicBezTo>
                    <a:pt x="20093" y="-618"/>
                    <a:pt x="21349" y="-618"/>
                    <a:pt x="21474" y="2982"/>
                  </a:cubicBezTo>
                  <a:cubicBezTo>
                    <a:pt x="21600" y="6582"/>
                    <a:pt x="20595" y="13782"/>
                    <a:pt x="19591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1405741" y="5043931"/>
              <a:ext cx="37361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400"/>
                    <a:pt x="10800" y="4800"/>
                    <a:pt x="14400" y="8400"/>
                  </a:cubicBezTo>
                  <a:cubicBezTo>
                    <a:pt x="18000" y="12000"/>
                    <a:pt x="198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2160516" y="4701447"/>
              <a:ext cx="490620" cy="45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65" extrusionOk="0">
                  <a:moveTo>
                    <a:pt x="5109" y="16078"/>
                  </a:moveTo>
                  <a:cubicBezTo>
                    <a:pt x="4505" y="15591"/>
                    <a:pt x="3900" y="15104"/>
                    <a:pt x="3221" y="14941"/>
                  </a:cubicBezTo>
                  <a:cubicBezTo>
                    <a:pt x="2541" y="14779"/>
                    <a:pt x="1786" y="14941"/>
                    <a:pt x="1106" y="15347"/>
                  </a:cubicBezTo>
                  <a:cubicBezTo>
                    <a:pt x="426" y="15753"/>
                    <a:pt x="-178" y="16403"/>
                    <a:pt x="49" y="17377"/>
                  </a:cubicBezTo>
                  <a:cubicBezTo>
                    <a:pt x="275" y="18352"/>
                    <a:pt x="1332" y="19651"/>
                    <a:pt x="2616" y="20220"/>
                  </a:cubicBezTo>
                  <a:cubicBezTo>
                    <a:pt x="3900" y="20788"/>
                    <a:pt x="5411" y="20626"/>
                    <a:pt x="6468" y="19164"/>
                  </a:cubicBezTo>
                  <a:cubicBezTo>
                    <a:pt x="7526" y="17702"/>
                    <a:pt x="8130" y="14941"/>
                    <a:pt x="8356" y="11856"/>
                  </a:cubicBezTo>
                  <a:cubicBezTo>
                    <a:pt x="8583" y="8770"/>
                    <a:pt x="8432" y="5359"/>
                    <a:pt x="8130" y="3167"/>
                  </a:cubicBezTo>
                  <a:cubicBezTo>
                    <a:pt x="7828" y="974"/>
                    <a:pt x="7374" y="0"/>
                    <a:pt x="7148" y="0"/>
                  </a:cubicBezTo>
                  <a:cubicBezTo>
                    <a:pt x="6921" y="0"/>
                    <a:pt x="6921" y="974"/>
                    <a:pt x="6846" y="3817"/>
                  </a:cubicBezTo>
                  <a:cubicBezTo>
                    <a:pt x="6770" y="6659"/>
                    <a:pt x="6619" y="11368"/>
                    <a:pt x="6695" y="14535"/>
                  </a:cubicBezTo>
                  <a:cubicBezTo>
                    <a:pt x="6770" y="17702"/>
                    <a:pt x="7072" y="19326"/>
                    <a:pt x="7979" y="20301"/>
                  </a:cubicBezTo>
                  <a:cubicBezTo>
                    <a:pt x="8885" y="21275"/>
                    <a:pt x="10395" y="21600"/>
                    <a:pt x="11755" y="21194"/>
                  </a:cubicBezTo>
                  <a:cubicBezTo>
                    <a:pt x="13114" y="20788"/>
                    <a:pt x="14323" y="19651"/>
                    <a:pt x="14927" y="18677"/>
                  </a:cubicBezTo>
                  <a:cubicBezTo>
                    <a:pt x="15531" y="17702"/>
                    <a:pt x="15531" y="16890"/>
                    <a:pt x="15682" y="16890"/>
                  </a:cubicBezTo>
                  <a:cubicBezTo>
                    <a:pt x="15833" y="16890"/>
                    <a:pt x="16135" y="17702"/>
                    <a:pt x="16664" y="18433"/>
                  </a:cubicBezTo>
                  <a:cubicBezTo>
                    <a:pt x="17193" y="19164"/>
                    <a:pt x="17948" y="19814"/>
                    <a:pt x="18779" y="20057"/>
                  </a:cubicBezTo>
                  <a:cubicBezTo>
                    <a:pt x="19609" y="20301"/>
                    <a:pt x="20516" y="20138"/>
                    <a:pt x="21422" y="19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2474705" y="4877878"/>
              <a:ext cx="726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2692648" y="4992039"/>
              <a:ext cx="35286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3411"/>
                    <a:pt x="1694" y="6821"/>
                    <a:pt x="2435" y="9284"/>
                  </a:cubicBezTo>
                  <a:cubicBezTo>
                    <a:pt x="3176" y="11747"/>
                    <a:pt x="3812" y="13263"/>
                    <a:pt x="4447" y="13074"/>
                  </a:cubicBezTo>
                  <a:cubicBezTo>
                    <a:pt x="5082" y="12884"/>
                    <a:pt x="5718" y="10989"/>
                    <a:pt x="6353" y="9284"/>
                  </a:cubicBezTo>
                  <a:cubicBezTo>
                    <a:pt x="6988" y="7579"/>
                    <a:pt x="7624" y="6063"/>
                    <a:pt x="8471" y="5495"/>
                  </a:cubicBezTo>
                  <a:cubicBezTo>
                    <a:pt x="9318" y="4926"/>
                    <a:pt x="10376" y="5305"/>
                    <a:pt x="10906" y="6442"/>
                  </a:cubicBezTo>
                  <a:cubicBezTo>
                    <a:pt x="11435" y="7579"/>
                    <a:pt x="11435" y="9474"/>
                    <a:pt x="12600" y="9095"/>
                  </a:cubicBezTo>
                  <a:cubicBezTo>
                    <a:pt x="13765" y="8716"/>
                    <a:pt x="16094" y="6063"/>
                    <a:pt x="17471" y="5684"/>
                  </a:cubicBezTo>
                  <a:cubicBezTo>
                    <a:pt x="18847" y="5305"/>
                    <a:pt x="19271" y="7200"/>
                    <a:pt x="19800" y="10232"/>
                  </a:cubicBezTo>
                  <a:cubicBezTo>
                    <a:pt x="20329" y="13263"/>
                    <a:pt x="20965" y="174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3308105" y="4857121"/>
              <a:ext cx="131781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extrusionOk="0">
                  <a:moveTo>
                    <a:pt x="16907" y="0"/>
                  </a:moveTo>
                  <a:cubicBezTo>
                    <a:pt x="12166" y="758"/>
                    <a:pt x="7424" y="1516"/>
                    <a:pt x="4000" y="4168"/>
                  </a:cubicBezTo>
                  <a:cubicBezTo>
                    <a:pt x="575" y="6821"/>
                    <a:pt x="-1532" y="11368"/>
                    <a:pt x="1366" y="14589"/>
                  </a:cubicBezTo>
                  <a:cubicBezTo>
                    <a:pt x="4263" y="17811"/>
                    <a:pt x="12166" y="19705"/>
                    <a:pt x="200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3730478" y="4909013"/>
              <a:ext cx="41513" cy="27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8" extrusionOk="0">
                  <a:moveTo>
                    <a:pt x="0" y="0"/>
                  </a:moveTo>
                  <a:cubicBezTo>
                    <a:pt x="1800" y="4741"/>
                    <a:pt x="3600" y="9483"/>
                    <a:pt x="6300" y="13302"/>
                  </a:cubicBezTo>
                  <a:cubicBezTo>
                    <a:pt x="9000" y="17122"/>
                    <a:pt x="12600" y="20020"/>
                    <a:pt x="15300" y="20810"/>
                  </a:cubicBezTo>
                  <a:cubicBezTo>
                    <a:pt x="18000" y="21600"/>
                    <a:pt x="19800" y="20283"/>
                    <a:pt x="2160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3813504" y="4909013"/>
              <a:ext cx="3113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3771990" y="4872290"/>
              <a:ext cx="352863" cy="34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0" y="4837"/>
                  </a:moveTo>
                  <a:cubicBezTo>
                    <a:pt x="424" y="3554"/>
                    <a:pt x="847" y="2270"/>
                    <a:pt x="2859" y="1415"/>
                  </a:cubicBezTo>
                  <a:cubicBezTo>
                    <a:pt x="4871" y="560"/>
                    <a:pt x="8471" y="132"/>
                    <a:pt x="10800" y="25"/>
                  </a:cubicBezTo>
                  <a:cubicBezTo>
                    <a:pt x="13129" y="-82"/>
                    <a:pt x="14188" y="132"/>
                    <a:pt x="15035" y="1201"/>
                  </a:cubicBezTo>
                  <a:cubicBezTo>
                    <a:pt x="15882" y="2270"/>
                    <a:pt x="16518" y="4195"/>
                    <a:pt x="15141" y="6120"/>
                  </a:cubicBezTo>
                  <a:cubicBezTo>
                    <a:pt x="13765" y="8045"/>
                    <a:pt x="10376" y="9969"/>
                    <a:pt x="8153" y="11039"/>
                  </a:cubicBezTo>
                  <a:cubicBezTo>
                    <a:pt x="5929" y="12108"/>
                    <a:pt x="4871" y="12322"/>
                    <a:pt x="4871" y="12429"/>
                  </a:cubicBezTo>
                  <a:cubicBezTo>
                    <a:pt x="4871" y="12536"/>
                    <a:pt x="5929" y="12536"/>
                    <a:pt x="8894" y="14033"/>
                  </a:cubicBezTo>
                  <a:cubicBezTo>
                    <a:pt x="11859" y="15530"/>
                    <a:pt x="16729" y="18524"/>
                    <a:pt x="216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4166366" y="4753338"/>
              <a:ext cx="114162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2400"/>
                    <a:pt x="2618" y="4800"/>
                    <a:pt x="3927" y="7200"/>
                  </a:cubicBezTo>
                  <a:cubicBezTo>
                    <a:pt x="5236" y="9600"/>
                    <a:pt x="6545" y="12000"/>
                    <a:pt x="7527" y="12000"/>
                  </a:cubicBezTo>
                  <a:cubicBezTo>
                    <a:pt x="8509" y="12000"/>
                    <a:pt x="9164" y="9600"/>
                    <a:pt x="11127" y="7920"/>
                  </a:cubicBezTo>
                  <a:cubicBezTo>
                    <a:pt x="13091" y="6240"/>
                    <a:pt x="16364" y="5280"/>
                    <a:pt x="18327" y="6000"/>
                  </a:cubicBezTo>
                  <a:cubicBezTo>
                    <a:pt x="20291" y="6720"/>
                    <a:pt x="20945" y="9120"/>
                    <a:pt x="21273" y="12000"/>
                  </a:cubicBezTo>
                  <a:cubicBezTo>
                    <a:pt x="21600" y="14880"/>
                    <a:pt x="21600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4436201" y="4794851"/>
              <a:ext cx="149987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8" h="21600" extrusionOk="0">
                  <a:moveTo>
                    <a:pt x="2817" y="0"/>
                  </a:moveTo>
                  <a:cubicBezTo>
                    <a:pt x="8452" y="1636"/>
                    <a:pt x="14087" y="3273"/>
                    <a:pt x="17374" y="5727"/>
                  </a:cubicBezTo>
                  <a:cubicBezTo>
                    <a:pt x="20661" y="8182"/>
                    <a:pt x="21600" y="11455"/>
                    <a:pt x="18313" y="14236"/>
                  </a:cubicBezTo>
                  <a:cubicBezTo>
                    <a:pt x="15026" y="17018"/>
                    <a:pt x="7513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4975872" y="4960904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14996629" y="5054309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15640082" y="4931260"/>
              <a:ext cx="435889" cy="255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2468"/>
                  </a:moveTo>
                  <a:cubicBezTo>
                    <a:pt x="857" y="2180"/>
                    <a:pt x="1714" y="1892"/>
                    <a:pt x="2571" y="1892"/>
                  </a:cubicBezTo>
                  <a:cubicBezTo>
                    <a:pt x="3429" y="1892"/>
                    <a:pt x="4286" y="2180"/>
                    <a:pt x="4800" y="3908"/>
                  </a:cubicBezTo>
                  <a:cubicBezTo>
                    <a:pt x="5314" y="5636"/>
                    <a:pt x="5486" y="8804"/>
                    <a:pt x="5486" y="11108"/>
                  </a:cubicBezTo>
                  <a:cubicBezTo>
                    <a:pt x="5486" y="13412"/>
                    <a:pt x="5314" y="14852"/>
                    <a:pt x="5143" y="14708"/>
                  </a:cubicBezTo>
                  <a:cubicBezTo>
                    <a:pt x="4971" y="14564"/>
                    <a:pt x="4800" y="12836"/>
                    <a:pt x="5143" y="10532"/>
                  </a:cubicBezTo>
                  <a:cubicBezTo>
                    <a:pt x="5486" y="8228"/>
                    <a:pt x="6343" y="5348"/>
                    <a:pt x="7114" y="3476"/>
                  </a:cubicBezTo>
                  <a:cubicBezTo>
                    <a:pt x="7886" y="1604"/>
                    <a:pt x="8571" y="740"/>
                    <a:pt x="9343" y="308"/>
                  </a:cubicBezTo>
                  <a:cubicBezTo>
                    <a:pt x="10114" y="-124"/>
                    <a:pt x="10971" y="-124"/>
                    <a:pt x="11657" y="452"/>
                  </a:cubicBezTo>
                  <a:cubicBezTo>
                    <a:pt x="12343" y="1028"/>
                    <a:pt x="12857" y="2180"/>
                    <a:pt x="13200" y="5060"/>
                  </a:cubicBezTo>
                  <a:cubicBezTo>
                    <a:pt x="13543" y="7940"/>
                    <a:pt x="13714" y="12548"/>
                    <a:pt x="13886" y="15572"/>
                  </a:cubicBezTo>
                  <a:cubicBezTo>
                    <a:pt x="14057" y="18596"/>
                    <a:pt x="14229" y="20036"/>
                    <a:pt x="14829" y="20756"/>
                  </a:cubicBezTo>
                  <a:cubicBezTo>
                    <a:pt x="15429" y="21476"/>
                    <a:pt x="16457" y="21476"/>
                    <a:pt x="17657" y="20612"/>
                  </a:cubicBezTo>
                  <a:cubicBezTo>
                    <a:pt x="18857" y="19748"/>
                    <a:pt x="20229" y="18020"/>
                    <a:pt x="21600" y="16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16314672" y="5189227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Theorem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925" name="IMG_0112.png" descr="IMG_01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6912" y="2375616"/>
            <a:ext cx="20910393" cy="15309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2" name="Drawing"/>
          <p:cNvGrpSpPr/>
          <p:nvPr/>
        </p:nvGrpSpPr>
        <p:grpSpPr>
          <a:xfrm>
            <a:off x="2314358" y="4037154"/>
            <a:ext cx="19766898" cy="8773228"/>
            <a:chOff x="0" y="0"/>
            <a:chExt cx="19766896" cy="8773226"/>
          </a:xfrm>
        </p:grpSpPr>
        <p:sp>
          <p:nvSpPr>
            <p:cNvPr id="2926" name="Line"/>
            <p:cNvSpPr/>
            <p:nvPr/>
          </p:nvSpPr>
          <p:spPr>
            <a:xfrm>
              <a:off x="190793" y="469783"/>
              <a:ext cx="1289504" cy="753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110" y="6563"/>
                  </a:moveTo>
                  <a:cubicBezTo>
                    <a:pt x="331" y="9929"/>
                    <a:pt x="551" y="13295"/>
                    <a:pt x="689" y="15633"/>
                  </a:cubicBezTo>
                  <a:cubicBezTo>
                    <a:pt x="827" y="17971"/>
                    <a:pt x="882" y="19280"/>
                    <a:pt x="937" y="20168"/>
                  </a:cubicBezTo>
                  <a:cubicBezTo>
                    <a:pt x="992" y="21056"/>
                    <a:pt x="1047" y="21524"/>
                    <a:pt x="1047" y="21384"/>
                  </a:cubicBezTo>
                  <a:cubicBezTo>
                    <a:pt x="1047" y="21243"/>
                    <a:pt x="992" y="20495"/>
                    <a:pt x="827" y="18859"/>
                  </a:cubicBezTo>
                  <a:cubicBezTo>
                    <a:pt x="661" y="17223"/>
                    <a:pt x="386" y="14698"/>
                    <a:pt x="220" y="12921"/>
                  </a:cubicBezTo>
                  <a:cubicBezTo>
                    <a:pt x="55" y="11145"/>
                    <a:pt x="0" y="10116"/>
                    <a:pt x="0" y="9368"/>
                  </a:cubicBezTo>
                  <a:cubicBezTo>
                    <a:pt x="0" y="8620"/>
                    <a:pt x="55" y="8153"/>
                    <a:pt x="386" y="7779"/>
                  </a:cubicBezTo>
                  <a:cubicBezTo>
                    <a:pt x="716" y="7405"/>
                    <a:pt x="1322" y="7124"/>
                    <a:pt x="1901" y="7264"/>
                  </a:cubicBezTo>
                  <a:cubicBezTo>
                    <a:pt x="2480" y="7405"/>
                    <a:pt x="3031" y="7966"/>
                    <a:pt x="3389" y="8433"/>
                  </a:cubicBezTo>
                  <a:cubicBezTo>
                    <a:pt x="3747" y="8901"/>
                    <a:pt x="3912" y="9275"/>
                    <a:pt x="3967" y="9695"/>
                  </a:cubicBezTo>
                  <a:cubicBezTo>
                    <a:pt x="4022" y="10116"/>
                    <a:pt x="3967" y="10584"/>
                    <a:pt x="3692" y="11051"/>
                  </a:cubicBezTo>
                  <a:cubicBezTo>
                    <a:pt x="3416" y="11519"/>
                    <a:pt x="2920" y="11986"/>
                    <a:pt x="2507" y="12267"/>
                  </a:cubicBezTo>
                  <a:cubicBezTo>
                    <a:pt x="2094" y="12547"/>
                    <a:pt x="1763" y="12641"/>
                    <a:pt x="1378" y="12641"/>
                  </a:cubicBezTo>
                  <a:cubicBezTo>
                    <a:pt x="992" y="12641"/>
                    <a:pt x="551" y="12547"/>
                    <a:pt x="468" y="12454"/>
                  </a:cubicBezTo>
                  <a:cubicBezTo>
                    <a:pt x="386" y="12360"/>
                    <a:pt x="661" y="12267"/>
                    <a:pt x="1267" y="12033"/>
                  </a:cubicBezTo>
                  <a:cubicBezTo>
                    <a:pt x="1873" y="11799"/>
                    <a:pt x="2810" y="11425"/>
                    <a:pt x="3416" y="11145"/>
                  </a:cubicBezTo>
                  <a:cubicBezTo>
                    <a:pt x="4022" y="10864"/>
                    <a:pt x="4298" y="10677"/>
                    <a:pt x="4684" y="10537"/>
                  </a:cubicBezTo>
                  <a:cubicBezTo>
                    <a:pt x="5069" y="10397"/>
                    <a:pt x="5565" y="10303"/>
                    <a:pt x="5868" y="10490"/>
                  </a:cubicBezTo>
                  <a:cubicBezTo>
                    <a:pt x="6171" y="10677"/>
                    <a:pt x="6282" y="11145"/>
                    <a:pt x="6474" y="11846"/>
                  </a:cubicBezTo>
                  <a:cubicBezTo>
                    <a:pt x="6667" y="12547"/>
                    <a:pt x="6943" y="13482"/>
                    <a:pt x="7356" y="14137"/>
                  </a:cubicBezTo>
                  <a:cubicBezTo>
                    <a:pt x="7769" y="14792"/>
                    <a:pt x="8320" y="15166"/>
                    <a:pt x="8899" y="15072"/>
                  </a:cubicBezTo>
                  <a:cubicBezTo>
                    <a:pt x="9478" y="14979"/>
                    <a:pt x="10084" y="14418"/>
                    <a:pt x="10469" y="13716"/>
                  </a:cubicBezTo>
                  <a:cubicBezTo>
                    <a:pt x="10855" y="13015"/>
                    <a:pt x="11020" y="12173"/>
                    <a:pt x="10965" y="11706"/>
                  </a:cubicBezTo>
                  <a:cubicBezTo>
                    <a:pt x="10910" y="11238"/>
                    <a:pt x="10635" y="11145"/>
                    <a:pt x="10359" y="11098"/>
                  </a:cubicBezTo>
                  <a:cubicBezTo>
                    <a:pt x="10084" y="11051"/>
                    <a:pt x="9808" y="11051"/>
                    <a:pt x="9533" y="11098"/>
                  </a:cubicBezTo>
                  <a:cubicBezTo>
                    <a:pt x="9257" y="11145"/>
                    <a:pt x="8982" y="11238"/>
                    <a:pt x="8844" y="11519"/>
                  </a:cubicBezTo>
                  <a:cubicBezTo>
                    <a:pt x="8706" y="11799"/>
                    <a:pt x="8706" y="12267"/>
                    <a:pt x="8844" y="12641"/>
                  </a:cubicBezTo>
                  <a:cubicBezTo>
                    <a:pt x="8982" y="13015"/>
                    <a:pt x="9257" y="13295"/>
                    <a:pt x="9973" y="13576"/>
                  </a:cubicBezTo>
                  <a:cubicBezTo>
                    <a:pt x="10690" y="13856"/>
                    <a:pt x="11847" y="14137"/>
                    <a:pt x="12729" y="14184"/>
                  </a:cubicBezTo>
                  <a:cubicBezTo>
                    <a:pt x="13610" y="14230"/>
                    <a:pt x="14216" y="14043"/>
                    <a:pt x="14657" y="13810"/>
                  </a:cubicBezTo>
                  <a:cubicBezTo>
                    <a:pt x="15098" y="13576"/>
                    <a:pt x="15373" y="13295"/>
                    <a:pt x="15539" y="12921"/>
                  </a:cubicBezTo>
                  <a:cubicBezTo>
                    <a:pt x="15704" y="12547"/>
                    <a:pt x="15759" y="12080"/>
                    <a:pt x="15677" y="11706"/>
                  </a:cubicBezTo>
                  <a:cubicBezTo>
                    <a:pt x="15594" y="11332"/>
                    <a:pt x="15373" y="11051"/>
                    <a:pt x="15070" y="10864"/>
                  </a:cubicBezTo>
                  <a:cubicBezTo>
                    <a:pt x="14767" y="10677"/>
                    <a:pt x="14382" y="10584"/>
                    <a:pt x="14051" y="10630"/>
                  </a:cubicBezTo>
                  <a:cubicBezTo>
                    <a:pt x="13720" y="10677"/>
                    <a:pt x="13445" y="10864"/>
                    <a:pt x="13307" y="11192"/>
                  </a:cubicBezTo>
                  <a:cubicBezTo>
                    <a:pt x="13169" y="11519"/>
                    <a:pt x="13169" y="11986"/>
                    <a:pt x="13280" y="12360"/>
                  </a:cubicBezTo>
                  <a:cubicBezTo>
                    <a:pt x="13390" y="12734"/>
                    <a:pt x="13610" y="13015"/>
                    <a:pt x="14244" y="13155"/>
                  </a:cubicBezTo>
                  <a:cubicBezTo>
                    <a:pt x="14878" y="13295"/>
                    <a:pt x="15924" y="13295"/>
                    <a:pt x="16806" y="12734"/>
                  </a:cubicBezTo>
                  <a:cubicBezTo>
                    <a:pt x="17688" y="12173"/>
                    <a:pt x="18404" y="11051"/>
                    <a:pt x="19010" y="9462"/>
                  </a:cubicBezTo>
                  <a:cubicBezTo>
                    <a:pt x="19616" y="7872"/>
                    <a:pt x="20112" y="5815"/>
                    <a:pt x="20388" y="4319"/>
                  </a:cubicBezTo>
                  <a:cubicBezTo>
                    <a:pt x="20663" y="2823"/>
                    <a:pt x="20718" y="1888"/>
                    <a:pt x="20663" y="1233"/>
                  </a:cubicBezTo>
                  <a:cubicBezTo>
                    <a:pt x="20608" y="579"/>
                    <a:pt x="20443" y="205"/>
                    <a:pt x="20222" y="64"/>
                  </a:cubicBezTo>
                  <a:cubicBezTo>
                    <a:pt x="20002" y="-76"/>
                    <a:pt x="19727" y="18"/>
                    <a:pt x="19589" y="298"/>
                  </a:cubicBezTo>
                  <a:cubicBezTo>
                    <a:pt x="19451" y="579"/>
                    <a:pt x="19451" y="1046"/>
                    <a:pt x="19396" y="2963"/>
                  </a:cubicBezTo>
                  <a:cubicBezTo>
                    <a:pt x="19341" y="4880"/>
                    <a:pt x="19231" y="8246"/>
                    <a:pt x="19286" y="11192"/>
                  </a:cubicBezTo>
                  <a:cubicBezTo>
                    <a:pt x="19341" y="14137"/>
                    <a:pt x="19561" y="16662"/>
                    <a:pt x="19754" y="18111"/>
                  </a:cubicBezTo>
                  <a:cubicBezTo>
                    <a:pt x="19947" y="19560"/>
                    <a:pt x="20112" y="19934"/>
                    <a:pt x="20360" y="20308"/>
                  </a:cubicBezTo>
                  <a:cubicBezTo>
                    <a:pt x="20608" y="20682"/>
                    <a:pt x="20939" y="21056"/>
                    <a:pt x="21159" y="20916"/>
                  </a:cubicBezTo>
                  <a:cubicBezTo>
                    <a:pt x="21380" y="20776"/>
                    <a:pt x="21490" y="20121"/>
                    <a:pt x="21600" y="194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1342136" y="903263"/>
              <a:ext cx="296060" cy="2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520" y="1118"/>
                    <a:pt x="11040" y="-1582"/>
                    <a:pt x="14640" y="1118"/>
                  </a:cubicBezTo>
                  <a:cubicBezTo>
                    <a:pt x="18240" y="3818"/>
                    <a:pt x="1992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0" y="1267693"/>
              <a:ext cx="1727013" cy="64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0" extrusionOk="0">
                  <a:moveTo>
                    <a:pt x="0" y="21200"/>
                  </a:moveTo>
                  <a:cubicBezTo>
                    <a:pt x="741" y="17960"/>
                    <a:pt x="1481" y="14720"/>
                    <a:pt x="2613" y="13100"/>
                  </a:cubicBezTo>
                  <a:cubicBezTo>
                    <a:pt x="3744" y="11480"/>
                    <a:pt x="5266" y="11480"/>
                    <a:pt x="6686" y="11480"/>
                  </a:cubicBezTo>
                  <a:cubicBezTo>
                    <a:pt x="8105" y="11480"/>
                    <a:pt x="9422" y="11480"/>
                    <a:pt x="10759" y="10940"/>
                  </a:cubicBezTo>
                  <a:cubicBezTo>
                    <a:pt x="12096" y="10400"/>
                    <a:pt x="13454" y="9320"/>
                    <a:pt x="14811" y="7700"/>
                  </a:cubicBezTo>
                  <a:cubicBezTo>
                    <a:pt x="16169" y="6080"/>
                    <a:pt x="17527" y="3920"/>
                    <a:pt x="18555" y="2300"/>
                  </a:cubicBezTo>
                  <a:cubicBezTo>
                    <a:pt x="19584" y="680"/>
                    <a:pt x="20283" y="-400"/>
                    <a:pt x="20736" y="140"/>
                  </a:cubicBezTo>
                  <a:cubicBezTo>
                    <a:pt x="21189" y="680"/>
                    <a:pt x="21394" y="2840"/>
                    <a:pt x="21600" y="50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2636162" y="598697"/>
              <a:ext cx="995500" cy="51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79" extrusionOk="0">
                  <a:moveTo>
                    <a:pt x="4464" y="1376"/>
                  </a:moveTo>
                  <a:cubicBezTo>
                    <a:pt x="4036" y="688"/>
                    <a:pt x="3609" y="0"/>
                    <a:pt x="3359" y="0"/>
                  </a:cubicBezTo>
                  <a:cubicBezTo>
                    <a:pt x="3110" y="0"/>
                    <a:pt x="3038" y="688"/>
                    <a:pt x="2931" y="2820"/>
                  </a:cubicBezTo>
                  <a:cubicBezTo>
                    <a:pt x="2824" y="4953"/>
                    <a:pt x="2682" y="8530"/>
                    <a:pt x="2504" y="11144"/>
                  </a:cubicBezTo>
                  <a:cubicBezTo>
                    <a:pt x="2325" y="13758"/>
                    <a:pt x="2112" y="15409"/>
                    <a:pt x="1933" y="16647"/>
                  </a:cubicBezTo>
                  <a:cubicBezTo>
                    <a:pt x="1755" y="17885"/>
                    <a:pt x="1613" y="18711"/>
                    <a:pt x="1363" y="19192"/>
                  </a:cubicBezTo>
                  <a:cubicBezTo>
                    <a:pt x="1114" y="19674"/>
                    <a:pt x="757" y="19811"/>
                    <a:pt x="508" y="19536"/>
                  </a:cubicBezTo>
                  <a:cubicBezTo>
                    <a:pt x="258" y="19261"/>
                    <a:pt x="116" y="18573"/>
                    <a:pt x="44" y="17885"/>
                  </a:cubicBezTo>
                  <a:cubicBezTo>
                    <a:pt x="-27" y="17197"/>
                    <a:pt x="-27" y="16510"/>
                    <a:pt x="151" y="16234"/>
                  </a:cubicBezTo>
                  <a:cubicBezTo>
                    <a:pt x="329" y="15959"/>
                    <a:pt x="686" y="16097"/>
                    <a:pt x="1648" y="16647"/>
                  </a:cubicBezTo>
                  <a:cubicBezTo>
                    <a:pt x="2611" y="17197"/>
                    <a:pt x="4179" y="18161"/>
                    <a:pt x="5391" y="18642"/>
                  </a:cubicBezTo>
                  <a:cubicBezTo>
                    <a:pt x="6603" y="19124"/>
                    <a:pt x="7458" y="19124"/>
                    <a:pt x="8064" y="18986"/>
                  </a:cubicBezTo>
                  <a:cubicBezTo>
                    <a:pt x="8670" y="18848"/>
                    <a:pt x="9026" y="18573"/>
                    <a:pt x="9312" y="18092"/>
                  </a:cubicBezTo>
                  <a:cubicBezTo>
                    <a:pt x="9597" y="17610"/>
                    <a:pt x="9811" y="16922"/>
                    <a:pt x="9882" y="16234"/>
                  </a:cubicBezTo>
                  <a:cubicBezTo>
                    <a:pt x="9953" y="15547"/>
                    <a:pt x="9882" y="14859"/>
                    <a:pt x="9597" y="14377"/>
                  </a:cubicBezTo>
                  <a:cubicBezTo>
                    <a:pt x="9312" y="13896"/>
                    <a:pt x="8813" y="13620"/>
                    <a:pt x="8527" y="13827"/>
                  </a:cubicBezTo>
                  <a:cubicBezTo>
                    <a:pt x="8242" y="14033"/>
                    <a:pt x="8171" y="14721"/>
                    <a:pt x="8135" y="15409"/>
                  </a:cubicBezTo>
                  <a:cubicBezTo>
                    <a:pt x="8100" y="16097"/>
                    <a:pt x="8100" y="16785"/>
                    <a:pt x="8349" y="17679"/>
                  </a:cubicBezTo>
                  <a:cubicBezTo>
                    <a:pt x="8599" y="18573"/>
                    <a:pt x="9098" y="19674"/>
                    <a:pt x="9846" y="20431"/>
                  </a:cubicBezTo>
                  <a:cubicBezTo>
                    <a:pt x="10595" y="21187"/>
                    <a:pt x="11593" y="21600"/>
                    <a:pt x="12341" y="21256"/>
                  </a:cubicBezTo>
                  <a:cubicBezTo>
                    <a:pt x="13090" y="20912"/>
                    <a:pt x="13589" y="19811"/>
                    <a:pt x="14124" y="17679"/>
                  </a:cubicBezTo>
                  <a:cubicBezTo>
                    <a:pt x="14658" y="15546"/>
                    <a:pt x="15228" y="12382"/>
                    <a:pt x="15549" y="10387"/>
                  </a:cubicBezTo>
                  <a:cubicBezTo>
                    <a:pt x="15870" y="8392"/>
                    <a:pt x="15941" y="7567"/>
                    <a:pt x="15941" y="6810"/>
                  </a:cubicBezTo>
                  <a:cubicBezTo>
                    <a:pt x="15941" y="6054"/>
                    <a:pt x="15870" y="5366"/>
                    <a:pt x="15834" y="5434"/>
                  </a:cubicBezTo>
                  <a:cubicBezTo>
                    <a:pt x="15799" y="5503"/>
                    <a:pt x="15799" y="6329"/>
                    <a:pt x="15870" y="8117"/>
                  </a:cubicBezTo>
                  <a:cubicBezTo>
                    <a:pt x="15941" y="9906"/>
                    <a:pt x="16084" y="12657"/>
                    <a:pt x="16262" y="14721"/>
                  </a:cubicBezTo>
                  <a:cubicBezTo>
                    <a:pt x="16440" y="16785"/>
                    <a:pt x="16654" y="18161"/>
                    <a:pt x="16939" y="19192"/>
                  </a:cubicBezTo>
                  <a:cubicBezTo>
                    <a:pt x="17224" y="20224"/>
                    <a:pt x="17581" y="20912"/>
                    <a:pt x="18365" y="20775"/>
                  </a:cubicBezTo>
                  <a:cubicBezTo>
                    <a:pt x="19149" y="20637"/>
                    <a:pt x="20361" y="19674"/>
                    <a:pt x="21573" y="187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>
              <a:off x="3345470" y="917784"/>
              <a:ext cx="207243" cy="2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>
              <a:off x="4593490" y="656132"/>
              <a:ext cx="370439" cy="43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49" extrusionOk="0">
                  <a:moveTo>
                    <a:pt x="9484" y="1725"/>
                  </a:moveTo>
                  <a:cubicBezTo>
                    <a:pt x="6616" y="5980"/>
                    <a:pt x="3749" y="10234"/>
                    <a:pt x="2124" y="12770"/>
                  </a:cubicBezTo>
                  <a:cubicBezTo>
                    <a:pt x="499" y="15307"/>
                    <a:pt x="117" y="16125"/>
                    <a:pt x="22" y="16125"/>
                  </a:cubicBezTo>
                  <a:cubicBezTo>
                    <a:pt x="-74" y="16125"/>
                    <a:pt x="117" y="15307"/>
                    <a:pt x="1360" y="13180"/>
                  </a:cubicBezTo>
                  <a:cubicBezTo>
                    <a:pt x="2602" y="11052"/>
                    <a:pt x="4896" y="7616"/>
                    <a:pt x="6330" y="5489"/>
                  </a:cubicBezTo>
                  <a:cubicBezTo>
                    <a:pt x="7763" y="3361"/>
                    <a:pt x="8337" y="2543"/>
                    <a:pt x="8814" y="1725"/>
                  </a:cubicBezTo>
                  <a:cubicBezTo>
                    <a:pt x="9292" y="907"/>
                    <a:pt x="9675" y="89"/>
                    <a:pt x="10153" y="7"/>
                  </a:cubicBezTo>
                  <a:cubicBezTo>
                    <a:pt x="10630" y="-75"/>
                    <a:pt x="11204" y="580"/>
                    <a:pt x="12637" y="3443"/>
                  </a:cubicBezTo>
                  <a:cubicBezTo>
                    <a:pt x="14071" y="6307"/>
                    <a:pt x="16365" y="11380"/>
                    <a:pt x="17799" y="14407"/>
                  </a:cubicBezTo>
                  <a:cubicBezTo>
                    <a:pt x="19232" y="17434"/>
                    <a:pt x="19806" y="18416"/>
                    <a:pt x="20379" y="19398"/>
                  </a:cubicBezTo>
                  <a:cubicBezTo>
                    <a:pt x="20953" y="20380"/>
                    <a:pt x="21526" y="21361"/>
                    <a:pt x="21526" y="21443"/>
                  </a:cubicBezTo>
                  <a:cubicBezTo>
                    <a:pt x="21526" y="21525"/>
                    <a:pt x="20953" y="20707"/>
                    <a:pt x="20379" y="19970"/>
                  </a:cubicBezTo>
                  <a:cubicBezTo>
                    <a:pt x="19806" y="19234"/>
                    <a:pt x="19232" y="18580"/>
                    <a:pt x="18659" y="17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2" name="Line"/>
            <p:cNvSpPr/>
            <p:nvPr/>
          </p:nvSpPr>
          <p:spPr>
            <a:xfrm>
              <a:off x="4677738" y="856671"/>
              <a:ext cx="197373" cy="2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600" y="4868"/>
                    <a:pt x="7200" y="-1303"/>
                    <a:pt x="10800" y="240"/>
                  </a:cubicBezTo>
                  <a:cubicBezTo>
                    <a:pt x="14400" y="1783"/>
                    <a:pt x="18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3" name="Line"/>
            <p:cNvSpPr/>
            <p:nvPr/>
          </p:nvSpPr>
          <p:spPr>
            <a:xfrm>
              <a:off x="5240250" y="789491"/>
              <a:ext cx="276323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14" y="18000"/>
                    <a:pt x="11829" y="14400"/>
                    <a:pt x="15429" y="10800"/>
                  </a:cubicBezTo>
                  <a:cubicBezTo>
                    <a:pt x="19029" y="7200"/>
                    <a:pt x="20314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5279725" y="912412"/>
              <a:ext cx="256586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15" y="11375"/>
                    <a:pt x="11631" y="2735"/>
                    <a:pt x="15231" y="575"/>
                  </a:cubicBezTo>
                  <a:cubicBezTo>
                    <a:pt x="18831" y="-1585"/>
                    <a:pt x="2021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5998238" y="503300"/>
              <a:ext cx="189403" cy="47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extrusionOk="0">
                  <a:moveTo>
                    <a:pt x="13622" y="0"/>
                  </a:moveTo>
                  <a:cubicBezTo>
                    <a:pt x="9898" y="0"/>
                    <a:pt x="6174" y="0"/>
                    <a:pt x="3753" y="300"/>
                  </a:cubicBezTo>
                  <a:cubicBezTo>
                    <a:pt x="1333" y="600"/>
                    <a:pt x="215" y="1200"/>
                    <a:pt x="29" y="2850"/>
                  </a:cubicBezTo>
                  <a:cubicBezTo>
                    <a:pt x="-157" y="4500"/>
                    <a:pt x="588" y="7200"/>
                    <a:pt x="1519" y="9750"/>
                  </a:cubicBezTo>
                  <a:cubicBezTo>
                    <a:pt x="2450" y="12300"/>
                    <a:pt x="3567" y="14700"/>
                    <a:pt x="3753" y="16500"/>
                  </a:cubicBezTo>
                  <a:cubicBezTo>
                    <a:pt x="3940" y="18300"/>
                    <a:pt x="3195" y="19500"/>
                    <a:pt x="3753" y="20100"/>
                  </a:cubicBezTo>
                  <a:cubicBezTo>
                    <a:pt x="4312" y="20700"/>
                    <a:pt x="6174" y="20700"/>
                    <a:pt x="9340" y="20850"/>
                  </a:cubicBezTo>
                  <a:cubicBezTo>
                    <a:pt x="12505" y="21000"/>
                    <a:pt x="16974" y="21300"/>
                    <a:pt x="214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6635925" y="632269"/>
              <a:ext cx="508975" cy="37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74" extrusionOk="0">
                  <a:moveTo>
                    <a:pt x="7254" y="3343"/>
                  </a:moveTo>
                  <a:cubicBezTo>
                    <a:pt x="7116" y="2404"/>
                    <a:pt x="6979" y="1464"/>
                    <a:pt x="6497" y="807"/>
                  </a:cubicBezTo>
                  <a:cubicBezTo>
                    <a:pt x="6016" y="150"/>
                    <a:pt x="5190" y="-226"/>
                    <a:pt x="4090" y="150"/>
                  </a:cubicBezTo>
                  <a:cubicBezTo>
                    <a:pt x="2989" y="525"/>
                    <a:pt x="1613" y="1652"/>
                    <a:pt x="788" y="3249"/>
                  </a:cubicBezTo>
                  <a:cubicBezTo>
                    <a:pt x="-38" y="4845"/>
                    <a:pt x="-313" y="6911"/>
                    <a:pt x="444" y="8508"/>
                  </a:cubicBezTo>
                  <a:cubicBezTo>
                    <a:pt x="1200" y="10104"/>
                    <a:pt x="2989" y="11231"/>
                    <a:pt x="4227" y="11701"/>
                  </a:cubicBezTo>
                  <a:cubicBezTo>
                    <a:pt x="5465" y="12171"/>
                    <a:pt x="6153" y="11983"/>
                    <a:pt x="6772" y="10950"/>
                  </a:cubicBezTo>
                  <a:cubicBezTo>
                    <a:pt x="7391" y="9917"/>
                    <a:pt x="7942" y="8038"/>
                    <a:pt x="8079" y="6630"/>
                  </a:cubicBezTo>
                  <a:cubicBezTo>
                    <a:pt x="8217" y="5221"/>
                    <a:pt x="7942" y="4282"/>
                    <a:pt x="7667" y="4376"/>
                  </a:cubicBezTo>
                  <a:cubicBezTo>
                    <a:pt x="7391" y="4470"/>
                    <a:pt x="7116" y="5597"/>
                    <a:pt x="7323" y="7005"/>
                  </a:cubicBezTo>
                  <a:cubicBezTo>
                    <a:pt x="7529" y="8414"/>
                    <a:pt x="8217" y="10104"/>
                    <a:pt x="9455" y="11419"/>
                  </a:cubicBezTo>
                  <a:cubicBezTo>
                    <a:pt x="10693" y="12734"/>
                    <a:pt x="12482" y="13673"/>
                    <a:pt x="13720" y="13861"/>
                  </a:cubicBezTo>
                  <a:cubicBezTo>
                    <a:pt x="14958" y="14049"/>
                    <a:pt x="15646" y="13485"/>
                    <a:pt x="16265" y="12828"/>
                  </a:cubicBezTo>
                  <a:cubicBezTo>
                    <a:pt x="16884" y="12171"/>
                    <a:pt x="17435" y="11419"/>
                    <a:pt x="17848" y="11513"/>
                  </a:cubicBezTo>
                  <a:cubicBezTo>
                    <a:pt x="18260" y="11607"/>
                    <a:pt x="18535" y="12546"/>
                    <a:pt x="19086" y="14331"/>
                  </a:cubicBezTo>
                  <a:cubicBezTo>
                    <a:pt x="19636" y="16115"/>
                    <a:pt x="20462" y="18744"/>
                    <a:pt x="21287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6542912" y="345402"/>
              <a:ext cx="404628" cy="1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19636"/>
                  </a:moveTo>
                  <a:cubicBezTo>
                    <a:pt x="5400" y="20291"/>
                    <a:pt x="10800" y="20945"/>
                    <a:pt x="14023" y="21273"/>
                  </a:cubicBezTo>
                  <a:cubicBezTo>
                    <a:pt x="17245" y="21600"/>
                    <a:pt x="18290" y="21600"/>
                    <a:pt x="19248" y="21600"/>
                  </a:cubicBezTo>
                  <a:cubicBezTo>
                    <a:pt x="20206" y="21600"/>
                    <a:pt x="21077" y="21600"/>
                    <a:pt x="21339" y="19964"/>
                  </a:cubicBezTo>
                  <a:cubicBezTo>
                    <a:pt x="21600" y="18327"/>
                    <a:pt x="21252" y="15055"/>
                    <a:pt x="20642" y="11455"/>
                  </a:cubicBezTo>
                  <a:cubicBezTo>
                    <a:pt x="20032" y="7855"/>
                    <a:pt x="19161" y="3927"/>
                    <a:pt x="182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7937090" y="614650"/>
              <a:ext cx="273624" cy="27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82" extrusionOk="0">
                  <a:moveTo>
                    <a:pt x="14446" y="2868"/>
                  </a:moveTo>
                  <a:cubicBezTo>
                    <a:pt x="12132" y="1839"/>
                    <a:pt x="9818" y="811"/>
                    <a:pt x="8018" y="296"/>
                  </a:cubicBezTo>
                  <a:cubicBezTo>
                    <a:pt x="6218" y="-218"/>
                    <a:pt x="4932" y="-218"/>
                    <a:pt x="3646" y="1582"/>
                  </a:cubicBezTo>
                  <a:cubicBezTo>
                    <a:pt x="2360" y="3382"/>
                    <a:pt x="1075" y="6982"/>
                    <a:pt x="432" y="9425"/>
                  </a:cubicBezTo>
                  <a:cubicBezTo>
                    <a:pt x="-211" y="11868"/>
                    <a:pt x="-211" y="13153"/>
                    <a:pt x="946" y="14439"/>
                  </a:cubicBezTo>
                  <a:cubicBezTo>
                    <a:pt x="2103" y="15725"/>
                    <a:pt x="4418" y="17011"/>
                    <a:pt x="7246" y="16753"/>
                  </a:cubicBezTo>
                  <a:cubicBezTo>
                    <a:pt x="10075" y="16496"/>
                    <a:pt x="13418" y="14696"/>
                    <a:pt x="15218" y="12511"/>
                  </a:cubicBezTo>
                  <a:cubicBezTo>
                    <a:pt x="17018" y="10325"/>
                    <a:pt x="17275" y="7753"/>
                    <a:pt x="17018" y="5953"/>
                  </a:cubicBezTo>
                  <a:cubicBezTo>
                    <a:pt x="16760" y="4153"/>
                    <a:pt x="15989" y="3125"/>
                    <a:pt x="15346" y="3253"/>
                  </a:cubicBezTo>
                  <a:cubicBezTo>
                    <a:pt x="14703" y="3382"/>
                    <a:pt x="14189" y="4668"/>
                    <a:pt x="14318" y="6982"/>
                  </a:cubicBezTo>
                  <a:cubicBezTo>
                    <a:pt x="14446" y="9296"/>
                    <a:pt x="15218" y="12639"/>
                    <a:pt x="16503" y="15211"/>
                  </a:cubicBezTo>
                  <a:cubicBezTo>
                    <a:pt x="17789" y="17782"/>
                    <a:pt x="19589" y="19582"/>
                    <a:pt x="21389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8343799" y="819097"/>
              <a:ext cx="153105" cy="154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709" y="0"/>
                  </a:moveTo>
                  <a:cubicBezTo>
                    <a:pt x="3007" y="0"/>
                    <a:pt x="5305" y="0"/>
                    <a:pt x="7373" y="689"/>
                  </a:cubicBezTo>
                  <a:cubicBezTo>
                    <a:pt x="9441" y="1379"/>
                    <a:pt x="11279" y="2757"/>
                    <a:pt x="11509" y="4596"/>
                  </a:cubicBezTo>
                  <a:cubicBezTo>
                    <a:pt x="11739" y="6434"/>
                    <a:pt x="10360" y="8732"/>
                    <a:pt x="8752" y="10570"/>
                  </a:cubicBezTo>
                  <a:cubicBezTo>
                    <a:pt x="7143" y="12409"/>
                    <a:pt x="5305" y="13787"/>
                    <a:pt x="3467" y="15396"/>
                  </a:cubicBezTo>
                  <a:cubicBezTo>
                    <a:pt x="1628" y="17004"/>
                    <a:pt x="-210" y="18843"/>
                    <a:pt x="20" y="19991"/>
                  </a:cubicBezTo>
                  <a:cubicBezTo>
                    <a:pt x="250" y="21140"/>
                    <a:pt x="2547" y="21600"/>
                    <a:pt x="6454" y="21600"/>
                  </a:cubicBezTo>
                  <a:cubicBezTo>
                    <a:pt x="10360" y="21600"/>
                    <a:pt x="15875" y="21140"/>
                    <a:pt x="2139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7904784" y="345402"/>
              <a:ext cx="342745" cy="98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0" y="19440"/>
                  </a:moveTo>
                  <a:cubicBezTo>
                    <a:pt x="5349" y="20160"/>
                    <a:pt x="10697" y="20880"/>
                    <a:pt x="13886" y="21240"/>
                  </a:cubicBezTo>
                  <a:cubicBezTo>
                    <a:pt x="17074" y="21600"/>
                    <a:pt x="18103" y="21600"/>
                    <a:pt x="19131" y="21600"/>
                  </a:cubicBezTo>
                  <a:cubicBezTo>
                    <a:pt x="20160" y="21600"/>
                    <a:pt x="21189" y="21600"/>
                    <a:pt x="21394" y="19440"/>
                  </a:cubicBezTo>
                  <a:cubicBezTo>
                    <a:pt x="21600" y="17280"/>
                    <a:pt x="20983" y="12960"/>
                    <a:pt x="19954" y="9360"/>
                  </a:cubicBezTo>
                  <a:cubicBezTo>
                    <a:pt x="18926" y="5760"/>
                    <a:pt x="17486" y="2880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8921255" y="759885"/>
              <a:ext cx="29606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9177840" y="750017"/>
              <a:ext cx="9870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3" name="Line"/>
            <p:cNvSpPr/>
            <p:nvPr/>
          </p:nvSpPr>
          <p:spPr>
            <a:xfrm>
              <a:off x="9394950" y="750017"/>
              <a:ext cx="1" cy="1973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4" name="Line"/>
            <p:cNvSpPr/>
            <p:nvPr/>
          </p:nvSpPr>
          <p:spPr>
            <a:xfrm>
              <a:off x="10067490" y="620917"/>
              <a:ext cx="343932" cy="257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94" extrusionOk="0">
                  <a:moveTo>
                    <a:pt x="11017" y="2528"/>
                  </a:moveTo>
                  <a:cubicBezTo>
                    <a:pt x="10399" y="1435"/>
                    <a:pt x="9782" y="341"/>
                    <a:pt x="8239" y="67"/>
                  </a:cubicBezTo>
                  <a:cubicBezTo>
                    <a:pt x="6697" y="-206"/>
                    <a:pt x="4228" y="341"/>
                    <a:pt x="2582" y="1981"/>
                  </a:cubicBezTo>
                  <a:cubicBezTo>
                    <a:pt x="937" y="3622"/>
                    <a:pt x="114" y="6356"/>
                    <a:pt x="11" y="9090"/>
                  </a:cubicBezTo>
                  <a:cubicBezTo>
                    <a:pt x="-92" y="11824"/>
                    <a:pt x="525" y="14559"/>
                    <a:pt x="2377" y="15926"/>
                  </a:cubicBezTo>
                  <a:cubicBezTo>
                    <a:pt x="4228" y="17293"/>
                    <a:pt x="7314" y="17293"/>
                    <a:pt x="9577" y="16199"/>
                  </a:cubicBezTo>
                  <a:cubicBezTo>
                    <a:pt x="11839" y="15105"/>
                    <a:pt x="13279" y="12918"/>
                    <a:pt x="14102" y="11004"/>
                  </a:cubicBezTo>
                  <a:cubicBezTo>
                    <a:pt x="14925" y="9090"/>
                    <a:pt x="15131" y="7450"/>
                    <a:pt x="15131" y="5946"/>
                  </a:cubicBezTo>
                  <a:cubicBezTo>
                    <a:pt x="15131" y="4442"/>
                    <a:pt x="14925" y="3075"/>
                    <a:pt x="14411" y="2802"/>
                  </a:cubicBezTo>
                  <a:cubicBezTo>
                    <a:pt x="13897" y="2528"/>
                    <a:pt x="13074" y="3348"/>
                    <a:pt x="12868" y="5809"/>
                  </a:cubicBezTo>
                  <a:cubicBezTo>
                    <a:pt x="12662" y="8270"/>
                    <a:pt x="13074" y="12371"/>
                    <a:pt x="14617" y="15242"/>
                  </a:cubicBezTo>
                  <a:cubicBezTo>
                    <a:pt x="16159" y="18113"/>
                    <a:pt x="18834" y="19753"/>
                    <a:pt x="21508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5" name="Line"/>
            <p:cNvSpPr/>
            <p:nvPr/>
          </p:nvSpPr>
          <p:spPr>
            <a:xfrm>
              <a:off x="10510107" y="828966"/>
              <a:ext cx="256586" cy="129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0"/>
                  </a:moveTo>
                  <a:cubicBezTo>
                    <a:pt x="1108" y="1620"/>
                    <a:pt x="2215" y="3240"/>
                    <a:pt x="2908" y="5400"/>
                  </a:cubicBezTo>
                  <a:cubicBezTo>
                    <a:pt x="3600" y="7560"/>
                    <a:pt x="3877" y="10260"/>
                    <a:pt x="5538" y="9450"/>
                  </a:cubicBezTo>
                  <a:cubicBezTo>
                    <a:pt x="7200" y="8640"/>
                    <a:pt x="10246" y="4320"/>
                    <a:pt x="11908" y="3510"/>
                  </a:cubicBezTo>
                  <a:cubicBezTo>
                    <a:pt x="13569" y="2700"/>
                    <a:pt x="13846" y="5400"/>
                    <a:pt x="13985" y="8100"/>
                  </a:cubicBezTo>
                  <a:cubicBezTo>
                    <a:pt x="14123" y="10800"/>
                    <a:pt x="14123" y="13500"/>
                    <a:pt x="14538" y="15930"/>
                  </a:cubicBezTo>
                  <a:cubicBezTo>
                    <a:pt x="14954" y="18360"/>
                    <a:pt x="15785" y="20520"/>
                    <a:pt x="17031" y="21060"/>
                  </a:cubicBezTo>
                  <a:cubicBezTo>
                    <a:pt x="18277" y="21600"/>
                    <a:pt x="19938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9996937" y="345402"/>
              <a:ext cx="468901" cy="128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0" y="19938"/>
                  </a:moveTo>
                  <a:cubicBezTo>
                    <a:pt x="1662" y="18277"/>
                    <a:pt x="3323" y="16615"/>
                    <a:pt x="5891" y="16892"/>
                  </a:cubicBezTo>
                  <a:cubicBezTo>
                    <a:pt x="8459" y="17169"/>
                    <a:pt x="11933" y="19385"/>
                    <a:pt x="14425" y="20492"/>
                  </a:cubicBezTo>
                  <a:cubicBezTo>
                    <a:pt x="16917" y="21600"/>
                    <a:pt x="18428" y="21600"/>
                    <a:pt x="19561" y="21600"/>
                  </a:cubicBezTo>
                  <a:cubicBezTo>
                    <a:pt x="20694" y="21600"/>
                    <a:pt x="21449" y="21600"/>
                    <a:pt x="21524" y="19938"/>
                  </a:cubicBezTo>
                  <a:cubicBezTo>
                    <a:pt x="21600" y="18277"/>
                    <a:pt x="20996" y="14954"/>
                    <a:pt x="20241" y="11354"/>
                  </a:cubicBezTo>
                  <a:cubicBezTo>
                    <a:pt x="19485" y="7754"/>
                    <a:pt x="18579" y="3877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11013408" y="438717"/>
              <a:ext cx="233559" cy="575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200"/>
                  </a:moveTo>
                  <a:cubicBezTo>
                    <a:pt x="3042" y="78"/>
                    <a:pt x="6084" y="-45"/>
                    <a:pt x="8975" y="16"/>
                  </a:cubicBezTo>
                  <a:cubicBezTo>
                    <a:pt x="11865" y="78"/>
                    <a:pt x="14603" y="323"/>
                    <a:pt x="15820" y="753"/>
                  </a:cubicBezTo>
                  <a:cubicBezTo>
                    <a:pt x="17037" y="1182"/>
                    <a:pt x="16732" y="1796"/>
                    <a:pt x="17341" y="3821"/>
                  </a:cubicBezTo>
                  <a:cubicBezTo>
                    <a:pt x="17949" y="5846"/>
                    <a:pt x="19470" y="9282"/>
                    <a:pt x="20383" y="12166"/>
                  </a:cubicBezTo>
                  <a:cubicBezTo>
                    <a:pt x="21296" y="15050"/>
                    <a:pt x="21600" y="17382"/>
                    <a:pt x="21600" y="18855"/>
                  </a:cubicBezTo>
                  <a:cubicBezTo>
                    <a:pt x="21600" y="20328"/>
                    <a:pt x="21296" y="20941"/>
                    <a:pt x="20383" y="21248"/>
                  </a:cubicBezTo>
                  <a:cubicBezTo>
                    <a:pt x="19470" y="21555"/>
                    <a:pt x="17949" y="21555"/>
                    <a:pt x="15515" y="21003"/>
                  </a:cubicBezTo>
                  <a:cubicBezTo>
                    <a:pt x="13082" y="20450"/>
                    <a:pt x="9735" y="19346"/>
                    <a:pt x="6389" y="18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18708629" y="297538"/>
              <a:ext cx="801683" cy="54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465" extrusionOk="0">
                  <a:moveTo>
                    <a:pt x="327" y="12671"/>
                  </a:moveTo>
                  <a:cubicBezTo>
                    <a:pt x="856" y="11513"/>
                    <a:pt x="1385" y="10356"/>
                    <a:pt x="1914" y="8749"/>
                  </a:cubicBezTo>
                  <a:cubicBezTo>
                    <a:pt x="2443" y="7142"/>
                    <a:pt x="2972" y="5085"/>
                    <a:pt x="3236" y="3735"/>
                  </a:cubicBezTo>
                  <a:cubicBezTo>
                    <a:pt x="3501" y="2385"/>
                    <a:pt x="3501" y="1742"/>
                    <a:pt x="3280" y="1163"/>
                  </a:cubicBezTo>
                  <a:cubicBezTo>
                    <a:pt x="3060" y="585"/>
                    <a:pt x="2619" y="71"/>
                    <a:pt x="2222" y="6"/>
                  </a:cubicBezTo>
                  <a:cubicBezTo>
                    <a:pt x="1826" y="-58"/>
                    <a:pt x="1473" y="328"/>
                    <a:pt x="988" y="2385"/>
                  </a:cubicBezTo>
                  <a:cubicBezTo>
                    <a:pt x="503" y="4442"/>
                    <a:pt x="-114" y="8171"/>
                    <a:pt x="18" y="11256"/>
                  </a:cubicBezTo>
                  <a:cubicBezTo>
                    <a:pt x="150" y="14342"/>
                    <a:pt x="1032" y="16785"/>
                    <a:pt x="2178" y="18199"/>
                  </a:cubicBezTo>
                  <a:cubicBezTo>
                    <a:pt x="3324" y="19613"/>
                    <a:pt x="4735" y="19999"/>
                    <a:pt x="5969" y="19549"/>
                  </a:cubicBezTo>
                  <a:cubicBezTo>
                    <a:pt x="7204" y="19099"/>
                    <a:pt x="8261" y="17813"/>
                    <a:pt x="8923" y="16913"/>
                  </a:cubicBezTo>
                  <a:cubicBezTo>
                    <a:pt x="9584" y="16013"/>
                    <a:pt x="9848" y="15499"/>
                    <a:pt x="9893" y="14921"/>
                  </a:cubicBezTo>
                  <a:cubicBezTo>
                    <a:pt x="9937" y="14342"/>
                    <a:pt x="9760" y="13699"/>
                    <a:pt x="9408" y="13442"/>
                  </a:cubicBezTo>
                  <a:cubicBezTo>
                    <a:pt x="9055" y="13185"/>
                    <a:pt x="8526" y="13313"/>
                    <a:pt x="8261" y="13892"/>
                  </a:cubicBezTo>
                  <a:cubicBezTo>
                    <a:pt x="7997" y="14471"/>
                    <a:pt x="7997" y="15499"/>
                    <a:pt x="8350" y="16656"/>
                  </a:cubicBezTo>
                  <a:cubicBezTo>
                    <a:pt x="8702" y="17813"/>
                    <a:pt x="9408" y="19099"/>
                    <a:pt x="10025" y="19935"/>
                  </a:cubicBezTo>
                  <a:cubicBezTo>
                    <a:pt x="10642" y="20771"/>
                    <a:pt x="11171" y="21156"/>
                    <a:pt x="11700" y="21349"/>
                  </a:cubicBezTo>
                  <a:cubicBezTo>
                    <a:pt x="12229" y="21542"/>
                    <a:pt x="12758" y="21542"/>
                    <a:pt x="13375" y="20963"/>
                  </a:cubicBezTo>
                  <a:cubicBezTo>
                    <a:pt x="13992" y="20385"/>
                    <a:pt x="14697" y="19228"/>
                    <a:pt x="15403" y="17235"/>
                  </a:cubicBezTo>
                  <a:cubicBezTo>
                    <a:pt x="16108" y="15242"/>
                    <a:pt x="16813" y="12413"/>
                    <a:pt x="17166" y="10678"/>
                  </a:cubicBezTo>
                  <a:cubicBezTo>
                    <a:pt x="17519" y="8942"/>
                    <a:pt x="17519" y="8299"/>
                    <a:pt x="17430" y="7656"/>
                  </a:cubicBezTo>
                  <a:cubicBezTo>
                    <a:pt x="17342" y="7013"/>
                    <a:pt x="17166" y="6371"/>
                    <a:pt x="17034" y="6435"/>
                  </a:cubicBezTo>
                  <a:cubicBezTo>
                    <a:pt x="16902" y="6499"/>
                    <a:pt x="16813" y="7271"/>
                    <a:pt x="16769" y="9328"/>
                  </a:cubicBezTo>
                  <a:cubicBezTo>
                    <a:pt x="16725" y="11385"/>
                    <a:pt x="16725" y="14728"/>
                    <a:pt x="16813" y="16849"/>
                  </a:cubicBezTo>
                  <a:cubicBezTo>
                    <a:pt x="16902" y="18971"/>
                    <a:pt x="17078" y="19871"/>
                    <a:pt x="17386" y="20321"/>
                  </a:cubicBezTo>
                  <a:cubicBezTo>
                    <a:pt x="17695" y="20771"/>
                    <a:pt x="18136" y="20771"/>
                    <a:pt x="18841" y="20513"/>
                  </a:cubicBezTo>
                  <a:cubicBezTo>
                    <a:pt x="19546" y="20256"/>
                    <a:pt x="20516" y="19742"/>
                    <a:pt x="21486" y="19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19303070" y="631593"/>
              <a:ext cx="197374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3375076" y="2805395"/>
              <a:ext cx="246718" cy="30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0" y="3224"/>
                  </a:moveTo>
                  <a:cubicBezTo>
                    <a:pt x="288" y="2087"/>
                    <a:pt x="576" y="950"/>
                    <a:pt x="1440" y="381"/>
                  </a:cubicBezTo>
                  <a:cubicBezTo>
                    <a:pt x="2304" y="-187"/>
                    <a:pt x="3744" y="-187"/>
                    <a:pt x="5040" y="836"/>
                  </a:cubicBezTo>
                  <a:cubicBezTo>
                    <a:pt x="6336" y="1859"/>
                    <a:pt x="7488" y="3906"/>
                    <a:pt x="8784" y="7089"/>
                  </a:cubicBezTo>
                  <a:cubicBezTo>
                    <a:pt x="10080" y="10272"/>
                    <a:pt x="11520" y="14592"/>
                    <a:pt x="12672" y="17207"/>
                  </a:cubicBezTo>
                  <a:cubicBezTo>
                    <a:pt x="13824" y="19821"/>
                    <a:pt x="14688" y="20731"/>
                    <a:pt x="15840" y="21072"/>
                  </a:cubicBezTo>
                  <a:cubicBezTo>
                    <a:pt x="16992" y="21413"/>
                    <a:pt x="18432" y="21186"/>
                    <a:pt x="19440" y="20504"/>
                  </a:cubicBezTo>
                  <a:cubicBezTo>
                    <a:pt x="20448" y="19821"/>
                    <a:pt x="21024" y="18685"/>
                    <a:pt x="21600" y="17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3444157" y="2842170"/>
              <a:ext cx="157899" cy="24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5184"/>
                    <a:pt x="10800" y="10368"/>
                    <a:pt x="7200" y="13968"/>
                  </a:cubicBezTo>
                  <a:cubicBezTo>
                    <a:pt x="3600" y="17568"/>
                    <a:pt x="1800" y="195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3799428" y="3039542"/>
              <a:ext cx="19738" cy="177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4152817" y="2854286"/>
              <a:ext cx="307811" cy="25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049" extrusionOk="0">
                  <a:moveTo>
                    <a:pt x="11043" y="3914"/>
                  </a:moveTo>
                  <a:cubicBezTo>
                    <a:pt x="10589" y="2547"/>
                    <a:pt x="10134" y="1180"/>
                    <a:pt x="9111" y="497"/>
                  </a:cubicBezTo>
                  <a:cubicBezTo>
                    <a:pt x="8088" y="-187"/>
                    <a:pt x="6496" y="-187"/>
                    <a:pt x="4791" y="633"/>
                  </a:cubicBezTo>
                  <a:cubicBezTo>
                    <a:pt x="3086" y="1453"/>
                    <a:pt x="1267" y="3094"/>
                    <a:pt x="471" y="5418"/>
                  </a:cubicBezTo>
                  <a:cubicBezTo>
                    <a:pt x="-325" y="7742"/>
                    <a:pt x="-98" y="10750"/>
                    <a:pt x="1039" y="12937"/>
                  </a:cubicBezTo>
                  <a:cubicBezTo>
                    <a:pt x="2176" y="15124"/>
                    <a:pt x="4222" y="16491"/>
                    <a:pt x="6382" y="16765"/>
                  </a:cubicBezTo>
                  <a:cubicBezTo>
                    <a:pt x="8542" y="17038"/>
                    <a:pt x="10816" y="16218"/>
                    <a:pt x="12180" y="15124"/>
                  </a:cubicBezTo>
                  <a:cubicBezTo>
                    <a:pt x="13545" y="14031"/>
                    <a:pt x="13999" y="12664"/>
                    <a:pt x="14113" y="10750"/>
                  </a:cubicBezTo>
                  <a:cubicBezTo>
                    <a:pt x="14227" y="8836"/>
                    <a:pt x="13999" y="6375"/>
                    <a:pt x="13772" y="5828"/>
                  </a:cubicBezTo>
                  <a:cubicBezTo>
                    <a:pt x="13544" y="5281"/>
                    <a:pt x="13317" y="6648"/>
                    <a:pt x="13203" y="8699"/>
                  </a:cubicBezTo>
                  <a:cubicBezTo>
                    <a:pt x="13090" y="10750"/>
                    <a:pt x="13090" y="13484"/>
                    <a:pt x="13886" y="15808"/>
                  </a:cubicBezTo>
                  <a:cubicBezTo>
                    <a:pt x="14681" y="18132"/>
                    <a:pt x="16273" y="20046"/>
                    <a:pt x="17637" y="20729"/>
                  </a:cubicBezTo>
                  <a:cubicBezTo>
                    <a:pt x="19001" y="21413"/>
                    <a:pt x="20138" y="20866"/>
                    <a:pt x="21275" y="20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4569182" y="3069148"/>
              <a:ext cx="29607" cy="21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4115225" y="2516504"/>
              <a:ext cx="328956" cy="128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277"/>
                  </a:moveTo>
                  <a:cubicBezTo>
                    <a:pt x="5400" y="19385"/>
                    <a:pt x="10800" y="20492"/>
                    <a:pt x="14040" y="21046"/>
                  </a:cubicBezTo>
                  <a:cubicBezTo>
                    <a:pt x="17280" y="21600"/>
                    <a:pt x="18360" y="21600"/>
                    <a:pt x="19440" y="21600"/>
                  </a:cubicBezTo>
                  <a:cubicBezTo>
                    <a:pt x="20520" y="21600"/>
                    <a:pt x="21600" y="21600"/>
                    <a:pt x="21600" y="18000"/>
                  </a:cubicBezTo>
                  <a:cubicBezTo>
                    <a:pt x="21600" y="14400"/>
                    <a:pt x="20520" y="7200"/>
                    <a:pt x="194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5072484" y="2901793"/>
              <a:ext cx="325666" cy="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327" y="13500"/>
                    <a:pt x="12655" y="6300"/>
                    <a:pt x="16473" y="2700"/>
                  </a:cubicBezTo>
                  <a:cubicBezTo>
                    <a:pt x="20291" y="-900"/>
                    <a:pt x="21600" y="-900"/>
                    <a:pt x="21600" y="2700"/>
                  </a:cubicBezTo>
                  <a:cubicBezTo>
                    <a:pt x="21600" y="6300"/>
                    <a:pt x="20291" y="13500"/>
                    <a:pt x="1898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5181039" y="2822432"/>
              <a:ext cx="69081" cy="20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5802763" y="2901382"/>
              <a:ext cx="98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6000136" y="2881644"/>
              <a:ext cx="19739" cy="1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6197509" y="2901382"/>
              <a:ext cx="9869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6690941" y="2901382"/>
              <a:ext cx="3355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6829102" y="2782958"/>
              <a:ext cx="39475" cy="27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400"/>
                    <a:pt x="14400" y="10800"/>
                    <a:pt x="18000" y="14400"/>
                  </a:cubicBezTo>
                  <a:cubicBezTo>
                    <a:pt x="21600" y="18000"/>
                    <a:pt x="216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7608725" y="2776588"/>
              <a:ext cx="246717" cy="331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0" y="3552"/>
                  </a:moveTo>
                  <a:cubicBezTo>
                    <a:pt x="1440" y="2294"/>
                    <a:pt x="2880" y="1035"/>
                    <a:pt x="4320" y="406"/>
                  </a:cubicBezTo>
                  <a:cubicBezTo>
                    <a:pt x="5760" y="-223"/>
                    <a:pt x="7200" y="-223"/>
                    <a:pt x="8352" y="1140"/>
                  </a:cubicBezTo>
                  <a:cubicBezTo>
                    <a:pt x="9504" y="2503"/>
                    <a:pt x="10368" y="5229"/>
                    <a:pt x="11376" y="8690"/>
                  </a:cubicBezTo>
                  <a:cubicBezTo>
                    <a:pt x="12384" y="12150"/>
                    <a:pt x="13536" y="16344"/>
                    <a:pt x="14832" y="18651"/>
                  </a:cubicBezTo>
                  <a:cubicBezTo>
                    <a:pt x="16128" y="20958"/>
                    <a:pt x="17568" y="21377"/>
                    <a:pt x="18720" y="21062"/>
                  </a:cubicBezTo>
                  <a:cubicBezTo>
                    <a:pt x="19872" y="20748"/>
                    <a:pt x="20736" y="19699"/>
                    <a:pt x="21600" y="18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7618594" y="2822432"/>
              <a:ext cx="217111" cy="26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18" y="4000"/>
                    <a:pt x="12436" y="8000"/>
                    <a:pt x="8836" y="11600"/>
                  </a:cubicBezTo>
                  <a:cubicBezTo>
                    <a:pt x="5236" y="15200"/>
                    <a:pt x="2618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7973865" y="3029674"/>
              <a:ext cx="167769" cy="16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118"/>
                    <a:pt x="1694" y="4235"/>
                    <a:pt x="2329" y="6353"/>
                  </a:cubicBezTo>
                  <a:cubicBezTo>
                    <a:pt x="2965" y="8471"/>
                    <a:pt x="3388" y="10588"/>
                    <a:pt x="4447" y="10376"/>
                  </a:cubicBezTo>
                  <a:cubicBezTo>
                    <a:pt x="5506" y="10165"/>
                    <a:pt x="7200" y="7624"/>
                    <a:pt x="9318" y="5929"/>
                  </a:cubicBezTo>
                  <a:cubicBezTo>
                    <a:pt x="11435" y="4235"/>
                    <a:pt x="13976" y="3388"/>
                    <a:pt x="15671" y="4024"/>
                  </a:cubicBezTo>
                  <a:cubicBezTo>
                    <a:pt x="17365" y="4659"/>
                    <a:pt x="18212" y="6776"/>
                    <a:pt x="19059" y="9953"/>
                  </a:cubicBezTo>
                  <a:cubicBezTo>
                    <a:pt x="19906" y="13129"/>
                    <a:pt x="20753" y="1736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8527977" y="2848291"/>
              <a:ext cx="304462" cy="26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68" extrusionOk="0">
                  <a:moveTo>
                    <a:pt x="12438" y="2738"/>
                  </a:moveTo>
                  <a:cubicBezTo>
                    <a:pt x="11741" y="1658"/>
                    <a:pt x="11044" y="578"/>
                    <a:pt x="9302" y="173"/>
                  </a:cubicBezTo>
                  <a:cubicBezTo>
                    <a:pt x="7561" y="-232"/>
                    <a:pt x="4773" y="38"/>
                    <a:pt x="2915" y="1388"/>
                  </a:cubicBezTo>
                  <a:cubicBezTo>
                    <a:pt x="1057" y="2738"/>
                    <a:pt x="128" y="5168"/>
                    <a:pt x="12" y="7598"/>
                  </a:cubicBezTo>
                  <a:cubicBezTo>
                    <a:pt x="-104" y="10028"/>
                    <a:pt x="593" y="12458"/>
                    <a:pt x="1986" y="14078"/>
                  </a:cubicBezTo>
                  <a:cubicBezTo>
                    <a:pt x="3380" y="15698"/>
                    <a:pt x="5470" y="16508"/>
                    <a:pt x="7096" y="16778"/>
                  </a:cubicBezTo>
                  <a:cubicBezTo>
                    <a:pt x="8722" y="17048"/>
                    <a:pt x="9883" y="16778"/>
                    <a:pt x="11044" y="14888"/>
                  </a:cubicBezTo>
                  <a:cubicBezTo>
                    <a:pt x="12206" y="12998"/>
                    <a:pt x="13367" y="9488"/>
                    <a:pt x="13831" y="7058"/>
                  </a:cubicBezTo>
                  <a:cubicBezTo>
                    <a:pt x="14296" y="4628"/>
                    <a:pt x="14064" y="3278"/>
                    <a:pt x="13715" y="3278"/>
                  </a:cubicBezTo>
                  <a:cubicBezTo>
                    <a:pt x="13367" y="3278"/>
                    <a:pt x="12902" y="4628"/>
                    <a:pt x="13135" y="7058"/>
                  </a:cubicBezTo>
                  <a:cubicBezTo>
                    <a:pt x="13367" y="9488"/>
                    <a:pt x="14296" y="12998"/>
                    <a:pt x="15806" y="15563"/>
                  </a:cubicBezTo>
                  <a:cubicBezTo>
                    <a:pt x="17315" y="18128"/>
                    <a:pt x="19406" y="19748"/>
                    <a:pt x="21496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8950862" y="3049411"/>
              <a:ext cx="187505" cy="19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1800"/>
                    <a:pt x="1516" y="3600"/>
                    <a:pt x="2084" y="5400"/>
                  </a:cubicBezTo>
                  <a:cubicBezTo>
                    <a:pt x="2653" y="7200"/>
                    <a:pt x="3032" y="9000"/>
                    <a:pt x="4168" y="9180"/>
                  </a:cubicBezTo>
                  <a:cubicBezTo>
                    <a:pt x="5305" y="9360"/>
                    <a:pt x="7200" y="7920"/>
                    <a:pt x="8716" y="6480"/>
                  </a:cubicBezTo>
                  <a:cubicBezTo>
                    <a:pt x="10232" y="5040"/>
                    <a:pt x="11368" y="3600"/>
                    <a:pt x="12884" y="2520"/>
                  </a:cubicBezTo>
                  <a:cubicBezTo>
                    <a:pt x="14400" y="1440"/>
                    <a:pt x="16295" y="720"/>
                    <a:pt x="17432" y="1260"/>
                  </a:cubicBezTo>
                  <a:cubicBezTo>
                    <a:pt x="18568" y="1800"/>
                    <a:pt x="18947" y="3600"/>
                    <a:pt x="19516" y="7200"/>
                  </a:cubicBezTo>
                  <a:cubicBezTo>
                    <a:pt x="20084" y="10800"/>
                    <a:pt x="20842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8437691" y="2477030"/>
              <a:ext cx="372355" cy="1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21600"/>
                  </a:moveTo>
                  <a:cubicBezTo>
                    <a:pt x="4547" y="20945"/>
                    <a:pt x="9095" y="20291"/>
                    <a:pt x="12316" y="19964"/>
                  </a:cubicBezTo>
                  <a:cubicBezTo>
                    <a:pt x="15537" y="19636"/>
                    <a:pt x="17432" y="19636"/>
                    <a:pt x="18853" y="19636"/>
                  </a:cubicBezTo>
                  <a:cubicBezTo>
                    <a:pt x="20274" y="19636"/>
                    <a:pt x="21221" y="19636"/>
                    <a:pt x="21411" y="17673"/>
                  </a:cubicBezTo>
                  <a:cubicBezTo>
                    <a:pt x="21600" y="15709"/>
                    <a:pt x="21032" y="11782"/>
                    <a:pt x="20179" y="8509"/>
                  </a:cubicBezTo>
                  <a:cubicBezTo>
                    <a:pt x="19326" y="5236"/>
                    <a:pt x="18189" y="2618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9631798" y="2852038"/>
              <a:ext cx="296060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9651535" y="2970462"/>
              <a:ext cx="305929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10338499" y="2822432"/>
              <a:ext cx="281882" cy="23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198" extrusionOk="0">
                  <a:moveTo>
                    <a:pt x="11332" y="1800"/>
                  </a:moveTo>
                  <a:cubicBezTo>
                    <a:pt x="10350" y="900"/>
                    <a:pt x="9368" y="0"/>
                    <a:pt x="7650" y="0"/>
                  </a:cubicBezTo>
                  <a:cubicBezTo>
                    <a:pt x="5932" y="0"/>
                    <a:pt x="3477" y="900"/>
                    <a:pt x="1882" y="2700"/>
                  </a:cubicBezTo>
                  <a:cubicBezTo>
                    <a:pt x="286" y="4500"/>
                    <a:pt x="-450" y="7200"/>
                    <a:pt x="286" y="10500"/>
                  </a:cubicBezTo>
                  <a:cubicBezTo>
                    <a:pt x="1023" y="13800"/>
                    <a:pt x="3232" y="17700"/>
                    <a:pt x="6300" y="19650"/>
                  </a:cubicBezTo>
                  <a:cubicBezTo>
                    <a:pt x="9368" y="21600"/>
                    <a:pt x="13295" y="21600"/>
                    <a:pt x="16241" y="20250"/>
                  </a:cubicBezTo>
                  <a:cubicBezTo>
                    <a:pt x="19186" y="18900"/>
                    <a:pt x="21150" y="16200"/>
                    <a:pt x="21027" y="12900"/>
                  </a:cubicBezTo>
                  <a:cubicBezTo>
                    <a:pt x="20905" y="9600"/>
                    <a:pt x="18695" y="5700"/>
                    <a:pt x="16241" y="3600"/>
                  </a:cubicBezTo>
                  <a:cubicBezTo>
                    <a:pt x="13786" y="1500"/>
                    <a:pt x="11086" y="1200"/>
                    <a:pt x="8386" y="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11072620" y="3177703"/>
              <a:ext cx="39476" cy="1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11901586" y="2776446"/>
              <a:ext cx="286192" cy="31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2445"/>
                  </a:moveTo>
                  <a:cubicBezTo>
                    <a:pt x="993" y="1554"/>
                    <a:pt x="1986" y="664"/>
                    <a:pt x="3228" y="218"/>
                  </a:cubicBezTo>
                  <a:cubicBezTo>
                    <a:pt x="4469" y="-227"/>
                    <a:pt x="5959" y="-227"/>
                    <a:pt x="7697" y="2557"/>
                  </a:cubicBezTo>
                  <a:cubicBezTo>
                    <a:pt x="9434" y="5340"/>
                    <a:pt x="11421" y="10907"/>
                    <a:pt x="12786" y="14359"/>
                  </a:cubicBezTo>
                  <a:cubicBezTo>
                    <a:pt x="14152" y="17810"/>
                    <a:pt x="14897" y="19146"/>
                    <a:pt x="15890" y="20037"/>
                  </a:cubicBezTo>
                  <a:cubicBezTo>
                    <a:pt x="16883" y="20928"/>
                    <a:pt x="18124" y="21373"/>
                    <a:pt x="19117" y="21039"/>
                  </a:cubicBezTo>
                  <a:cubicBezTo>
                    <a:pt x="20110" y="20705"/>
                    <a:pt x="20855" y="19592"/>
                    <a:pt x="21600" y="18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11945558" y="2800561"/>
              <a:ext cx="232351" cy="26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248" extrusionOk="0">
                  <a:moveTo>
                    <a:pt x="21488" y="168"/>
                  </a:moveTo>
                  <a:cubicBezTo>
                    <a:pt x="19663" y="-92"/>
                    <a:pt x="17837" y="-352"/>
                    <a:pt x="15099" y="1860"/>
                  </a:cubicBezTo>
                  <a:cubicBezTo>
                    <a:pt x="12361" y="4072"/>
                    <a:pt x="8711" y="8756"/>
                    <a:pt x="6277" y="11749"/>
                  </a:cubicBezTo>
                  <a:cubicBezTo>
                    <a:pt x="3843" y="14742"/>
                    <a:pt x="2626" y="16043"/>
                    <a:pt x="1713" y="17344"/>
                  </a:cubicBezTo>
                  <a:cubicBezTo>
                    <a:pt x="801" y="18646"/>
                    <a:pt x="192" y="19947"/>
                    <a:pt x="40" y="20597"/>
                  </a:cubicBezTo>
                  <a:cubicBezTo>
                    <a:pt x="-112" y="21248"/>
                    <a:pt x="192" y="21248"/>
                    <a:pt x="496" y="21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12306201" y="3009937"/>
              <a:ext cx="2439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1920"/>
                    <a:pt x="16200" y="3840"/>
                    <a:pt x="18900" y="7440"/>
                  </a:cubicBezTo>
                  <a:cubicBezTo>
                    <a:pt x="21600" y="11040"/>
                    <a:pt x="18900" y="16320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12493704" y="3138229"/>
              <a:ext cx="69082" cy="7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12878582" y="2871775"/>
              <a:ext cx="59213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13115429" y="2852038"/>
              <a:ext cx="9869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13263459" y="2861906"/>
              <a:ext cx="1" cy="1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>
              <a:off x="13381883" y="3049411"/>
              <a:ext cx="69081" cy="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>
              <a:off x="13924659" y="2717011"/>
              <a:ext cx="236849" cy="33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0" y="3507"/>
                  </a:moveTo>
                  <a:cubicBezTo>
                    <a:pt x="900" y="2273"/>
                    <a:pt x="1800" y="1038"/>
                    <a:pt x="3300" y="421"/>
                  </a:cubicBezTo>
                  <a:cubicBezTo>
                    <a:pt x="4800" y="-196"/>
                    <a:pt x="6900" y="-196"/>
                    <a:pt x="8400" y="833"/>
                  </a:cubicBezTo>
                  <a:cubicBezTo>
                    <a:pt x="9900" y="1861"/>
                    <a:pt x="10800" y="3918"/>
                    <a:pt x="11700" y="7107"/>
                  </a:cubicBezTo>
                  <a:cubicBezTo>
                    <a:pt x="12600" y="10295"/>
                    <a:pt x="13500" y="14615"/>
                    <a:pt x="14550" y="17290"/>
                  </a:cubicBezTo>
                  <a:cubicBezTo>
                    <a:pt x="15600" y="19964"/>
                    <a:pt x="16800" y="20993"/>
                    <a:pt x="18000" y="21198"/>
                  </a:cubicBezTo>
                  <a:cubicBezTo>
                    <a:pt x="19200" y="21404"/>
                    <a:pt x="20400" y="20787"/>
                    <a:pt x="21600" y="2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>
              <a:off x="13944396" y="2763220"/>
              <a:ext cx="236848" cy="24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288"/>
                    <a:pt x="18600" y="576"/>
                    <a:pt x="15000" y="4176"/>
                  </a:cubicBezTo>
                  <a:cubicBezTo>
                    <a:pt x="11400" y="7776"/>
                    <a:pt x="5700" y="146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>
              <a:off x="14250324" y="2960594"/>
              <a:ext cx="177636" cy="15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200" y="5625"/>
                  </a:cubicBezTo>
                  <a:cubicBezTo>
                    <a:pt x="4000" y="7650"/>
                    <a:pt x="4400" y="9900"/>
                    <a:pt x="5600" y="10350"/>
                  </a:cubicBezTo>
                  <a:cubicBezTo>
                    <a:pt x="6800" y="10800"/>
                    <a:pt x="8800" y="9450"/>
                    <a:pt x="11200" y="8550"/>
                  </a:cubicBezTo>
                  <a:cubicBezTo>
                    <a:pt x="13600" y="7650"/>
                    <a:pt x="16400" y="7200"/>
                    <a:pt x="18000" y="8100"/>
                  </a:cubicBezTo>
                  <a:cubicBezTo>
                    <a:pt x="19600" y="9000"/>
                    <a:pt x="20000" y="11250"/>
                    <a:pt x="20200" y="13500"/>
                  </a:cubicBezTo>
                  <a:cubicBezTo>
                    <a:pt x="20400" y="15750"/>
                    <a:pt x="20400" y="18000"/>
                    <a:pt x="20600" y="19350"/>
                  </a:cubicBezTo>
                  <a:cubicBezTo>
                    <a:pt x="20800" y="20700"/>
                    <a:pt x="21200" y="211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Line"/>
            <p:cNvSpPr/>
            <p:nvPr/>
          </p:nvSpPr>
          <p:spPr>
            <a:xfrm>
              <a:off x="14793100" y="2735079"/>
              <a:ext cx="236849" cy="28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277" extrusionOk="0">
                  <a:moveTo>
                    <a:pt x="18389" y="1380"/>
                  </a:moveTo>
                  <a:cubicBezTo>
                    <a:pt x="14886" y="635"/>
                    <a:pt x="11384" y="-110"/>
                    <a:pt x="8319" y="14"/>
                  </a:cubicBezTo>
                  <a:cubicBezTo>
                    <a:pt x="5254" y="138"/>
                    <a:pt x="2627" y="1131"/>
                    <a:pt x="1167" y="3614"/>
                  </a:cubicBezTo>
                  <a:cubicBezTo>
                    <a:pt x="-292" y="6097"/>
                    <a:pt x="-584" y="10069"/>
                    <a:pt x="1459" y="13297"/>
                  </a:cubicBezTo>
                  <a:cubicBezTo>
                    <a:pt x="3503" y="16524"/>
                    <a:pt x="7881" y="19007"/>
                    <a:pt x="10946" y="20249"/>
                  </a:cubicBezTo>
                  <a:cubicBezTo>
                    <a:pt x="14011" y="21490"/>
                    <a:pt x="15762" y="21490"/>
                    <a:pt x="17221" y="20869"/>
                  </a:cubicBezTo>
                  <a:cubicBezTo>
                    <a:pt x="18681" y="20249"/>
                    <a:pt x="19848" y="19007"/>
                    <a:pt x="21016" y="17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14753624" y="2852038"/>
              <a:ext cx="197373" cy="2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15375350" y="2684271"/>
              <a:ext cx="19739" cy="305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06"/>
                    <a:pt x="7199" y="11613"/>
                    <a:pt x="10799" y="15213"/>
                  </a:cubicBezTo>
                  <a:cubicBezTo>
                    <a:pt x="14399" y="18813"/>
                    <a:pt x="18000" y="20206"/>
                    <a:pt x="19800" y="20903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15424693" y="2704009"/>
              <a:ext cx="48779" cy="28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4221"/>
                    <a:pt x="16200" y="8441"/>
                    <a:pt x="18900" y="12041"/>
                  </a:cubicBezTo>
                  <a:cubicBezTo>
                    <a:pt x="21600" y="15641"/>
                    <a:pt x="18900" y="18621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15404954" y="2652777"/>
              <a:ext cx="384879" cy="376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0" y="5743"/>
                  </a:moveTo>
                  <a:cubicBezTo>
                    <a:pt x="369" y="4052"/>
                    <a:pt x="738" y="2362"/>
                    <a:pt x="2492" y="1329"/>
                  </a:cubicBezTo>
                  <a:cubicBezTo>
                    <a:pt x="4246" y="296"/>
                    <a:pt x="7385" y="-80"/>
                    <a:pt x="9785" y="14"/>
                  </a:cubicBezTo>
                  <a:cubicBezTo>
                    <a:pt x="12185" y="108"/>
                    <a:pt x="13846" y="671"/>
                    <a:pt x="14954" y="1892"/>
                  </a:cubicBezTo>
                  <a:cubicBezTo>
                    <a:pt x="16062" y="3113"/>
                    <a:pt x="16615" y="4991"/>
                    <a:pt x="15692" y="6494"/>
                  </a:cubicBezTo>
                  <a:cubicBezTo>
                    <a:pt x="14769" y="7997"/>
                    <a:pt x="12369" y="9123"/>
                    <a:pt x="10154" y="9687"/>
                  </a:cubicBezTo>
                  <a:cubicBezTo>
                    <a:pt x="7938" y="10250"/>
                    <a:pt x="5908" y="10250"/>
                    <a:pt x="4431" y="10157"/>
                  </a:cubicBezTo>
                  <a:cubicBezTo>
                    <a:pt x="2954" y="10063"/>
                    <a:pt x="2031" y="9875"/>
                    <a:pt x="2031" y="9687"/>
                  </a:cubicBezTo>
                  <a:cubicBezTo>
                    <a:pt x="2031" y="9499"/>
                    <a:pt x="2954" y="9311"/>
                    <a:pt x="4523" y="9687"/>
                  </a:cubicBezTo>
                  <a:cubicBezTo>
                    <a:pt x="6092" y="10063"/>
                    <a:pt x="8308" y="11002"/>
                    <a:pt x="10985" y="12974"/>
                  </a:cubicBezTo>
                  <a:cubicBezTo>
                    <a:pt x="13662" y="14946"/>
                    <a:pt x="16800" y="17951"/>
                    <a:pt x="18646" y="19548"/>
                  </a:cubicBezTo>
                  <a:cubicBezTo>
                    <a:pt x="20492" y="21144"/>
                    <a:pt x="21046" y="21332"/>
                    <a:pt x="21600" y="2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16056287" y="3029674"/>
              <a:ext cx="9869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11684476" y="671068"/>
              <a:ext cx="246717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11714082" y="789491"/>
              <a:ext cx="305928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Line"/>
            <p:cNvSpPr/>
            <p:nvPr/>
          </p:nvSpPr>
          <p:spPr>
            <a:xfrm>
              <a:off x="12494655" y="29605"/>
              <a:ext cx="127343" cy="187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21440" y="0"/>
                  </a:moveTo>
                  <a:cubicBezTo>
                    <a:pt x="16455" y="568"/>
                    <a:pt x="11471" y="1137"/>
                    <a:pt x="8701" y="2065"/>
                  </a:cubicBezTo>
                  <a:cubicBezTo>
                    <a:pt x="5932" y="2994"/>
                    <a:pt x="5378" y="4282"/>
                    <a:pt x="5101" y="5760"/>
                  </a:cubicBezTo>
                  <a:cubicBezTo>
                    <a:pt x="4825" y="7238"/>
                    <a:pt x="4825" y="8905"/>
                    <a:pt x="4825" y="10421"/>
                  </a:cubicBezTo>
                  <a:cubicBezTo>
                    <a:pt x="4825" y="11937"/>
                    <a:pt x="4825" y="13301"/>
                    <a:pt x="4271" y="14419"/>
                  </a:cubicBezTo>
                  <a:cubicBezTo>
                    <a:pt x="3717" y="15537"/>
                    <a:pt x="2609" y="16408"/>
                    <a:pt x="1778" y="17318"/>
                  </a:cubicBezTo>
                  <a:cubicBezTo>
                    <a:pt x="948" y="18227"/>
                    <a:pt x="394" y="19175"/>
                    <a:pt x="117" y="19743"/>
                  </a:cubicBezTo>
                  <a:cubicBezTo>
                    <a:pt x="-160" y="20312"/>
                    <a:pt x="-160" y="20501"/>
                    <a:pt x="2609" y="20747"/>
                  </a:cubicBezTo>
                  <a:cubicBezTo>
                    <a:pt x="5378" y="20994"/>
                    <a:pt x="10917" y="21297"/>
                    <a:pt x="164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12976422" y="86922"/>
              <a:ext cx="227827" cy="15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029" extrusionOk="0">
                  <a:moveTo>
                    <a:pt x="9337" y="2959"/>
                  </a:moveTo>
                  <a:cubicBezTo>
                    <a:pt x="8102" y="1609"/>
                    <a:pt x="6868" y="259"/>
                    <a:pt x="5480" y="34"/>
                  </a:cubicBezTo>
                  <a:cubicBezTo>
                    <a:pt x="4091" y="-191"/>
                    <a:pt x="2548" y="709"/>
                    <a:pt x="1468" y="2284"/>
                  </a:cubicBezTo>
                  <a:cubicBezTo>
                    <a:pt x="388" y="3859"/>
                    <a:pt x="-229" y="6109"/>
                    <a:pt x="80" y="9259"/>
                  </a:cubicBezTo>
                  <a:cubicBezTo>
                    <a:pt x="388" y="12409"/>
                    <a:pt x="1622" y="16459"/>
                    <a:pt x="3011" y="18484"/>
                  </a:cubicBezTo>
                  <a:cubicBezTo>
                    <a:pt x="4400" y="20509"/>
                    <a:pt x="5942" y="20509"/>
                    <a:pt x="7485" y="18484"/>
                  </a:cubicBezTo>
                  <a:cubicBezTo>
                    <a:pt x="9028" y="16459"/>
                    <a:pt x="10571" y="12409"/>
                    <a:pt x="11342" y="9259"/>
                  </a:cubicBezTo>
                  <a:cubicBezTo>
                    <a:pt x="12114" y="6109"/>
                    <a:pt x="12114" y="3859"/>
                    <a:pt x="11805" y="3859"/>
                  </a:cubicBezTo>
                  <a:cubicBezTo>
                    <a:pt x="11497" y="3859"/>
                    <a:pt x="10880" y="6109"/>
                    <a:pt x="10571" y="8359"/>
                  </a:cubicBezTo>
                  <a:cubicBezTo>
                    <a:pt x="10262" y="10609"/>
                    <a:pt x="10262" y="12859"/>
                    <a:pt x="11497" y="15109"/>
                  </a:cubicBezTo>
                  <a:cubicBezTo>
                    <a:pt x="12731" y="17359"/>
                    <a:pt x="15200" y="19609"/>
                    <a:pt x="17051" y="20509"/>
                  </a:cubicBezTo>
                  <a:cubicBezTo>
                    <a:pt x="18902" y="21409"/>
                    <a:pt x="20137" y="20959"/>
                    <a:pt x="21371" y="20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13283196" y="157898"/>
              <a:ext cx="19738" cy="12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13391752" y="187504"/>
              <a:ext cx="49344" cy="15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4950"/>
                    <a:pt x="8640" y="9900"/>
                    <a:pt x="12240" y="13500"/>
                  </a:cubicBezTo>
                  <a:cubicBezTo>
                    <a:pt x="15840" y="17100"/>
                    <a:pt x="18720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Line"/>
            <p:cNvSpPr/>
            <p:nvPr/>
          </p:nvSpPr>
          <p:spPr>
            <a:xfrm>
              <a:off x="14027243" y="90281"/>
              <a:ext cx="262557" cy="18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31" extrusionOk="0">
                  <a:moveTo>
                    <a:pt x="10884" y="2105"/>
                  </a:moveTo>
                  <a:cubicBezTo>
                    <a:pt x="9817" y="968"/>
                    <a:pt x="8751" y="-169"/>
                    <a:pt x="6884" y="20"/>
                  </a:cubicBezTo>
                  <a:cubicBezTo>
                    <a:pt x="5017" y="210"/>
                    <a:pt x="2351" y="1726"/>
                    <a:pt x="1017" y="3999"/>
                  </a:cubicBezTo>
                  <a:cubicBezTo>
                    <a:pt x="-316" y="6273"/>
                    <a:pt x="-316" y="9305"/>
                    <a:pt x="884" y="11578"/>
                  </a:cubicBezTo>
                  <a:cubicBezTo>
                    <a:pt x="2084" y="13852"/>
                    <a:pt x="4484" y="15368"/>
                    <a:pt x="6351" y="15936"/>
                  </a:cubicBezTo>
                  <a:cubicBezTo>
                    <a:pt x="8217" y="16505"/>
                    <a:pt x="9551" y="16126"/>
                    <a:pt x="10617" y="15178"/>
                  </a:cubicBezTo>
                  <a:cubicBezTo>
                    <a:pt x="11684" y="14231"/>
                    <a:pt x="12484" y="12715"/>
                    <a:pt x="13017" y="11010"/>
                  </a:cubicBezTo>
                  <a:cubicBezTo>
                    <a:pt x="13551" y="9305"/>
                    <a:pt x="13817" y="7410"/>
                    <a:pt x="13684" y="7410"/>
                  </a:cubicBezTo>
                  <a:cubicBezTo>
                    <a:pt x="13551" y="7410"/>
                    <a:pt x="13017" y="9305"/>
                    <a:pt x="12884" y="11199"/>
                  </a:cubicBezTo>
                  <a:cubicBezTo>
                    <a:pt x="12751" y="13094"/>
                    <a:pt x="13017" y="14989"/>
                    <a:pt x="14484" y="16694"/>
                  </a:cubicBezTo>
                  <a:cubicBezTo>
                    <a:pt x="15951" y="18399"/>
                    <a:pt x="18617" y="19915"/>
                    <a:pt x="21284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7" name="Line"/>
            <p:cNvSpPr/>
            <p:nvPr/>
          </p:nvSpPr>
          <p:spPr>
            <a:xfrm>
              <a:off x="14358879" y="207241"/>
              <a:ext cx="9869" cy="11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8" name="Line"/>
            <p:cNvSpPr/>
            <p:nvPr/>
          </p:nvSpPr>
          <p:spPr>
            <a:xfrm>
              <a:off x="14506493" y="212458"/>
              <a:ext cx="158314" cy="14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214" extrusionOk="0">
                  <a:moveTo>
                    <a:pt x="1378" y="694"/>
                  </a:moveTo>
                  <a:cubicBezTo>
                    <a:pt x="3582" y="203"/>
                    <a:pt x="5786" y="-288"/>
                    <a:pt x="7770" y="203"/>
                  </a:cubicBezTo>
                  <a:cubicBezTo>
                    <a:pt x="9754" y="694"/>
                    <a:pt x="11517" y="2167"/>
                    <a:pt x="12178" y="4130"/>
                  </a:cubicBezTo>
                  <a:cubicBezTo>
                    <a:pt x="12840" y="6094"/>
                    <a:pt x="12399" y="8548"/>
                    <a:pt x="11297" y="10757"/>
                  </a:cubicBezTo>
                  <a:cubicBezTo>
                    <a:pt x="10195" y="12967"/>
                    <a:pt x="8431" y="14930"/>
                    <a:pt x="6007" y="16648"/>
                  </a:cubicBezTo>
                  <a:cubicBezTo>
                    <a:pt x="3582" y="18367"/>
                    <a:pt x="497" y="19839"/>
                    <a:pt x="56" y="20576"/>
                  </a:cubicBezTo>
                  <a:cubicBezTo>
                    <a:pt x="-385" y="21312"/>
                    <a:pt x="1819" y="21312"/>
                    <a:pt x="5786" y="21067"/>
                  </a:cubicBezTo>
                  <a:cubicBezTo>
                    <a:pt x="9754" y="20821"/>
                    <a:pt x="15484" y="20330"/>
                    <a:pt x="21215" y="19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15089160" y="177635"/>
              <a:ext cx="39474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15306267" y="157898"/>
              <a:ext cx="19739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15543117" y="167767"/>
              <a:ext cx="1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16088361" y="74297"/>
              <a:ext cx="224510" cy="21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05" extrusionOk="0">
                  <a:moveTo>
                    <a:pt x="12913" y="470"/>
                  </a:moveTo>
                  <a:cubicBezTo>
                    <a:pt x="9782" y="137"/>
                    <a:pt x="6652" y="-195"/>
                    <a:pt x="4461" y="137"/>
                  </a:cubicBezTo>
                  <a:cubicBezTo>
                    <a:pt x="2269" y="470"/>
                    <a:pt x="1017" y="1467"/>
                    <a:pt x="391" y="3627"/>
                  </a:cubicBezTo>
                  <a:cubicBezTo>
                    <a:pt x="-235" y="5787"/>
                    <a:pt x="-235" y="9110"/>
                    <a:pt x="1330" y="11436"/>
                  </a:cubicBezTo>
                  <a:cubicBezTo>
                    <a:pt x="2895" y="13762"/>
                    <a:pt x="6026" y="15091"/>
                    <a:pt x="8374" y="15590"/>
                  </a:cubicBezTo>
                  <a:cubicBezTo>
                    <a:pt x="10722" y="16088"/>
                    <a:pt x="12287" y="15756"/>
                    <a:pt x="13382" y="14759"/>
                  </a:cubicBezTo>
                  <a:cubicBezTo>
                    <a:pt x="14478" y="13762"/>
                    <a:pt x="15104" y="12100"/>
                    <a:pt x="15104" y="9940"/>
                  </a:cubicBezTo>
                  <a:cubicBezTo>
                    <a:pt x="15104" y="7780"/>
                    <a:pt x="14478" y="5122"/>
                    <a:pt x="14165" y="4790"/>
                  </a:cubicBezTo>
                  <a:cubicBezTo>
                    <a:pt x="13852" y="4457"/>
                    <a:pt x="13852" y="6451"/>
                    <a:pt x="14478" y="9276"/>
                  </a:cubicBezTo>
                  <a:cubicBezTo>
                    <a:pt x="15104" y="12100"/>
                    <a:pt x="16356" y="15756"/>
                    <a:pt x="17608" y="17916"/>
                  </a:cubicBezTo>
                  <a:cubicBezTo>
                    <a:pt x="18861" y="20076"/>
                    <a:pt x="20113" y="20740"/>
                    <a:pt x="21365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16470768" y="217110"/>
              <a:ext cx="29609" cy="12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16628667" y="226979"/>
              <a:ext cx="236849" cy="8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0"/>
                  </a:moveTo>
                  <a:cubicBezTo>
                    <a:pt x="600" y="4000"/>
                    <a:pt x="1200" y="8000"/>
                    <a:pt x="2250" y="10000"/>
                  </a:cubicBezTo>
                  <a:cubicBezTo>
                    <a:pt x="3300" y="12000"/>
                    <a:pt x="4800" y="12000"/>
                    <a:pt x="6300" y="9600"/>
                  </a:cubicBezTo>
                  <a:cubicBezTo>
                    <a:pt x="7800" y="7200"/>
                    <a:pt x="9300" y="2400"/>
                    <a:pt x="10050" y="2000"/>
                  </a:cubicBezTo>
                  <a:cubicBezTo>
                    <a:pt x="10800" y="1600"/>
                    <a:pt x="10800" y="5600"/>
                    <a:pt x="11100" y="9600"/>
                  </a:cubicBezTo>
                  <a:cubicBezTo>
                    <a:pt x="11400" y="13600"/>
                    <a:pt x="12000" y="17600"/>
                    <a:pt x="13050" y="19600"/>
                  </a:cubicBezTo>
                  <a:cubicBezTo>
                    <a:pt x="14100" y="21600"/>
                    <a:pt x="15600" y="21600"/>
                    <a:pt x="17100" y="21200"/>
                  </a:cubicBezTo>
                  <a:cubicBezTo>
                    <a:pt x="18600" y="20800"/>
                    <a:pt x="20100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13115429" y="1273055"/>
              <a:ext cx="9871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13125298" y="1391479"/>
              <a:ext cx="986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13125298" y="1470428"/>
              <a:ext cx="9869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12843667" y="1709691"/>
              <a:ext cx="271763" cy="194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36" extrusionOk="0">
                  <a:moveTo>
                    <a:pt x="11350" y="5136"/>
                  </a:moveTo>
                  <a:cubicBezTo>
                    <a:pt x="11350" y="3336"/>
                    <a:pt x="11350" y="1536"/>
                    <a:pt x="10569" y="636"/>
                  </a:cubicBezTo>
                  <a:cubicBezTo>
                    <a:pt x="9788" y="-264"/>
                    <a:pt x="8227" y="-264"/>
                    <a:pt x="6535" y="996"/>
                  </a:cubicBezTo>
                  <a:cubicBezTo>
                    <a:pt x="4844" y="2256"/>
                    <a:pt x="3022" y="4776"/>
                    <a:pt x="1851" y="6936"/>
                  </a:cubicBezTo>
                  <a:cubicBezTo>
                    <a:pt x="680" y="9096"/>
                    <a:pt x="159" y="10896"/>
                    <a:pt x="29" y="12696"/>
                  </a:cubicBezTo>
                  <a:cubicBezTo>
                    <a:pt x="-101" y="14496"/>
                    <a:pt x="159" y="16296"/>
                    <a:pt x="1591" y="17556"/>
                  </a:cubicBezTo>
                  <a:cubicBezTo>
                    <a:pt x="3022" y="18816"/>
                    <a:pt x="5624" y="19536"/>
                    <a:pt x="7967" y="18636"/>
                  </a:cubicBezTo>
                  <a:cubicBezTo>
                    <a:pt x="10309" y="17736"/>
                    <a:pt x="12391" y="15216"/>
                    <a:pt x="13301" y="12516"/>
                  </a:cubicBezTo>
                  <a:cubicBezTo>
                    <a:pt x="14212" y="9816"/>
                    <a:pt x="13952" y="6936"/>
                    <a:pt x="13692" y="6396"/>
                  </a:cubicBezTo>
                  <a:cubicBezTo>
                    <a:pt x="13432" y="5856"/>
                    <a:pt x="13171" y="7656"/>
                    <a:pt x="13041" y="9456"/>
                  </a:cubicBezTo>
                  <a:cubicBezTo>
                    <a:pt x="12911" y="11256"/>
                    <a:pt x="12911" y="13056"/>
                    <a:pt x="14342" y="15036"/>
                  </a:cubicBezTo>
                  <a:cubicBezTo>
                    <a:pt x="15774" y="17016"/>
                    <a:pt x="18636" y="19176"/>
                    <a:pt x="21499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13194379" y="1860100"/>
              <a:ext cx="256585" cy="93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5618"/>
                  </a:moveTo>
                  <a:cubicBezTo>
                    <a:pt x="831" y="2638"/>
                    <a:pt x="1662" y="-341"/>
                    <a:pt x="2354" y="31"/>
                  </a:cubicBezTo>
                  <a:cubicBezTo>
                    <a:pt x="3046" y="404"/>
                    <a:pt x="3600" y="4128"/>
                    <a:pt x="3877" y="7852"/>
                  </a:cubicBezTo>
                  <a:cubicBezTo>
                    <a:pt x="4154" y="11576"/>
                    <a:pt x="4154" y="15300"/>
                    <a:pt x="4846" y="14556"/>
                  </a:cubicBezTo>
                  <a:cubicBezTo>
                    <a:pt x="5538" y="13811"/>
                    <a:pt x="6923" y="8597"/>
                    <a:pt x="8308" y="5245"/>
                  </a:cubicBezTo>
                  <a:cubicBezTo>
                    <a:pt x="9692" y="1893"/>
                    <a:pt x="11077" y="404"/>
                    <a:pt x="11769" y="1521"/>
                  </a:cubicBezTo>
                  <a:cubicBezTo>
                    <a:pt x="12462" y="2638"/>
                    <a:pt x="12462" y="6362"/>
                    <a:pt x="12323" y="10087"/>
                  </a:cubicBezTo>
                  <a:cubicBezTo>
                    <a:pt x="12185" y="13811"/>
                    <a:pt x="11908" y="17535"/>
                    <a:pt x="12185" y="17907"/>
                  </a:cubicBezTo>
                  <a:cubicBezTo>
                    <a:pt x="12462" y="18280"/>
                    <a:pt x="13292" y="15300"/>
                    <a:pt x="14123" y="12321"/>
                  </a:cubicBezTo>
                  <a:cubicBezTo>
                    <a:pt x="14954" y="9342"/>
                    <a:pt x="15785" y="6362"/>
                    <a:pt x="16615" y="6362"/>
                  </a:cubicBezTo>
                  <a:cubicBezTo>
                    <a:pt x="17446" y="6362"/>
                    <a:pt x="18277" y="9342"/>
                    <a:pt x="19108" y="12321"/>
                  </a:cubicBezTo>
                  <a:cubicBezTo>
                    <a:pt x="19938" y="15300"/>
                    <a:pt x="20769" y="18280"/>
                    <a:pt x="21600" y="21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13559520" y="1855305"/>
              <a:ext cx="19737" cy="138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14167463" y="1703410"/>
              <a:ext cx="221023" cy="18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282" extrusionOk="0">
                  <a:moveTo>
                    <a:pt x="10860" y="3925"/>
                  </a:moveTo>
                  <a:cubicBezTo>
                    <a:pt x="9907" y="2382"/>
                    <a:pt x="8954" y="839"/>
                    <a:pt x="7683" y="261"/>
                  </a:cubicBezTo>
                  <a:cubicBezTo>
                    <a:pt x="6413" y="-318"/>
                    <a:pt x="4824" y="68"/>
                    <a:pt x="3395" y="1418"/>
                  </a:cubicBezTo>
                  <a:cubicBezTo>
                    <a:pt x="1966" y="2768"/>
                    <a:pt x="695" y="5082"/>
                    <a:pt x="218" y="8361"/>
                  </a:cubicBezTo>
                  <a:cubicBezTo>
                    <a:pt x="-258" y="11639"/>
                    <a:pt x="60" y="15882"/>
                    <a:pt x="1013" y="18196"/>
                  </a:cubicBezTo>
                  <a:cubicBezTo>
                    <a:pt x="1966" y="20511"/>
                    <a:pt x="3554" y="20896"/>
                    <a:pt x="5142" y="20896"/>
                  </a:cubicBezTo>
                  <a:cubicBezTo>
                    <a:pt x="6730" y="20896"/>
                    <a:pt x="8318" y="20511"/>
                    <a:pt x="9748" y="18389"/>
                  </a:cubicBezTo>
                  <a:cubicBezTo>
                    <a:pt x="11177" y="16268"/>
                    <a:pt x="12448" y="12411"/>
                    <a:pt x="12924" y="9325"/>
                  </a:cubicBezTo>
                  <a:cubicBezTo>
                    <a:pt x="13401" y="6239"/>
                    <a:pt x="13083" y="3925"/>
                    <a:pt x="12766" y="3732"/>
                  </a:cubicBezTo>
                  <a:cubicBezTo>
                    <a:pt x="12448" y="3539"/>
                    <a:pt x="12130" y="5468"/>
                    <a:pt x="11971" y="7396"/>
                  </a:cubicBezTo>
                  <a:cubicBezTo>
                    <a:pt x="11813" y="9325"/>
                    <a:pt x="11813" y="11253"/>
                    <a:pt x="13401" y="13568"/>
                  </a:cubicBezTo>
                  <a:cubicBezTo>
                    <a:pt x="14989" y="15882"/>
                    <a:pt x="18166" y="18582"/>
                    <a:pt x="21342" y="21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14487172" y="1815830"/>
              <a:ext cx="217111" cy="98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600"/>
                    <a:pt x="0" y="7200"/>
                    <a:pt x="491" y="10440"/>
                  </a:cubicBezTo>
                  <a:cubicBezTo>
                    <a:pt x="982" y="13680"/>
                    <a:pt x="1964" y="16560"/>
                    <a:pt x="2945" y="16560"/>
                  </a:cubicBezTo>
                  <a:cubicBezTo>
                    <a:pt x="3927" y="16560"/>
                    <a:pt x="4909" y="13680"/>
                    <a:pt x="5891" y="10800"/>
                  </a:cubicBezTo>
                  <a:cubicBezTo>
                    <a:pt x="6873" y="7920"/>
                    <a:pt x="7854" y="5040"/>
                    <a:pt x="8836" y="5040"/>
                  </a:cubicBezTo>
                  <a:cubicBezTo>
                    <a:pt x="9818" y="5040"/>
                    <a:pt x="10800" y="7920"/>
                    <a:pt x="11455" y="11160"/>
                  </a:cubicBezTo>
                  <a:cubicBezTo>
                    <a:pt x="12109" y="14400"/>
                    <a:pt x="12436" y="18000"/>
                    <a:pt x="13091" y="18360"/>
                  </a:cubicBezTo>
                  <a:cubicBezTo>
                    <a:pt x="13745" y="18720"/>
                    <a:pt x="14727" y="15840"/>
                    <a:pt x="16200" y="12960"/>
                  </a:cubicBezTo>
                  <a:cubicBezTo>
                    <a:pt x="17673" y="10080"/>
                    <a:pt x="19636" y="7200"/>
                    <a:pt x="20618" y="8640"/>
                  </a:cubicBezTo>
                  <a:cubicBezTo>
                    <a:pt x="21600" y="10080"/>
                    <a:pt x="216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14812836" y="1865174"/>
              <a:ext cx="108556" cy="12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0"/>
                    <a:pt x="6545" y="0"/>
                    <a:pt x="8509" y="1385"/>
                  </a:cubicBezTo>
                  <a:cubicBezTo>
                    <a:pt x="10473" y="2769"/>
                    <a:pt x="11127" y="5538"/>
                    <a:pt x="10145" y="7754"/>
                  </a:cubicBezTo>
                  <a:cubicBezTo>
                    <a:pt x="9164" y="9969"/>
                    <a:pt x="6545" y="11631"/>
                    <a:pt x="4255" y="13569"/>
                  </a:cubicBezTo>
                  <a:cubicBezTo>
                    <a:pt x="1964" y="15508"/>
                    <a:pt x="0" y="17723"/>
                    <a:pt x="655" y="18831"/>
                  </a:cubicBezTo>
                  <a:cubicBezTo>
                    <a:pt x="1309" y="19938"/>
                    <a:pt x="4582" y="19938"/>
                    <a:pt x="7855" y="19938"/>
                  </a:cubicBezTo>
                  <a:cubicBezTo>
                    <a:pt x="11127" y="19938"/>
                    <a:pt x="14400" y="19938"/>
                    <a:pt x="16691" y="20215"/>
                  </a:cubicBezTo>
                  <a:cubicBezTo>
                    <a:pt x="18982" y="20492"/>
                    <a:pt x="20291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15345743" y="1865174"/>
              <a:ext cx="9870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15572118" y="1865174"/>
              <a:ext cx="120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15799701" y="1865174"/>
              <a:ext cx="9869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16240671" y="1744849"/>
              <a:ext cx="200492" cy="149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0946" extrusionOk="0">
                  <a:moveTo>
                    <a:pt x="9737" y="1644"/>
                  </a:moveTo>
                  <a:cubicBezTo>
                    <a:pt x="7995" y="725"/>
                    <a:pt x="6253" y="-194"/>
                    <a:pt x="4686" y="36"/>
                  </a:cubicBezTo>
                  <a:cubicBezTo>
                    <a:pt x="3118" y="266"/>
                    <a:pt x="1724" y="1644"/>
                    <a:pt x="853" y="3483"/>
                  </a:cubicBezTo>
                  <a:cubicBezTo>
                    <a:pt x="-18" y="5321"/>
                    <a:pt x="-366" y="7619"/>
                    <a:pt x="505" y="10836"/>
                  </a:cubicBezTo>
                  <a:cubicBezTo>
                    <a:pt x="1376" y="14053"/>
                    <a:pt x="3466" y="18189"/>
                    <a:pt x="5382" y="19797"/>
                  </a:cubicBezTo>
                  <a:cubicBezTo>
                    <a:pt x="7298" y="21406"/>
                    <a:pt x="9040" y="20487"/>
                    <a:pt x="10434" y="19108"/>
                  </a:cubicBezTo>
                  <a:cubicBezTo>
                    <a:pt x="11828" y="17729"/>
                    <a:pt x="12873" y="15891"/>
                    <a:pt x="13744" y="13823"/>
                  </a:cubicBezTo>
                  <a:cubicBezTo>
                    <a:pt x="14615" y="11755"/>
                    <a:pt x="15311" y="9457"/>
                    <a:pt x="15137" y="7389"/>
                  </a:cubicBezTo>
                  <a:cubicBezTo>
                    <a:pt x="14963" y="5321"/>
                    <a:pt x="13918" y="3483"/>
                    <a:pt x="13395" y="3942"/>
                  </a:cubicBezTo>
                  <a:cubicBezTo>
                    <a:pt x="12873" y="4402"/>
                    <a:pt x="12873" y="7159"/>
                    <a:pt x="13047" y="9687"/>
                  </a:cubicBezTo>
                  <a:cubicBezTo>
                    <a:pt x="13221" y="12215"/>
                    <a:pt x="13569" y="14512"/>
                    <a:pt x="14963" y="16351"/>
                  </a:cubicBezTo>
                  <a:cubicBezTo>
                    <a:pt x="16357" y="18189"/>
                    <a:pt x="18795" y="19568"/>
                    <a:pt x="21234" y="20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16549719" y="1884911"/>
              <a:ext cx="236847" cy="11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3000"/>
                    <a:pt x="1200" y="6000"/>
                    <a:pt x="2250" y="7500"/>
                  </a:cubicBezTo>
                  <a:cubicBezTo>
                    <a:pt x="3300" y="9000"/>
                    <a:pt x="4800" y="9000"/>
                    <a:pt x="6150" y="8100"/>
                  </a:cubicBezTo>
                  <a:cubicBezTo>
                    <a:pt x="7500" y="7200"/>
                    <a:pt x="8700" y="5400"/>
                    <a:pt x="9600" y="6300"/>
                  </a:cubicBezTo>
                  <a:cubicBezTo>
                    <a:pt x="10500" y="7200"/>
                    <a:pt x="11100" y="10800"/>
                    <a:pt x="11850" y="11400"/>
                  </a:cubicBezTo>
                  <a:cubicBezTo>
                    <a:pt x="12600" y="12000"/>
                    <a:pt x="13500" y="9600"/>
                    <a:pt x="14700" y="8100"/>
                  </a:cubicBezTo>
                  <a:cubicBezTo>
                    <a:pt x="15900" y="6600"/>
                    <a:pt x="17400" y="6000"/>
                    <a:pt x="18600" y="8400"/>
                  </a:cubicBezTo>
                  <a:cubicBezTo>
                    <a:pt x="19800" y="10800"/>
                    <a:pt x="2070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16885252" y="1908270"/>
              <a:ext cx="177637" cy="6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8" extrusionOk="0">
                  <a:moveTo>
                    <a:pt x="0" y="1954"/>
                  </a:moveTo>
                  <a:cubicBezTo>
                    <a:pt x="1200" y="6068"/>
                    <a:pt x="2400" y="10182"/>
                    <a:pt x="3800" y="10697"/>
                  </a:cubicBezTo>
                  <a:cubicBezTo>
                    <a:pt x="5200" y="11211"/>
                    <a:pt x="6800" y="8125"/>
                    <a:pt x="8800" y="5039"/>
                  </a:cubicBezTo>
                  <a:cubicBezTo>
                    <a:pt x="10800" y="1954"/>
                    <a:pt x="13200" y="-1132"/>
                    <a:pt x="14400" y="411"/>
                  </a:cubicBezTo>
                  <a:cubicBezTo>
                    <a:pt x="15600" y="1954"/>
                    <a:pt x="15600" y="8125"/>
                    <a:pt x="16600" y="12239"/>
                  </a:cubicBezTo>
                  <a:cubicBezTo>
                    <a:pt x="17600" y="16354"/>
                    <a:pt x="19600" y="18411"/>
                    <a:pt x="21600" y="20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12960184" y="549354"/>
              <a:ext cx="224327" cy="190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11018" y="7076"/>
                  </a:moveTo>
                  <a:cubicBezTo>
                    <a:pt x="11644" y="5214"/>
                    <a:pt x="12270" y="3352"/>
                    <a:pt x="11800" y="2048"/>
                  </a:cubicBezTo>
                  <a:cubicBezTo>
                    <a:pt x="11331" y="745"/>
                    <a:pt x="9765" y="0"/>
                    <a:pt x="8200" y="0"/>
                  </a:cubicBezTo>
                  <a:cubicBezTo>
                    <a:pt x="6635" y="0"/>
                    <a:pt x="5070" y="745"/>
                    <a:pt x="3505" y="2793"/>
                  </a:cubicBezTo>
                  <a:cubicBezTo>
                    <a:pt x="1939" y="4841"/>
                    <a:pt x="374" y="8193"/>
                    <a:pt x="61" y="10614"/>
                  </a:cubicBezTo>
                  <a:cubicBezTo>
                    <a:pt x="-252" y="13034"/>
                    <a:pt x="687" y="14524"/>
                    <a:pt x="1939" y="15455"/>
                  </a:cubicBezTo>
                  <a:cubicBezTo>
                    <a:pt x="3191" y="16386"/>
                    <a:pt x="4757" y="16759"/>
                    <a:pt x="6322" y="16572"/>
                  </a:cubicBezTo>
                  <a:cubicBezTo>
                    <a:pt x="7887" y="16386"/>
                    <a:pt x="9452" y="15641"/>
                    <a:pt x="10235" y="14338"/>
                  </a:cubicBezTo>
                  <a:cubicBezTo>
                    <a:pt x="11018" y="13034"/>
                    <a:pt x="11018" y="11172"/>
                    <a:pt x="11174" y="11172"/>
                  </a:cubicBezTo>
                  <a:cubicBezTo>
                    <a:pt x="11331" y="11172"/>
                    <a:pt x="11644" y="13034"/>
                    <a:pt x="13365" y="15083"/>
                  </a:cubicBezTo>
                  <a:cubicBezTo>
                    <a:pt x="15087" y="17131"/>
                    <a:pt x="18218" y="19366"/>
                    <a:pt x="213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13210826" y="700595"/>
              <a:ext cx="101978" cy="10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0" extrusionOk="0">
                  <a:moveTo>
                    <a:pt x="697" y="1921"/>
                  </a:moveTo>
                  <a:cubicBezTo>
                    <a:pt x="4180" y="651"/>
                    <a:pt x="7664" y="-620"/>
                    <a:pt x="9755" y="333"/>
                  </a:cubicBezTo>
                  <a:cubicBezTo>
                    <a:pt x="11845" y="1286"/>
                    <a:pt x="12542" y="4462"/>
                    <a:pt x="11845" y="7321"/>
                  </a:cubicBezTo>
                  <a:cubicBezTo>
                    <a:pt x="11148" y="10180"/>
                    <a:pt x="9058" y="12721"/>
                    <a:pt x="6271" y="14945"/>
                  </a:cubicBezTo>
                  <a:cubicBezTo>
                    <a:pt x="3484" y="17168"/>
                    <a:pt x="0" y="19074"/>
                    <a:pt x="0" y="20027"/>
                  </a:cubicBezTo>
                  <a:cubicBezTo>
                    <a:pt x="0" y="20980"/>
                    <a:pt x="3484" y="20980"/>
                    <a:pt x="7665" y="20980"/>
                  </a:cubicBezTo>
                  <a:cubicBezTo>
                    <a:pt x="11845" y="20980"/>
                    <a:pt x="16723" y="20980"/>
                    <a:pt x="21600" y="209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13381883" y="730279"/>
              <a:ext cx="29608" cy="138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14014425" y="651330"/>
              <a:ext cx="176689" cy="19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6685" y="2160"/>
                  </a:moveTo>
                  <a:cubicBezTo>
                    <a:pt x="15085" y="1080"/>
                    <a:pt x="13485" y="0"/>
                    <a:pt x="10885" y="0"/>
                  </a:cubicBezTo>
                  <a:cubicBezTo>
                    <a:pt x="8285" y="0"/>
                    <a:pt x="4685" y="1080"/>
                    <a:pt x="2685" y="2700"/>
                  </a:cubicBezTo>
                  <a:cubicBezTo>
                    <a:pt x="685" y="4320"/>
                    <a:pt x="285" y="6480"/>
                    <a:pt x="85" y="8460"/>
                  </a:cubicBezTo>
                  <a:cubicBezTo>
                    <a:pt x="-115" y="10440"/>
                    <a:pt x="-115" y="12240"/>
                    <a:pt x="1885" y="13680"/>
                  </a:cubicBezTo>
                  <a:cubicBezTo>
                    <a:pt x="3885" y="15120"/>
                    <a:pt x="7885" y="16200"/>
                    <a:pt x="10685" y="16020"/>
                  </a:cubicBezTo>
                  <a:cubicBezTo>
                    <a:pt x="13485" y="15840"/>
                    <a:pt x="15085" y="14400"/>
                    <a:pt x="16285" y="12780"/>
                  </a:cubicBezTo>
                  <a:cubicBezTo>
                    <a:pt x="17485" y="11160"/>
                    <a:pt x="18285" y="9360"/>
                    <a:pt x="18085" y="7560"/>
                  </a:cubicBezTo>
                  <a:cubicBezTo>
                    <a:pt x="17885" y="5760"/>
                    <a:pt x="16685" y="3960"/>
                    <a:pt x="16085" y="3960"/>
                  </a:cubicBezTo>
                  <a:cubicBezTo>
                    <a:pt x="15485" y="3960"/>
                    <a:pt x="15485" y="5760"/>
                    <a:pt x="16485" y="9000"/>
                  </a:cubicBezTo>
                  <a:cubicBezTo>
                    <a:pt x="17485" y="12240"/>
                    <a:pt x="19485" y="16920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14289799" y="811873"/>
              <a:ext cx="98688" cy="1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878"/>
                  </a:moveTo>
                  <a:cubicBezTo>
                    <a:pt x="2880" y="1217"/>
                    <a:pt x="5760" y="-445"/>
                    <a:pt x="7920" y="109"/>
                  </a:cubicBezTo>
                  <a:cubicBezTo>
                    <a:pt x="10080" y="663"/>
                    <a:pt x="11520" y="3432"/>
                    <a:pt x="11160" y="5924"/>
                  </a:cubicBezTo>
                  <a:cubicBezTo>
                    <a:pt x="10800" y="8417"/>
                    <a:pt x="8640" y="10632"/>
                    <a:pt x="6480" y="13124"/>
                  </a:cubicBezTo>
                  <a:cubicBezTo>
                    <a:pt x="4320" y="15617"/>
                    <a:pt x="2160" y="18386"/>
                    <a:pt x="2880" y="19770"/>
                  </a:cubicBezTo>
                  <a:cubicBezTo>
                    <a:pt x="3600" y="21155"/>
                    <a:pt x="7200" y="21155"/>
                    <a:pt x="10800" y="21155"/>
                  </a:cubicBezTo>
                  <a:cubicBezTo>
                    <a:pt x="14400" y="21155"/>
                    <a:pt x="18000" y="21155"/>
                    <a:pt x="21600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14427958" y="815299"/>
              <a:ext cx="78952" cy="112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4500" y="95"/>
                    <a:pt x="9000" y="-522"/>
                    <a:pt x="11250" y="712"/>
                  </a:cubicBezTo>
                  <a:cubicBezTo>
                    <a:pt x="13500" y="1947"/>
                    <a:pt x="13500" y="5032"/>
                    <a:pt x="10800" y="8735"/>
                  </a:cubicBezTo>
                  <a:cubicBezTo>
                    <a:pt x="8100" y="12438"/>
                    <a:pt x="2700" y="16758"/>
                    <a:pt x="4050" y="18918"/>
                  </a:cubicBezTo>
                  <a:cubicBezTo>
                    <a:pt x="5400" y="21078"/>
                    <a:pt x="13500" y="21078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15059552" y="759885"/>
              <a:ext cx="29608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15276663" y="759885"/>
              <a:ext cx="9871" cy="1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15464168" y="779623"/>
              <a:ext cx="19738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16127833" y="688438"/>
              <a:ext cx="175169" cy="21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93" extrusionOk="0">
                  <a:moveTo>
                    <a:pt x="17700" y="4993"/>
                  </a:moveTo>
                  <a:cubicBezTo>
                    <a:pt x="16900" y="3405"/>
                    <a:pt x="16100" y="1817"/>
                    <a:pt x="14300" y="864"/>
                  </a:cubicBezTo>
                  <a:cubicBezTo>
                    <a:pt x="12500" y="-89"/>
                    <a:pt x="9700" y="-407"/>
                    <a:pt x="7100" y="705"/>
                  </a:cubicBezTo>
                  <a:cubicBezTo>
                    <a:pt x="4500" y="1817"/>
                    <a:pt x="2100" y="4358"/>
                    <a:pt x="900" y="6422"/>
                  </a:cubicBezTo>
                  <a:cubicBezTo>
                    <a:pt x="-300" y="8487"/>
                    <a:pt x="-300" y="10075"/>
                    <a:pt x="900" y="11981"/>
                  </a:cubicBezTo>
                  <a:cubicBezTo>
                    <a:pt x="2100" y="13887"/>
                    <a:pt x="4500" y="16111"/>
                    <a:pt x="7500" y="16428"/>
                  </a:cubicBezTo>
                  <a:cubicBezTo>
                    <a:pt x="10500" y="16746"/>
                    <a:pt x="14100" y="15158"/>
                    <a:pt x="16100" y="13569"/>
                  </a:cubicBezTo>
                  <a:cubicBezTo>
                    <a:pt x="18100" y="11981"/>
                    <a:pt x="18500" y="10393"/>
                    <a:pt x="18300" y="8805"/>
                  </a:cubicBezTo>
                  <a:cubicBezTo>
                    <a:pt x="18100" y="7217"/>
                    <a:pt x="17300" y="5628"/>
                    <a:pt x="16700" y="5628"/>
                  </a:cubicBezTo>
                  <a:cubicBezTo>
                    <a:pt x="16100" y="5628"/>
                    <a:pt x="15700" y="7217"/>
                    <a:pt x="16500" y="10075"/>
                  </a:cubicBezTo>
                  <a:cubicBezTo>
                    <a:pt x="17300" y="12934"/>
                    <a:pt x="19300" y="17064"/>
                    <a:pt x="21300" y="2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16404616" y="848703"/>
              <a:ext cx="85891" cy="98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8" h="21600" extrusionOk="0">
                  <a:moveTo>
                    <a:pt x="1688" y="0"/>
                  </a:moveTo>
                  <a:cubicBezTo>
                    <a:pt x="5688" y="0"/>
                    <a:pt x="9688" y="0"/>
                    <a:pt x="11688" y="1800"/>
                  </a:cubicBezTo>
                  <a:cubicBezTo>
                    <a:pt x="13688" y="3600"/>
                    <a:pt x="13688" y="7200"/>
                    <a:pt x="10488" y="10800"/>
                  </a:cubicBezTo>
                  <a:cubicBezTo>
                    <a:pt x="7288" y="14400"/>
                    <a:pt x="888" y="18000"/>
                    <a:pt x="88" y="19800"/>
                  </a:cubicBezTo>
                  <a:cubicBezTo>
                    <a:pt x="-712" y="21600"/>
                    <a:pt x="4088" y="21600"/>
                    <a:pt x="8488" y="21600"/>
                  </a:cubicBezTo>
                  <a:cubicBezTo>
                    <a:pt x="12888" y="21600"/>
                    <a:pt x="16888" y="21600"/>
                    <a:pt x="208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16579325" y="898046"/>
              <a:ext cx="207241" cy="8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2400"/>
                    <a:pt x="2743" y="4800"/>
                    <a:pt x="3429" y="8000"/>
                  </a:cubicBezTo>
                  <a:cubicBezTo>
                    <a:pt x="4114" y="11200"/>
                    <a:pt x="4114" y="15200"/>
                    <a:pt x="4800" y="15600"/>
                  </a:cubicBezTo>
                  <a:cubicBezTo>
                    <a:pt x="5486" y="16000"/>
                    <a:pt x="6857" y="12800"/>
                    <a:pt x="8571" y="9600"/>
                  </a:cubicBezTo>
                  <a:cubicBezTo>
                    <a:pt x="10286" y="6400"/>
                    <a:pt x="12343" y="3200"/>
                    <a:pt x="13371" y="3600"/>
                  </a:cubicBezTo>
                  <a:cubicBezTo>
                    <a:pt x="14400" y="4000"/>
                    <a:pt x="14400" y="8000"/>
                    <a:pt x="15086" y="11200"/>
                  </a:cubicBezTo>
                  <a:cubicBezTo>
                    <a:pt x="15771" y="14400"/>
                    <a:pt x="17143" y="16800"/>
                    <a:pt x="18343" y="18400"/>
                  </a:cubicBezTo>
                  <a:cubicBezTo>
                    <a:pt x="19543" y="20000"/>
                    <a:pt x="20571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14309536" y="1154631"/>
              <a:ext cx="9869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14329273" y="1253317"/>
              <a:ext cx="9870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14349010" y="1352004"/>
              <a:ext cx="1" cy="987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16372081" y="1174369"/>
              <a:ext cx="2960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16381952" y="1282923"/>
              <a:ext cx="19739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16391820" y="1391479"/>
              <a:ext cx="98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17339210" y="0"/>
              <a:ext cx="167357" cy="200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3812" y="0"/>
                  </a:moveTo>
                  <a:cubicBezTo>
                    <a:pt x="8894" y="355"/>
                    <a:pt x="13976" y="709"/>
                    <a:pt x="16941" y="1188"/>
                  </a:cubicBezTo>
                  <a:cubicBezTo>
                    <a:pt x="19906" y="1667"/>
                    <a:pt x="20753" y="2270"/>
                    <a:pt x="20965" y="3068"/>
                  </a:cubicBezTo>
                  <a:cubicBezTo>
                    <a:pt x="21176" y="3866"/>
                    <a:pt x="20753" y="4859"/>
                    <a:pt x="20753" y="5852"/>
                  </a:cubicBezTo>
                  <a:cubicBezTo>
                    <a:pt x="20753" y="6845"/>
                    <a:pt x="21176" y="7838"/>
                    <a:pt x="21388" y="8885"/>
                  </a:cubicBezTo>
                  <a:cubicBezTo>
                    <a:pt x="21600" y="9931"/>
                    <a:pt x="21600" y="11031"/>
                    <a:pt x="21388" y="11988"/>
                  </a:cubicBezTo>
                  <a:cubicBezTo>
                    <a:pt x="21176" y="12946"/>
                    <a:pt x="20753" y="13762"/>
                    <a:pt x="19906" y="14524"/>
                  </a:cubicBezTo>
                  <a:cubicBezTo>
                    <a:pt x="19059" y="15287"/>
                    <a:pt x="17788" y="15996"/>
                    <a:pt x="16941" y="16830"/>
                  </a:cubicBezTo>
                  <a:cubicBezTo>
                    <a:pt x="16094" y="17663"/>
                    <a:pt x="15671" y="18621"/>
                    <a:pt x="15035" y="19348"/>
                  </a:cubicBezTo>
                  <a:cubicBezTo>
                    <a:pt x="14400" y="20075"/>
                    <a:pt x="13553" y="20571"/>
                    <a:pt x="11012" y="20908"/>
                  </a:cubicBezTo>
                  <a:cubicBezTo>
                    <a:pt x="8471" y="21245"/>
                    <a:pt x="4235" y="214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18187913" y="1016470"/>
              <a:ext cx="26318" cy="14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1440"/>
                    <a:pt x="21600" y="2880"/>
                    <a:pt x="21600" y="6480"/>
                  </a:cubicBezTo>
                  <a:cubicBezTo>
                    <a:pt x="21600" y="10080"/>
                    <a:pt x="10800" y="15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710542" y="3878377"/>
              <a:ext cx="601988" cy="47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54" y="4200"/>
                    <a:pt x="708" y="8400"/>
                    <a:pt x="944" y="10950"/>
                  </a:cubicBezTo>
                  <a:cubicBezTo>
                    <a:pt x="1180" y="13500"/>
                    <a:pt x="1298" y="14400"/>
                    <a:pt x="1475" y="15375"/>
                  </a:cubicBezTo>
                  <a:cubicBezTo>
                    <a:pt x="1652" y="16350"/>
                    <a:pt x="1889" y="17400"/>
                    <a:pt x="2007" y="17550"/>
                  </a:cubicBezTo>
                  <a:cubicBezTo>
                    <a:pt x="2125" y="17700"/>
                    <a:pt x="2125" y="16950"/>
                    <a:pt x="2302" y="15825"/>
                  </a:cubicBezTo>
                  <a:cubicBezTo>
                    <a:pt x="2479" y="14700"/>
                    <a:pt x="2833" y="13200"/>
                    <a:pt x="3305" y="12225"/>
                  </a:cubicBezTo>
                  <a:cubicBezTo>
                    <a:pt x="3777" y="11250"/>
                    <a:pt x="4367" y="10800"/>
                    <a:pt x="5193" y="10575"/>
                  </a:cubicBezTo>
                  <a:cubicBezTo>
                    <a:pt x="6020" y="10350"/>
                    <a:pt x="7082" y="10350"/>
                    <a:pt x="7790" y="10650"/>
                  </a:cubicBezTo>
                  <a:cubicBezTo>
                    <a:pt x="8498" y="10950"/>
                    <a:pt x="8852" y="11550"/>
                    <a:pt x="9089" y="12225"/>
                  </a:cubicBezTo>
                  <a:cubicBezTo>
                    <a:pt x="9325" y="12900"/>
                    <a:pt x="9443" y="13650"/>
                    <a:pt x="9325" y="14400"/>
                  </a:cubicBezTo>
                  <a:cubicBezTo>
                    <a:pt x="9207" y="15150"/>
                    <a:pt x="8852" y="15900"/>
                    <a:pt x="8085" y="16575"/>
                  </a:cubicBezTo>
                  <a:cubicBezTo>
                    <a:pt x="7318" y="17250"/>
                    <a:pt x="6138" y="17850"/>
                    <a:pt x="5252" y="18225"/>
                  </a:cubicBezTo>
                  <a:cubicBezTo>
                    <a:pt x="4367" y="18600"/>
                    <a:pt x="3777" y="18750"/>
                    <a:pt x="3069" y="18675"/>
                  </a:cubicBezTo>
                  <a:cubicBezTo>
                    <a:pt x="2361" y="18600"/>
                    <a:pt x="1534" y="18300"/>
                    <a:pt x="1416" y="18075"/>
                  </a:cubicBezTo>
                  <a:cubicBezTo>
                    <a:pt x="1298" y="17850"/>
                    <a:pt x="1889" y="17700"/>
                    <a:pt x="3541" y="17550"/>
                  </a:cubicBezTo>
                  <a:cubicBezTo>
                    <a:pt x="5193" y="17400"/>
                    <a:pt x="7908" y="17250"/>
                    <a:pt x="10151" y="16800"/>
                  </a:cubicBezTo>
                  <a:cubicBezTo>
                    <a:pt x="12393" y="16350"/>
                    <a:pt x="14164" y="15600"/>
                    <a:pt x="15167" y="14850"/>
                  </a:cubicBezTo>
                  <a:cubicBezTo>
                    <a:pt x="16170" y="14100"/>
                    <a:pt x="16407" y="13350"/>
                    <a:pt x="16289" y="12750"/>
                  </a:cubicBezTo>
                  <a:cubicBezTo>
                    <a:pt x="16170" y="12150"/>
                    <a:pt x="15698" y="11700"/>
                    <a:pt x="15167" y="11325"/>
                  </a:cubicBezTo>
                  <a:cubicBezTo>
                    <a:pt x="14636" y="10950"/>
                    <a:pt x="14046" y="10650"/>
                    <a:pt x="13751" y="11175"/>
                  </a:cubicBezTo>
                  <a:cubicBezTo>
                    <a:pt x="13456" y="11700"/>
                    <a:pt x="13456" y="13050"/>
                    <a:pt x="14341" y="14850"/>
                  </a:cubicBezTo>
                  <a:cubicBezTo>
                    <a:pt x="15226" y="16650"/>
                    <a:pt x="16997" y="18900"/>
                    <a:pt x="18354" y="20100"/>
                  </a:cubicBezTo>
                  <a:cubicBezTo>
                    <a:pt x="19711" y="21300"/>
                    <a:pt x="20656" y="214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1956826" y="4121310"/>
              <a:ext cx="322832" cy="191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289" extrusionOk="0">
                  <a:moveTo>
                    <a:pt x="8976" y="3716"/>
                  </a:moveTo>
                  <a:cubicBezTo>
                    <a:pt x="8321" y="2252"/>
                    <a:pt x="7667" y="787"/>
                    <a:pt x="6794" y="238"/>
                  </a:cubicBezTo>
                  <a:cubicBezTo>
                    <a:pt x="5921" y="-311"/>
                    <a:pt x="4830" y="55"/>
                    <a:pt x="3630" y="1703"/>
                  </a:cubicBezTo>
                  <a:cubicBezTo>
                    <a:pt x="2430" y="3350"/>
                    <a:pt x="1121" y="6279"/>
                    <a:pt x="467" y="8658"/>
                  </a:cubicBezTo>
                  <a:cubicBezTo>
                    <a:pt x="-188" y="11038"/>
                    <a:pt x="-188" y="12869"/>
                    <a:pt x="685" y="14699"/>
                  </a:cubicBezTo>
                  <a:cubicBezTo>
                    <a:pt x="1557" y="16530"/>
                    <a:pt x="3303" y="18360"/>
                    <a:pt x="5267" y="18543"/>
                  </a:cubicBezTo>
                  <a:cubicBezTo>
                    <a:pt x="7230" y="18726"/>
                    <a:pt x="9412" y="17262"/>
                    <a:pt x="10721" y="15614"/>
                  </a:cubicBezTo>
                  <a:cubicBezTo>
                    <a:pt x="12030" y="13967"/>
                    <a:pt x="12467" y="12136"/>
                    <a:pt x="12030" y="10306"/>
                  </a:cubicBezTo>
                  <a:cubicBezTo>
                    <a:pt x="11594" y="8475"/>
                    <a:pt x="10285" y="6645"/>
                    <a:pt x="9739" y="6645"/>
                  </a:cubicBezTo>
                  <a:cubicBezTo>
                    <a:pt x="9194" y="6645"/>
                    <a:pt x="9412" y="8475"/>
                    <a:pt x="10394" y="10672"/>
                  </a:cubicBezTo>
                  <a:cubicBezTo>
                    <a:pt x="11376" y="12869"/>
                    <a:pt x="13121" y="15431"/>
                    <a:pt x="15085" y="17262"/>
                  </a:cubicBezTo>
                  <a:cubicBezTo>
                    <a:pt x="17048" y="19092"/>
                    <a:pt x="19230" y="20191"/>
                    <a:pt x="21412" y="21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2938968" y="3937589"/>
              <a:ext cx="416372" cy="41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51" extrusionOk="0">
                  <a:moveTo>
                    <a:pt x="1119" y="0"/>
                  </a:moveTo>
                  <a:cubicBezTo>
                    <a:pt x="608" y="4762"/>
                    <a:pt x="98" y="9524"/>
                    <a:pt x="13" y="12841"/>
                  </a:cubicBezTo>
                  <a:cubicBezTo>
                    <a:pt x="-72" y="16157"/>
                    <a:pt x="268" y="18028"/>
                    <a:pt x="1204" y="19389"/>
                  </a:cubicBezTo>
                  <a:cubicBezTo>
                    <a:pt x="2139" y="20750"/>
                    <a:pt x="3670" y="21600"/>
                    <a:pt x="5115" y="21430"/>
                  </a:cubicBezTo>
                  <a:cubicBezTo>
                    <a:pt x="6561" y="21260"/>
                    <a:pt x="7922" y="20069"/>
                    <a:pt x="8857" y="19049"/>
                  </a:cubicBezTo>
                  <a:cubicBezTo>
                    <a:pt x="9793" y="18028"/>
                    <a:pt x="10303" y="17178"/>
                    <a:pt x="10558" y="16328"/>
                  </a:cubicBezTo>
                  <a:cubicBezTo>
                    <a:pt x="10813" y="15477"/>
                    <a:pt x="10813" y="14627"/>
                    <a:pt x="10813" y="14627"/>
                  </a:cubicBezTo>
                  <a:cubicBezTo>
                    <a:pt x="10813" y="14627"/>
                    <a:pt x="10813" y="15477"/>
                    <a:pt x="10898" y="16328"/>
                  </a:cubicBezTo>
                  <a:cubicBezTo>
                    <a:pt x="10983" y="17178"/>
                    <a:pt x="11153" y="18028"/>
                    <a:pt x="11919" y="18879"/>
                  </a:cubicBezTo>
                  <a:cubicBezTo>
                    <a:pt x="12684" y="19729"/>
                    <a:pt x="14045" y="20580"/>
                    <a:pt x="15235" y="21005"/>
                  </a:cubicBezTo>
                  <a:cubicBezTo>
                    <a:pt x="16426" y="21430"/>
                    <a:pt x="17446" y="21430"/>
                    <a:pt x="18467" y="20665"/>
                  </a:cubicBezTo>
                  <a:cubicBezTo>
                    <a:pt x="19487" y="19899"/>
                    <a:pt x="20508" y="18368"/>
                    <a:pt x="21528" y="16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3177704" y="4046144"/>
              <a:ext cx="9869" cy="49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3414551" y="4175671"/>
              <a:ext cx="601988" cy="16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3726"/>
                  </a:moveTo>
                  <a:cubicBezTo>
                    <a:pt x="472" y="2430"/>
                    <a:pt x="944" y="1134"/>
                    <a:pt x="1416" y="1350"/>
                  </a:cubicBezTo>
                  <a:cubicBezTo>
                    <a:pt x="1889" y="1566"/>
                    <a:pt x="2361" y="3294"/>
                    <a:pt x="2656" y="5238"/>
                  </a:cubicBezTo>
                  <a:cubicBezTo>
                    <a:pt x="2951" y="7182"/>
                    <a:pt x="3069" y="9342"/>
                    <a:pt x="3128" y="12366"/>
                  </a:cubicBezTo>
                  <a:cubicBezTo>
                    <a:pt x="3187" y="15390"/>
                    <a:pt x="3187" y="19278"/>
                    <a:pt x="3187" y="20142"/>
                  </a:cubicBezTo>
                  <a:cubicBezTo>
                    <a:pt x="3187" y="21006"/>
                    <a:pt x="3187" y="18846"/>
                    <a:pt x="3364" y="15606"/>
                  </a:cubicBezTo>
                  <a:cubicBezTo>
                    <a:pt x="3541" y="12366"/>
                    <a:pt x="3895" y="8046"/>
                    <a:pt x="4308" y="5238"/>
                  </a:cubicBezTo>
                  <a:cubicBezTo>
                    <a:pt x="4721" y="2430"/>
                    <a:pt x="5193" y="1134"/>
                    <a:pt x="5666" y="1134"/>
                  </a:cubicBezTo>
                  <a:cubicBezTo>
                    <a:pt x="6138" y="1134"/>
                    <a:pt x="6610" y="2430"/>
                    <a:pt x="7023" y="5238"/>
                  </a:cubicBezTo>
                  <a:cubicBezTo>
                    <a:pt x="7436" y="8046"/>
                    <a:pt x="7790" y="12366"/>
                    <a:pt x="8203" y="15390"/>
                  </a:cubicBezTo>
                  <a:cubicBezTo>
                    <a:pt x="8616" y="18414"/>
                    <a:pt x="9089" y="20142"/>
                    <a:pt x="9974" y="20790"/>
                  </a:cubicBezTo>
                  <a:cubicBezTo>
                    <a:pt x="10859" y="21438"/>
                    <a:pt x="12157" y="21006"/>
                    <a:pt x="13338" y="19278"/>
                  </a:cubicBezTo>
                  <a:cubicBezTo>
                    <a:pt x="14518" y="17550"/>
                    <a:pt x="15580" y="14526"/>
                    <a:pt x="16348" y="12150"/>
                  </a:cubicBezTo>
                  <a:cubicBezTo>
                    <a:pt x="17115" y="9774"/>
                    <a:pt x="17587" y="8046"/>
                    <a:pt x="17882" y="6102"/>
                  </a:cubicBezTo>
                  <a:cubicBezTo>
                    <a:pt x="18177" y="4158"/>
                    <a:pt x="18295" y="1998"/>
                    <a:pt x="18000" y="918"/>
                  </a:cubicBezTo>
                  <a:cubicBezTo>
                    <a:pt x="17705" y="-162"/>
                    <a:pt x="16997" y="-162"/>
                    <a:pt x="16348" y="270"/>
                  </a:cubicBezTo>
                  <a:cubicBezTo>
                    <a:pt x="15698" y="702"/>
                    <a:pt x="15108" y="1566"/>
                    <a:pt x="14754" y="3078"/>
                  </a:cubicBezTo>
                  <a:cubicBezTo>
                    <a:pt x="14400" y="4590"/>
                    <a:pt x="14282" y="6750"/>
                    <a:pt x="14459" y="8694"/>
                  </a:cubicBezTo>
                  <a:cubicBezTo>
                    <a:pt x="14636" y="10638"/>
                    <a:pt x="15108" y="12366"/>
                    <a:pt x="16348" y="14310"/>
                  </a:cubicBezTo>
                  <a:cubicBezTo>
                    <a:pt x="17587" y="16254"/>
                    <a:pt x="19593" y="18414"/>
                    <a:pt x="21600" y="20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4100806" y="4194174"/>
              <a:ext cx="557196" cy="15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600" extrusionOk="0">
                  <a:moveTo>
                    <a:pt x="3226" y="2700"/>
                  </a:moveTo>
                  <a:cubicBezTo>
                    <a:pt x="2717" y="1350"/>
                    <a:pt x="2209" y="0"/>
                    <a:pt x="1701" y="0"/>
                  </a:cubicBezTo>
                  <a:cubicBezTo>
                    <a:pt x="1193" y="0"/>
                    <a:pt x="684" y="1350"/>
                    <a:pt x="367" y="3825"/>
                  </a:cubicBezTo>
                  <a:cubicBezTo>
                    <a:pt x="49" y="6300"/>
                    <a:pt x="-78" y="9900"/>
                    <a:pt x="49" y="12600"/>
                  </a:cubicBezTo>
                  <a:cubicBezTo>
                    <a:pt x="176" y="15300"/>
                    <a:pt x="557" y="17100"/>
                    <a:pt x="1383" y="18000"/>
                  </a:cubicBezTo>
                  <a:cubicBezTo>
                    <a:pt x="2209" y="18900"/>
                    <a:pt x="3480" y="18900"/>
                    <a:pt x="4306" y="18000"/>
                  </a:cubicBezTo>
                  <a:cubicBezTo>
                    <a:pt x="5131" y="17100"/>
                    <a:pt x="5513" y="15300"/>
                    <a:pt x="5703" y="13275"/>
                  </a:cubicBezTo>
                  <a:cubicBezTo>
                    <a:pt x="5894" y="11250"/>
                    <a:pt x="5894" y="9000"/>
                    <a:pt x="5894" y="9000"/>
                  </a:cubicBezTo>
                  <a:cubicBezTo>
                    <a:pt x="5894" y="9000"/>
                    <a:pt x="5894" y="11250"/>
                    <a:pt x="6211" y="13725"/>
                  </a:cubicBezTo>
                  <a:cubicBezTo>
                    <a:pt x="6529" y="16200"/>
                    <a:pt x="7164" y="18900"/>
                    <a:pt x="8117" y="19350"/>
                  </a:cubicBezTo>
                  <a:cubicBezTo>
                    <a:pt x="9070" y="19800"/>
                    <a:pt x="10341" y="18000"/>
                    <a:pt x="11167" y="16200"/>
                  </a:cubicBezTo>
                  <a:cubicBezTo>
                    <a:pt x="11993" y="14400"/>
                    <a:pt x="12374" y="12600"/>
                    <a:pt x="12755" y="10575"/>
                  </a:cubicBezTo>
                  <a:cubicBezTo>
                    <a:pt x="13136" y="8550"/>
                    <a:pt x="13517" y="6300"/>
                    <a:pt x="13962" y="6300"/>
                  </a:cubicBezTo>
                  <a:cubicBezTo>
                    <a:pt x="14407" y="6300"/>
                    <a:pt x="14915" y="8550"/>
                    <a:pt x="15296" y="11025"/>
                  </a:cubicBezTo>
                  <a:cubicBezTo>
                    <a:pt x="15677" y="13500"/>
                    <a:pt x="15931" y="16200"/>
                    <a:pt x="16948" y="18000"/>
                  </a:cubicBezTo>
                  <a:cubicBezTo>
                    <a:pt x="17964" y="19800"/>
                    <a:pt x="19743" y="20700"/>
                    <a:pt x="215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5220513" y="3780501"/>
              <a:ext cx="759887" cy="53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16363"/>
                  </a:moveTo>
                  <a:cubicBezTo>
                    <a:pt x="0" y="15713"/>
                    <a:pt x="0" y="15062"/>
                    <a:pt x="187" y="14542"/>
                  </a:cubicBezTo>
                  <a:cubicBezTo>
                    <a:pt x="374" y="14021"/>
                    <a:pt x="748" y="13631"/>
                    <a:pt x="1169" y="13501"/>
                  </a:cubicBezTo>
                  <a:cubicBezTo>
                    <a:pt x="1590" y="13371"/>
                    <a:pt x="2057" y="13501"/>
                    <a:pt x="2618" y="14737"/>
                  </a:cubicBezTo>
                  <a:cubicBezTo>
                    <a:pt x="3179" y="15973"/>
                    <a:pt x="3834" y="18315"/>
                    <a:pt x="4348" y="19681"/>
                  </a:cubicBezTo>
                  <a:cubicBezTo>
                    <a:pt x="4862" y="21048"/>
                    <a:pt x="5236" y="21438"/>
                    <a:pt x="6125" y="21308"/>
                  </a:cubicBezTo>
                  <a:cubicBezTo>
                    <a:pt x="7013" y="21178"/>
                    <a:pt x="8416" y="20527"/>
                    <a:pt x="9304" y="19942"/>
                  </a:cubicBezTo>
                  <a:cubicBezTo>
                    <a:pt x="10192" y="19356"/>
                    <a:pt x="10566" y="18836"/>
                    <a:pt x="10800" y="18250"/>
                  </a:cubicBezTo>
                  <a:cubicBezTo>
                    <a:pt x="11034" y="17665"/>
                    <a:pt x="11127" y="17014"/>
                    <a:pt x="10894" y="16558"/>
                  </a:cubicBezTo>
                  <a:cubicBezTo>
                    <a:pt x="10660" y="16103"/>
                    <a:pt x="10099" y="15843"/>
                    <a:pt x="9584" y="15778"/>
                  </a:cubicBezTo>
                  <a:cubicBezTo>
                    <a:pt x="9070" y="15713"/>
                    <a:pt x="8603" y="15843"/>
                    <a:pt x="8369" y="16363"/>
                  </a:cubicBezTo>
                  <a:cubicBezTo>
                    <a:pt x="8135" y="16884"/>
                    <a:pt x="8135" y="17795"/>
                    <a:pt x="8649" y="18640"/>
                  </a:cubicBezTo>
                  <a:cubicBezTo>
                    <a:pt x="9164" y="19486"/>
                    <a:pt x="10192" y="20267"/>
                    <a:pt x="11221" y="20592"/>
                  </a:cubicBezTo>
                  <a:cubicBezTo>
                    <a:pt x="12249" y="20918"/>
                    <a:pt x="13278" y="20787"/>
                    <a:pt x="14213" y="20137"/>
                  </a:cubicBezTo>
                  <a:cubicBezTo>
                    <a:pt x="15148" y="19486"/>
                    <a:pt x="15990" y="18315"/>
                    <a:pt x="16691" y="15908"/>
                  </a:cubicBezTo>
                  <a:cubicBezTo>
                    <a:pt x="17392" y="13501"/>
                    <a:pt x="17953" y="9857"/>
                    <a:pt x="18234" y="7385"/>
                  </a:cubicBezTo>
                  <a:cubicBezTo>
                    <a:pt x="18514" y="4913"/>
                    <a:pt x="18514" y="3612"/>
                    <a:pt x="18374" y="2440"/>
                  </a:cubicBezTo>
                  <a:cubicBezTo>
                    <a:pt x="18234" y="1269"/>
                    <a:pt x="17953" y="228"/>
                    <a:pt x="17813" y="33"/>
                  </a:cubicBezTo>
                  <a:cubicBezTo>
                    <a:pt x="17673" y="-162"/>
                    <a:pt x="17673" y="489"/>
                    <a:pt x="17719" y="2505"/>
                  </a:cubicBezTo>
                  <a:cubicBezTo>
                    <a:pt x="17766" y="4522"/>
                    <a:pt x="17860" y="7905"/>
                    <a:pt x="17953" y="10638"/>
                  </a:cubicBezTo>
                  <a:cubicBezTo>
                    <a:pt x="18047" y="13371"/>
                    <a:pt x="18140" y="15452"/>
                    <a:pt x="18281" y="16819"/>
                  </a:cubicBezTo>
                  <a:cubicBezTo>
                    <a:pt x="18421" y="18185"/>
                    <a:pt x="18608" y="18836"/>
                    <a:pt x="19029" y="19226"/>
                  </a:cubicBezTo>
                  <a:cubicBezTo>
                    <a:pt x="19449" y="19616"/>
                    <a:pt x="20104" y="19746"/>
                    <a:pt x="20571" y="19421"/>
                  </a:cubicBezTo>
                  <a:cubicBezTo>
                    <a:pt x="21039" y="19096"/>
                    <a:pt x="21319" y="18315"/>
                    <a:pt x="21600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6073747" y="3815876"/>
              <a:ext cx="735619" cy="48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93" extrusionOk="0">
                  <a:moveTo>
                    <a:pt x="2471" y="16784"/>
                  </a:moveTo>
                  <a:cubicBezTo>
                    <a:pt x="2182" y="16200"/>
                    <a:pt x="1893" y="15616"/>
                    <a:pt x="1507" y="15470"/>
                  </a:cubicBezTo>
                  <a:cubicBezTo>
                    <a:pt x="1121" y="15324"/>
                    <a:pt x="639" y="15616"/>
                    <a:pt x="350" y="16127"/>
                  </a:cubicBezTo>
                  <a:cubicBezTo>
                    <a:pt x="60" y="16638"/>
                    <a:pt x="-36" y="17368"/>
                    <a:pt x="12" y="18097"/>
                  </a:cubicBezTo>
                  <a:cubicBezTo>
                    <a:pt x="60" y="18827"/>
                    <a:pt x="253" y="19557"/>
                    <a:pt x="639" y="19995"/>
                  </a:cubicBezTo>
                  <a:cubicBezTo>
                    <a:pt x="1025" y="20432"/>
                    <a:pt x="1603" y="20578"/>
                    <a:pt x="2085" y="20432"/>
                  </a:cubicBezTo>
                  <a:cubicBezTo>
                    <a:pt x="2568" y="20286"/>
                    <a:pt x="2953" y="19849"/>
                    <a:pt x="3194" y="19265"/>
                  </a:cubicBezTo>
                  <a:cubicBezTo>
                    <a:pt x="3435" y="18681"/>
                    <a:pt x="3532" y="17951"/>
                    <a:pt x="3628" y="17951"/>
                  </a:cubicBezTo>
                  <a:cubicBezTo>
                    <a:pt x="3725" y="17951"/>
                    <a:pt x="3821" y="18681"/>
                    <a:pt x="4110" y="19338"/>
                  </a:cubicBezTo>
                  <a:cubicBezTo>
                    <a:pt x="4400" y="19995"/>
                    <a:pt x="4882" y="20578"/>
                    <a:pt x="5509" y="20870"/>
                  </a:cubicBezTo>
                  <a:cubicBezTo>
                    <a:pt x="6135" y="21162"/>
                    <a:pt x="6907" y="21162"/>
                    <a:pt x="7775" y="20141"/>
                  </a:cubicBezTo>
                  <a:cubicBezTo>
                    <a:pt x="8643" y="19119"/>
                    <a:pt x="9607" y="17076"/>
                    <a:pt x="10282" y="14376"/>
                  </a:cubicBezTo>
                  <a:cubicBezTo>
                    <a:pt x="10957" y="11676"/>
                    <a:pt x="11343" y="8319"/>
                    <a:pt x="11487" y="6057"/>
                  </a:cubicBezTo>
                  <a:cubicBezTo>
                    <a:pt x="11632" y="3795"/>
                    <a:pt x="11535" y="2627"/>
                    <a:pt x="11343" y="1678"/>
                  </a:cubicBezTo>
                  <a:cubicBezTo>
                    <a:pt x="11150" y="730"/>
                    <a:pt x="10860" y="0"/>
                    <a:pt x="10716" y="0"/>
                  </a:cubicBezTo>
                  <a:cubicBezTo>
                    <a:pt x="10571" y="0"/>
                    <a:pt x="10571" y="730"/>
                    <a:pt x="10475" y="2919"/>
                  </a:cubicBezTo>
                  <a:cubicBezTo>
                    <a:pt x="10378" y="5108"/>
                    <a:pt x="10185" y="8757"/>
                    <a:pt x="10234" y="11822"/>
                  </a:cubicBezTo>
                  <a:cubicBezTo>
                    <a:pt x="10282" y="14886"/>
                    <a:pt x="10571" y="17368"/>
                    <a:pt x="10860" y="18900"/>
                  </a:cubicBezTo>
                  <a:cubicBezTo>
                    <a:pt x="11150" y="20432"/>
                    <a:pt x="11439" y="21016"/>
                    <a:pt x="12066" y="21162"/>
                  </a:cubicBezTo>
                  <a:cubicBezTo>
                    <a:pt x="12693" y="21308"/>
                    <a:pt x="13657" y="21016"/>
                    <a:pt x="14284" y="20505"/>
                  </a:cubicBezTo>
                  <a:cubicBezTo>
                    <a:pt x="14910" y="19995"/>
                    <a:pt x="15200" y="19265"/>
                    <a:pt x="15489" y="18535"/>
                  </a:cubicBezTo>
                  <a:cubicBezTo>
                    <a:pt x="15778" y="17805"/>
                    <a:pt x="16068" y="17076"/>
                    <a:pt x="16260" y="17076"/>
                  </a:cubicBezTo>
                  <a:cubicBezTo>
                    <a:pt x="16453" y="17076"/>
                    <a:pt x="16550" y="17805"/>
                    <a:pt x="16935" y="18681"/>
                  </a:cubicBezTo>
                  <a:cubicBezTo>
                    <a:pt x="17321" y="19557"/>
                    <a:pt x="17996" y="20578"/>
                    <a:pt x="18671" y="21089"/>
                  </a:cubicBezTo>
                  <a:cubicBezTo>
                    <a:pt x="19346" y="21600"/>
                    <a:pt x="20021" y="21600"/>
                    <a:pt x="20503" y="21235"/>
                  </a:cubicBezTo>
                  <a:cubicBezTo>
                    <a:pt x="20985" y="20870"/>
                    <a:pt x="21275" y="20141"/>
                    <a:pt x="21564" y="19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6720547" y="3977064"/>
              <a:ext cx="493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6335670" y="4075750"/>
              <a:ext cx="226980" cy="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6940947" y="4150900"/>
              <a:ext cx="628305" cy="12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905" y="8724"/>
                  </a:moveTo>
                  <a:cubicBezTo>
                    <a:pt x="452" y="10884"/>
                    <a:pt x="0" y="13044"/>
                    <a:pt x="0" y="14934"/>
                  </a:cubicBezTo>
                  <a:cubicBezTo>
                    <a:pt x="0" y="16824"/>
                    <a:pt x="452" y="18444"/>
                    <a:pt x="1244" y="19524"/>
                  </a:cubicBezTo>
                  <a:cubicBezTo>
                    <a:pt x="2036" y="20604"/>
                    <a:pt x="3167" y="21144"/>
                    <a:pt x="4015" y="21144"/>
                  </a:cubicBezTo>
                  <a:cubicBezTo>
                    <a:pt x="4863" y="21144"/>
                    <a:pt x="5428" y="20604"/>
                    <a:pt x="5881" y="19254"/>
                  </a:cubicBezTo>
                  <a:cubicBezTo>
                    <a:pt x="6333" y="17904"/>
                    <a:pt x="6672" y="15744"/>
                    <a:pt x="6333" y="13044"/>
                  </a:cubicBezTo>
                  <a:cubicBezTo>
                    <a:pt x="5994" y="10344"/>
                    <a:pt x="4976" y="7104"/>
                    <a:pt x="4184" y="5214"/>
                  </a:cubicBezTo>
                  <a:cubicBezTo>
                    <a:pt x="3393" y="3324"/>
                    <a:pt x="2827" y="2784"/>
                    <a:pt x="2149" y="2784"/>
                  </a:cubicBezTo>
                  <a:cubicBezTo>
                    <a:pt x="1470" y="2784"/>
                    <a:pt x="679" y="3324"/>
                    <a:pt x="509" y="4674"/>
                  </a:cubicBezTo>
                  <a:cubicBezTo>
                    <a:pt x="339" y="6024"/>
                    <a:pt x="792" y="8184"/>
                    <a:pt x="1583" y="9534"/>
                  </a:cubicBezTo>
                  <a:cubicBezTo>
                    <a:pt x="2375" y="10884"/>
                    <a:pt x="3506" y="11424"/>
                    <a:pt x="4863" y="10344"/>
                  </a:cubicBezTo>
                  <a:cubicBezTo>
                    <a:pt x="6220" y="9264"/>
                    <a:pt x="7803" y="6564"/>
                    <a:pt x="9047" y="4134"/>
                  </a:cubicBezTo>
                  <a:cubicBezTo>
                    <a:pt x="10291" y="1704"/>
                    <a:pt x="11196" y="-456"/>
                    <a:pt x="11648" y="84"/>
                  </a:cubicBezTo>
                  <a:cubicBezTo>
                    <a:pt x="12101" y="624"/>
                    <a:pt x="12101" y="3864"/>
                    <a:pt x="12101" y="6834"/>
                  </a:cubicBezTo>
                  <a:cubicBezTo>
                    <a:pt x="12101" y="9804"/>
                    <a:pt x="12101" y="12504"/>
                    <a:pt x="12044" y="15204"/>
                  </a:cubicBezTo>
                  <a:cubicBezTo>
                    <a:pt x="11987" y="17904"/>
                    <a:pt x="11874" y="20604"/>
                    <a:pt x="11987" y="20874"/>
                  </a:cubicBezTo>
                  <a:cubicBezTo>
                    <a:pt x="12101" y="21144"/>
                    <a:pt x="12440" y="18984"/>
                    <a:pt x="12779" y="16554"/>
                  </a:cubicBezTo>
                  <a:cubicBezTo>
                    <a:pt x="13118" y="14124"/>
                    <a:pt x="13458" y="11424"/>
                    <a:pt x="14023" y="8184"/>
                  </a:cubicBezTo>
                  <a:cubicBezTo>
                    <a:pt x="14588" y="4944"/>
                    <a:pt x="15380" y="1164"/>
                    <a:pt x="15832" y="624"/>
                  </a:cubicBezTo>
                  <a:cubicBezTo>
                    <a:pt x="16285" y="84"/>
                    <a:pt x="16398" y="2784"/>
                    <a:pt x="16511" y="5484"/>
                  </a:cubicBezTo>
                  <a:cubicBezTo>
                    <a:pt x="16624" y="8184"/>
                    <a:pt x="16737" y="10884"/>
                    <a:pt x="17585" y="12774"/>
                  </a:cubicBezTo>
                  <a:cubicBezTo>
                    <a:pt x="18434" y="14664"/>
                    <a:pt x="20017" y="15744"/>
                    <a:pt x="21600" y="16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8244849" y="3935830"/>
              <a:ext cx="666538" cy="386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15" extrusionOk="0">
                  <a:moveTo>
                    <a:pt x="492" y="1746"/>
                  </a:moveTo>
                  <a:cubicBezTo>
                    <a:pt x="279" y="830"/>
                    <a:pt x="66" y="-85"/>
                    <a:pt x="13" y="7"/>
                  </a:cubicBezTo>
                  <a:cubicBezTo>
                    <a:pt x="-40" y="98"/>
                    <a:pt x="66" y="1196"/>
                    <a:pt x="386" y="4125"/>
                  </a:cubicBezTo>
                  <a:cubicBezTo>
                    <a:pt x="705" y="7054"/>
                    <a:pt x="1237" y="11813"/>
                    <a:pt x="1556" y="14651"/>
                  </a:cubicBezTo>
                  <a:cubicBezTo>
                    <a:pt x="1875" y="17488"/>
                    <a:pt x="1982" y="18403"/>
                    <a:pt x="2088" y="18403"/>
                  </a:cubicBezTo>
                  <a:cubicBezTo>
                    <a:pt x="2194" y="18403"/>
                    <a:pt x="2301" y="17488"/>
                    <a:pt x="2673" y="16298"/>
                  </a:cubicBezTo>
                  <a:cubicBezTo>
                    <a:pt x="3046" y="15108"/>
                    <a:pt x="3684" y="13644"/>
                    <a:pt x="4323" y="12729"/>
                  </a:cubicBezTo>
                  <a:cubicBezTo>
                    <a:pt x="4961" y="11813"/>
                    <a:pt x="5599" y="11447"/>
                    <a:pt x="6238" y="11264"/>
                  </a:cubicBezTo>
                  <a:cubicBezTo>
                    <a:pt x="6876" y="11081"/>
                    <a:pt x="7515" y="11081"/>
                    <a:pt x="7887" y="11630"/>
                  </a:cubicBezTo>
                  <a:cubicBezTo>
                    <a:pt x="8260" y="12179"/>
                    <a:pt x="8366" y="13278"/>
                    <a:pt x="7408" y="14559"/>
                  </a:cubicBezTo>
                  <a:cubicBezTo>
                    <a:pt x="6451" y="15840"/>
                    <a:pt x="4429" y="17305"/>
                    <a:pt x="3152" y="18220"/>
                  </a:cubicBezTo>
                  <a:cubicBezTo>
                    <a:pt x="1875" y="19135"/>
                    <a:pt x="1343" y="19501"/>
                    <a:pt x="1396" y="19684"/>
                  </a:cubicBezTo>
                  <a:cubicBezTo>
                    <a:pt x="1450" y="19868"/>
                    <a:pt x="2088" y="19868"/>
                    <a:pt x="3312" y="19776"/>
                  </a:cubicBezTo>
                  <a:cubicBezTo>
                    <a:pt x="4535" y="19684"/>
                    <a:pt x="6344" y="19501"/>
                    <a:pt x="8472" y="18861"/>
                  </a:cubicBezTo>
                  <a:cubicBezTo>
                    <a:pt x="10600" y="18220"/>
                    <a:pt x="13048" y="17122"/>
                    <a:pt x="14591" y="16206"/>
                  </a:cubicBezTo>
                  <a:cubicBezTo>
                    <a:pt x="16133" y="15291"/>
                    <a:pt x="16772" y="14559"/>
                    <a:pt x="17091" y="13735"/>
                  </a:cubicBezTo>
                  <a:cubicBezTo>
                    <a:pt x="17410" y="12912"/>
                    <a:pt x="17410" y="11996"/>
                    <a:pt x="16931" y="11356"/>
                  </a:cubicBezTo>
                  <a:cubicBezTo>
                    <a:pt x="16453" y="10715"/>
                    <a:pt x="15495" y="10349"/>
                    <a:pt x="14750" y="10440"/>
                  </a:cubicBezTo>
                  <a:cubicBezTo>
                    <a:pt x="14005" y="10532"/>
                    <a:pt x="13473" y="11081"/>
                    <a:pt x="13260" y="11905"/>
                  </a:cubicBezTo>
                  <a:cubicBezTo>
                    <a:pt x="13048" y="12729"/>
                    <a:pt x="13154" y="13827"/>
                    <a:pt x="14218" y="15474"/>
                  </a:cubicBezTo>
                  <a:cubicBezTo>
                    <a:pt x="15282" y="17122"/>
                    <a:pt x="17304" y="19318"/>
                    <a:pt x="18687" y="20417"/>
                  </a:cubicBezTo>
                  <a:cubicBezTo>
                    <a:pt x="20070" y="21515"/>
                    <a:pt x="20815" y="21515"/>
                    <a:pt x="21560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8970598" y="3878377"/>
              <a:ext cx="1578985" cy="5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" y="3671"/>
                    <a:pt x="180" y="7341"/>
                    <a:pt x="293" y="10306"/>
                  </a:cubicBezTo>
                  <a:cubicBezTo>
                    <a:pt x="405" y="13271"/>
                    <a:pt x="540" y="15529"/>
                    <a:pt x="697" y="16871"/>
                  </a:cubicBezTo>
                  <a:cubicBezTo>
                    <a:pt x="855" y="18212"/>
                    <a:pt x="1035" y="18635"/>
                    <a:pt x="1215" y="18635"/>
                  </a:cubicBezTo>
                  <a:cubicBezTo>
                    <a:pt x="1395" y="18635"/>
                    <a:pt x="1575" y="18212"/>
                    <a:pt x="1778" y="17294"/>
                  </a:cubicBezTo>
                  <a:cubicBezTo>
                    <a:pt x="1980" y="16376"/>
                    <a:pt x="2205" y="14965"/>
                    <a:pt x="2295" y="13765"/>
                  </a:cubicBezTo>
                  <a:cubicBezTo>
                    <a:pt x="2385" y="12565"/>
                    <a:pt x="2340" y="11576"/>
                    <a:pt x="2318" y="11435"/>
                  </a:cubicBezTo>
                  <a:cubicBezTo>
                    <a:pt x="2295" y="11294"/>
                    <a:pt x="2295" y="12000"/>
                    <a:pt x="2385" y="13129"/>
                  </a:cubicBezTo>
                  <a:cubicBezTo>
                    <a:pt x="2475" y="14259"/>
                    <a:pt x="2655" y="15812"/>
                    <a:pt x="2813" y="16871"/>
                  </a:cubicBezTo>
                  <a:cubicBezTo>
                    <a:pt x="2970" y="17929"/>
                    <a:pt x="3105" y="18494"/>
                    <a:pt x="3263" y="18988"/>
                  </a:cubicBezTo>
                  <a:cubicBezTo>
                    <a:pt x="3420" y="19482"/>
                    <a:pt x="3600" y="19906"/>
                    <a:pt x="3713" y="19694"/>
                  </a:cubicBezTo>
                  <a:cubicBezTo>
                    <a:pt x="3825" y="19482"/>
                    <a:pt x="3870" y="18635"/>
                    <a:pt x="3915" y="17859"/>
                  </a:cubicBezTo>
                  <a:cubicBezTo>
                    <a:pt x="3960" y="17082"/>
                    <a:pt x="4005" y="16376"/>
                    <a:pt x="4027" y="15388"/>
                  </a:cubicBezTo>
                  <a:cubicBezTo>
                    <a:pt x="4050" y="14400"/>
                    <a:pt x="4050" y="13129"/>
                    <a:pt x="4117" y="12776"/>
                  </a:cubicBezTo>
                  <a:cubicBezTo>
                    <a:pt x="4185" y="12424"/>
                    <a:pt x="4320" y="12988"/>
                    <a:pt x="4478" y="14047"/>
                  </a:cubicBezTo>
                  <a:cubicBezTo>
                    <a:pt x="4635" y="15106"/>
                    <a:pt x="4815" y="16659"/>
                    <a:pt x="4995" y="17718"/>
                  </a:cubicBezTo>
                  <a:cubicBezTo>
                    <a:pt x="5175" y="18776"/>
                    <a:pt x="5355" y="19341"/>
                    <a:pt x="5557" y="19835"/>
                  </a:cubicBezTo>
                  <a:cubicBezTo>
                    <a:pt x="5760" y="20329"/>
                    <a:pt x="5985" y="20753"/>
                    <a:pt x="6142" y="20259"/>
                  </a:cubicBezTo>
                  <a:cubicBezTo>
                    <a:pt x="6300" y="19765"/>
                    <a:pt x="6390" y="18353"/>
                    <a:pt x="6435" y="17294"/>
                  </a:cubicBezTo>
                  <a:cubicBezTo>
                    <a:pt x="6480" y="16235"/>
                    <a:pt x="6480" y="15529"/>
                    <a:pt x="6503" y="14824"/>
                  </a:cubicBezTo>
                  <a:cubicBezTo>
                    <a:pt x="6525" y="14118"/>
                    <a:pt x="6570" y="13412"/>
                    <a:pt x="6705" y="13059"/>
                  </a:cubicBezTo>
                  <a:cubicBezTo>
                    <a:pt x="6840" y="12706"/>
                    <a:pt x="7065" y="12706"/>
                    <a:pt x="7403" y="12847"/>
                  </a:cubicBezTo>
                  <a:cubicBezTo>
                    <a:pt x="7740" y="12988"/>
                    <a:pt x="8190" y="13271"/>
                    <a:pt x="8663" y="13341"/>
                  </a:cubicBezTo>
                  <a:cubicBezTo>
                    <a:pt x="9135" y="13412"/>
                    <a:pt x="9630" y="13271"/>
                    <a:pt x="9945" y="12918"/>
                  </a:cubicBezTo>
                  <a:cubicBezTo>
                    <a:pt x="10260" y="12565"/>
                    <a:pt x="10395" y="12000"/>
                    <a:pt x="10350" y="11647"/>
                  </a:cubicBezTo>
                  <a:cubicBezTo>
                    <a:pt x="10305" y="11294"/>
                    <a:pt x="10080" y="11153"/>
                    <a:pt x="9855" y="11082"/>
                  </a:cubicBezTo>
                  <a:cubicBezTo>
                    <a:pt x="9630" y="11012"/>
                    <a:pt x="9405" y="11012"/>
                    <a:pt x="9180" y="11294"/>
                  </a:cubicBezTo>
                  <a:cubicBezTo>
                    <a:pt x="8955" y="11576"/>
                    <a:pt x="8730" y="12141"/>
                    <a:pt x="8617" y="12918"/>
                  </a:cubicBezTo>
                  <a:cubicBezTo>
                    <a:pt x="8505" y="13694"/>
                    <a:pt x="8505" y="14682"/>
                    <a:pt x="8752" y="15741"/>
                  </a:cubicBezTo>
                  <a:cubicBezTo>
                    <a:pt x="9000" y="16800"/>
                    <a:pt x="9495" y="17929"/>
                    <a:pt x="10282" y="18424"/>
                  </a:cubicBezTo>
                  <a:cubicBezTo>
                    <a:pt x="11070" y="18918"/>
                    <a:pt x="12150" y="18776"/>
                    <a:pt x="12938" y="18424"/>
                  </a:cubicBezTo>
                  <a:cubicBezTo>
                    <a:pt x="13725" y="18071"/>
                    <a:pt x="14220" y="17506"/>
                    <a:pt x="14490" y="16871"/>
                  </a:cubicBezTo>
                  <a:cubicBezTo>
                    <a:pt x="14760" y="16235"/>
                    <a:pt x="14805" y="15529"/>
                    <a:pt x="14715" y="14965"/>
                  </a:cubicBezTo>
                  <a:cubicBezTo>
                    <a:pt x="14625" y="14400"/>
                    <a:pt x="14400" y="13976"/>
                    <a:pt x="14175" y="13553"/>
                  </a:cubicBezTo>
                  <a:cubicBezTo>
                    <a:pt x="13950" y="13129"/>
                    <a:pt x="13725" y="12706"/>
                    <a:pt x="13635" y="12847"/>
                  </a:cubicBezTo>
                  <a:cubicBezTo>
                    <a:pt x="13545" y="12988"/>
                    <a:pt x="13590" y="13694"/>
                    <a:pt x="13837" y="14824"/>
                  </a:cubicBezTo>
                  <a:cubicBezTo>
                    <a:pt x="14085" y="15953"/>
                    <a:pt x="14535" y="17506"/>
                    <a:pt x="15007" y="18353"/>
                  </a:cubicBezTo>
                  <a:cubicBezTo>
                    <a:pt x="15480" y="19200"/>
                    <a:pt x="15975" y="19341"/>
                    <a:pt x="16447" y="19271"/>
                  </a:cubicBezTo>
                  <a:cubicBezTo>
                    <a:pt x="16920" y="19200"/>
                    <a:pt x="17370" y="18918"/>
                    <a:pt x="17662" y="18494"/>
                  </a:cubicBezTo>
                  <a:cubicBezTo>
                    <a:pt x="17955" y="18071"/>
                    <a:pt x="18090" y="17506"/>
                    <a:pt x="18158" y="16871"/>
                  </a:cubicBezTo>
                  <a:cubicBezTo>
                    <a:pt x="18225" y="16235"/>
                    <a:pt x="18225" y="15529"/>
                    <a:pt x="18293" y="15459"/>
                  </a:cubicBezTo>
                  <a:cubicBezTo>
                    <a:pt x="18360" y="15388"/>
                    <a:pt x="18495" y="15953"/>
                    <a:pt x="18562" y="16588"/>
                  </a:cubicBezTo>
                  <a:cubicBezTo>
                    <a:pt x="18630" y="17224"/>
                    <a:pt x="18630" y="17929"/>
                    <a:pt x="18652" y="18635"/>
                  </a:cubicBezTo>
                  <a:cubicBezTo>
                    <a:pt x="18675" y="19341"/>
                    <a:pt x="18720" y="20047"/>
                    <a:pt x="18855" y="20047"/>
                  </a:cubicBezTo>
                  <a:cubicBezTo>
                    <a:pt x="18990" y="20047"/>
                    <a:pt x="19215" y="19341"/>
                    <a:pt x="19395" y="18706"/>
                  </a:cubicBezTo>
                  <a:cubicBezTo>
                    <a:pt x="19575" y="18071"/>
                    <a:pt x="19710" y="17506"/>
                    <a:pt x="19912" y="16941"/>
                  </a:cubicBezTo>
                  <a:cubicBezTo>
                    <a:pt x="20115" y="16376"/>
                    <a:pt x="20385" y="15812"/>
                    <a:pt x="20587" y="15953"/>
                  </a:cubicBezTo>
                  <a:cubicBezTo>
                    <a:pt x="20790" y="16094"/>
                    <a:pt x="20925" y="16941"/>
                    <a:pt x="21083" y="18000"/>
                  </a:cubicBezTo>
                  <a:cubicBezTo>
                    <a:pt x="21240" y="19059"/>
                    <a:pt x="21420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8852175" y="4075750"/>
              <a:ext cx="345404" cy="49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57" y="17280"/>
                    <a:pt x="4114" y="12960"/>
                    <a:pt x="7714" y="9360"/>
                  </a:cubicBezTo>
                  <a:cubicBezTo>
                    <a:pt x="11314" y="5760"/>
                    <a:pt x="16457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11183423" y="3705537"/>
              <a:ext cx="688558" cy="57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4" extrusionOk="0">
                  <a:moveTo>
                    <a:pt x="1473" y="9762"/>
                  </a:moveTo>
                  <a:cubicBezTo>
                    <a:pt x="959" y="10130"/>
                    <a:pt x="444" y="10499"/>
                    <a:pt x="187" y="11542"/>
                  </a:cubicBezTo>
                  <a:cubicBezTo>
                    <a:pt x="-70" y="12585"/>
                    <a:pt x="-70" y="14303"/>
                    <a:pt x="239" y="15653"/>
                  </a:cubicBezTo>
                  <a:cubicBezTo>
                    <a:pt x="547" y="17003"/>
                    <a:pt x="1164" y="17985"/>
                    <a:pt x="1987" y="18537"/>
                  </a:cubicBezTo>
                  <a:cubicBezTo>
                    <a:pt x="2810" y="19089"/>
                    <a:pt x="3839" y="19212"/>
                    <a:pt x="4867" y="17801"/>
                  </a:cubicBezTo>
                  <a:cubicBezTo>
                    <a:pt x="5896" y="16389"/>
                    <a:pt x="6924" y="13444"/>
                    <a:pt x="7439" y="10683"/>
                  </a:cubicBezTo>
                  <a:cubicBezTo>
                    <a:pt x="7953" y="7921"/>
                    <a:pt x="7953" y="5344"/>
                    <a:pt x="7850" y="3749"/>
                  </a:cubicBezTo>
                  <a:cubicBezTo>
                    <a:pt x="7747" y="2153"/>
                    <a:pt x="7541" y="1539"/>
                    <a:pt x="7284" y="987"/>
                  </a:cubicBezTo>
                  <a:cubicBezTo>
                    <a:pt x="7027" y="435"/>
                    <a:pt x="6719" y="-56"/>
                    <a:pt x="6564" y="5"/>
                  </a:cubicBezTo>
                  <a:cubicBezTo>
                    <a:pt x="6410" y="67"/>
                    <a:pt x="6410" y="680"/>
                    <a:pt x="6461" y="3196"/>
                  </a:cubicBezTo>
                  <a:cubicBezTo>
                    <a:pt x="6513" y="5712"/>
                    <a:pt x="6616" y="10130"/>
                    <a:pt x="6667" y="12708"/>
                  </a:cubicBezTo>
                  <a:cubicBezTo>
                    <a:pt x="6719" y="15285"/>
                    <a:pt x="6719" y="16021"/>
                    <a:pt x="6719" y="16758"/>
                  </a:cubicBezTo>
                  <a:cubicBezTo>
                    <a:pt x="6719" y="17494"/>
                    <a:pt x="6719" y="18230"/>
                    <a:pt x="6976" y="18599"/>
                  </a:cubicBezTo>
                  <a:cubicBezTo>
                    <a:pt x="7233" y="18967"/>
                    <a:pt x="7747" y="18967"/>
                    <a:pt x="9136" y="18967"/>
                  </a:cubicBezTo>
                  <a:cubicBezTo>
                    <a:pt x="10524" y="18967"/>
                    <a:pt x="12787" y="18967"/>
                    <a:pt x="14484" y="18537"/>
                  </a:cubicBezTo>
                  <a:cubicBezTo>
                    <a:pt x="16181" y="18108"/>
                    <a:pt x="17313" y="17249"/>
                    <a:pt x="17930" y="16512"/>
                  </a:cubicBezTo>
                  <a:cubicBezTo>
                    <a:pt x="18547" y="15776"/>
                    <a:pt x="18650" y="15162"/>
                    <a:pt x="18547" y="14549"/>
                  </a:cubicBezTo>
                  <a:cubicBezTo>
                    <a:pt x="18444" y="13935"/>
                    <a:pt x="18136" y="13321"/>
                    <a:pt x="17519" y="12953"/>
                  </a:cubicBezTo>
                  <a:cubicBezTo>
                    <a:pt x="16901" y="12585"/>
                    <a:pt x="15976" y="12462"/>
                    <a:pt x="15461" y="12708"/>
                  </a:cubicBezTo>
                  <a:cubicBezTo>
                    <a:pt x="14947" y="12953"/>
                    <a:pt x="14844" y="13567"/>
                    <a:pt x="15204" y="14794"/>
                  </a:cubicBezTo>
                  <a:cubicBezTo>
                    <a:pt x="15564" y="16021"/>
                    <a:pt x="16387" y="17862"/>
                    <a:pt x="17519" y="19089"/>
                  </a:cubicBezTo>
                  <a:cubicBezTo>
                    <a:pt x="18650" y="20317"/>
                    <a:pt x="20090" y="20930"/>
                    <a:pt x="21530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11043014" y="4056013"/>
              <a:ext cx="266454" cy="2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12531503" y="4069171"/>
              <a:ext cx="485096" cy="26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182" extrusionOk="0">
                  <a:moveTo>
                    <a:pt x="7417" y="2133"/>
                  </a:moveTo>
                  <a:cubicBezTo>
                    <a:pt x="6985" y="1067"/>
                    <a:pt x="6553" y="0"/>
                    <a:pt x="5473" y="0"/>
                  </a:cubicBezTo>
                  <a:cubicBezTo>
                    <a:pt x="4393" y="0"/>
                    <a:pt x="2665" y="1067"/>
                    <a:pt x="1513" y="2133"/>
                  </a:cubicBezTo>
                  <a:cubicBezTo>
                    <a:pt x="361" y="3200"/>
                    <a:pt x="-215" y="4267"/>
                    <a:pt x="73" y="7067"/>
                  </a:cubicBezTo>
                  <a:cubicBezTo>
                    <a:pt x="361" y="9867"/>
                    <a:pt x="1513" y="14400"/>
                    <a:pt x="4033" y="17333"/>
                  </a:cubicBezTo>
                  <a:cubicBezTo>
                    <a:pt x="6553" y="20267"/>
                    <a:pt x="10441" y="21600"/>
                    <a:pt x="13465" y="21067"/>
                  </a:cubicBezTo>
                  <a:cubicBezTo>
                    <a:pt x="16489" y="20533"/>
                    <a:pt x="18649" y="18133"/>
                    <a:pt x="19873" y="16267"/>
                  </a:cubicBezTo>
                  <a:cubicBezTo>
                    <a:pt x="21097" y="14400"/>
                    <a:pt x="21385" y="13067"/>
                    <a:pt x="21169" y="12000"/>
                  </a:cubicBezTo>
                  <a:cubicBezTo>
                    <a:pt x="20953" y="10933"/>
                    <a:pt x="20233" y="10133"/>
                    <a:pt x="19441" y="9733"/>
                  </a:cubicBezTo>
                  <a:cubicBezTo>
                    <a:pt x="18649" y="9333"/>
                    <a:pt x="17785" y="9333"/>
                    <a:pt x="16993" y="9333"/>
                  </a:cubicBezTo>
                  <a:cubicBezTo>
                    <a:pt x="16201" y="9333"/>
                    <a:pt x="15481" y="9333"/>
                    <a:pt x="14905" y="9867"/>
                  </a:cubicBezTo>
                  <a:cubicBezTo>
                    <a:pt x="14329" y="10400"/>
                    <a:pt x="13897" y="11467"/>
                    <a:pt x="14113" y="12800"/>
                  </a:cubicBezTo>
                  <a:cubicBezTo>
                    <a:pt x="14329" y="14133"/>
                    <a:pt x="15193" y="15733"/>
                    <a:pt x="16057" y="17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13239108" y="3838903"/>
              <a:ext cx="892793" cy="53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38" extrusionOk="0">
                  <a:moveTo>
                    <a:pt x="588" y="0"/>
                  </a:moveTo>
                  <a:cubicBezTo>
                    <a:pt x="429" y="3578"/>
                    <a:pt x="271" y="7156"/>
                    <a:pt x="152" y="10005"/>
                  </a:cubicBezTo>
                  <a:cubicBezTo>
                    <a:pt x="32" y="12854"/>
                    <a:pt x="-47" y="14974"/>
                    <a:pt x="32" y="16498"/>
                  </a:cubicBezTo>
                  <a:cubicBezTo>
                    <a:pt x="112" y="18022"/>
                    <a:pt x="350" y="18950"/>
                    <a:pt x="707" y="19413"/>
                  </a:cubicBezTo>
                  <a:cubicBezTo>
                    <a:pt x="1065" y="19877"/>
                    <a:pt x="1541" y="19877"/>
                    <a:pt x="2097" y="19413"/>
                  </a:cubicBezTo>
                  <a:cubicBezTo>
                    <a:pt x="2653" y="18950"/>
                    <a:pt x="3288" y="18022"/>
                    <a:pt x="3725" y="17293"/>
                  </a:cubicBezTo>
                  <a:cubicBezTo>
                    <a:pt x="4162" y="16564"/>
                    <a:pt x="4400" y="16034"/>
                    <a:pt x="4559" y="15438"/>
                  </a:cubicBezTo>
                  <a:cubicBezTo>
                    <a:pt x="4718" y="14842"/>
                    <a:pt x="4797" y="14179"/>
                    <a:pt x="4718" y="14113"/>
                  </a:cubicBezTo>
                  <a:cubicBezTo>
                    <a:pt x="4638" y="14047"/>
                    <a:pt x="4400" y="14577"/>
                    <a:pt x="4281" y="15173"/>
                  </a:cubicBezTo>
                  <a:cubicBezTo>
                    <a:pt x="4162" y="15769"/>
                    <a:pt x="4162" y="16432"/>
                    <a:pt x="4281" y="17028"/>
                  </a:cubicBezTo>
                  <a:cubicBezTo>
                    <a:pt x="4400" y="17625"/>
                    <a:pt x="4638" y="18155"/>
                    <a:pt x="4996" y="18552"/>
                  </a:cubicBezTo>
                  <a:cubicBezTo>
                    <a:pt x="5353" y="18950"/>
                    <a:pt x="5829" y="19215"/>
                    <a:pt x="6306" y="19347"/>
                  </a:cubicBezTo>
                  <a:cubicBezTo>
                    <a:pt x="6782" y="19480"/>
                    <a:pt x="7259" y="19480"/>
                    <a:pt x="7656" y="19281"/>
                  </a:cubicBezTo>
                  <a:cubicBezTo>
                    <a:pt x="8053" y="19082"/>
                    <a:pt x="8371" y="18685"/>
                    <a:pt x="8569" y="18155"/>
                  </a:cubicBezTo>
                  <a:cubicBezTo>
                    <a:pt x="8768" y="17625"/>
                    <a:pt x="8847" y="16962"/>
                    <a:pt x="8768" y="16366"/>
                  </a:cubicBezTo>
                  <a:cubicBezTo>
                    <a:pt x="8688" y="15769"/>
                    <a:pt x="8450" y="15239"/>
                    <a:pt x="8172" y="15173"/>
                  </a:cubicBezTo>
                  <a:cubicBezTo>
                    <a:pt x="7894" y="15107"/>
                    <a:pt x="7577" y="15504"/>
                    <a:pt x="7537" y="16167"/>
                  </a:cubicBezTo>
                  <a:cubicBezTo>
                    <a:pt x="7497" y="16829"/>
                    <a:pt x="7735" y="17757"/>
                    <a:pt x="8291" y="18552"/>
                  </a:cubicBezTo>
                  <a:cubicBezTo>
                    <a:pt x="8847" y="19347"/>
                    <a:pt x="9721" y="20010"/>
                    <a:pt x="10356" y="20275"/>
                  </a:cubicBezTo>
                  <a:cubicBezTo>
                    <a:pt x="10991" y="20540"/>
                    <a:pt x="11388" y="20407"/>
                    <a:pt x="11706" y="20076"/>
                  </a:cubicBezTo>
                  <a:cubicBezTo>
                    <a:pt x="12024" y="19745"/>
                    <a:pt x="12262" y="19215"/>
                    <a:pt x="12460" y="18618"/>
                  </a:cubicBezTo>
                  <a:cubicBezTo>
                    <a:pt x="12659" y="18022"/>
                    <a:pt x="12818" y="17360"/>
                    <a:pt x="12897" y="16697"/>
                  </a:cubicBezTo>
                  <a:cubicBezTo>
                    <a:pt x="12977" y="16034"/>
                    <a:pt x="12977" y="15372"/>
                    <a:pt x="13096" y="15306"/>
                  </a:cubicBezTo>
                  <a:cubicBezTo>
                    <a:pt x="13215" y="15239"/>
                    <a:pt x="13453" y="15769"/>
                    <a:pt x="13612" y="16697"/>
                  </a:cubicBezTo>
                  <a:cubicBezTo>
                    <a:pt x="13771" y="17625"/>
                    <a:pt x="13850" y="18950"/>
                    <a:pt x="13929" y="19944"/>
                  </a:cubicBezTo>
                  <a:cubicBezTo>
                    <a:pt x="14009" y="20937"/>
                    <a:pt x="14088" y="21600"/>
                    <a:pt x="14207" y="21534"/>
                  </a:cubicBezTo>
                  <a:cubicBezTo>
                    <a:pt x="14327" y="21467"/>
                    <a:pt x="14485" y="20672"/>
                    <a:pt x="14644" y="19944"/>
                  </a:cubicBezTo>
                  <a:cubicBezTo>
                    <a:pt x="14803" y="19215"/>
                    <a:pt x="14962" y="18552"/>
                    <a:pt x="15200" y="17956"/>
                  </a:cubicBezTo>
                  <a:cubicBezTo>
                    <a:pt x="15438" y="17360"/>
                    <a:pt x="15756" y="16829"/>
                    <a:pt x="16113" y="16697"/>
                  </a:cubicBezTo>
                  <a:cubicBezTo>
                    <a:pt x="16471" y="16564"/>
                    <a:pt x="16868" y="16829"/>
                    <a:pt x="17066" y="17293"/>
                  </a:cubicBezTo>
                  <a:cubicBezTo>
                    <a:pt x="17265" y="17757"/>
                    <a:pt x="17265" y="18420"/>
                    <a:pt x="17265" y="19148"/>
                  </a:cubicBezTo>
                  <a:cubicBezTo>
                    <a:pt x="17265" y="19877"/>
                    <a:pt x="17265" y="20672"/>
                    <a:pt x="17344" y="20672"/>
                  </a:cubicBezTo>
                  <a:cubicBezTo>
                    <a:pt x="17424" y="20672"/>
                    <a:pt x="17582" y="19877"/>
                    <a:pt x="17781" y="19215"/>
                  </a:cubicBezTo>
                  <a:cubicBezTo>
                    <a:pt x="17979" y="18552"/>
                    <a:pt x="18218" y="18022"/>
                    <a:pt x="18615" y="17426"/>
                  </a:cubicBezTo>
                  <a:cubicBezTo>
                    <a:pt x="19012" y="16829"/>
                    <a:pt x="19568" y="16167"/>
                    <a:pt x="19846" y="16167"/>
                  </a:cubicBezTo>
                  <a:cubicBezTo>
                    <a:pt x="20124" y="16167"/>
                    <a:pt x="20124" y="16829"/>
                    <a:pt x="20362" y="17823"/>
                  </a:cubicBezTo>
                  <a:cubicBezTo>
                    <a:pt x="20600" y="18817"/>
                    <a:pt x="21077" y="20142"/>
                    <a:pt x="21553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14220718" y="4261354"/>
              <a:ext cx="335535" cy="1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2088"/>
                  </a:moveTo>
                  <a:cubicBezTo>
                    <a:pt x="1059" y="921"/>
                    <a:pt x="2118" y="-247"/>
                    <a:pt x="3071" y="45"/>
                  </a:cubicBezTo>
                  <a:cubicBezTo>
                    <a:pt x="4024" y="337"/>
                    <a:pt x="4871" y="2088"/>
                    <a:pt x="5506" y="4423"/>
                  </a:cubicBezTo>
                  <a:cubicBezTo>
                    <a:pt x="6141" y="6758"/>
                    <a:pt x="6565" y="9677"/>
                    <a:pt x="6776" y="12596"/>
                  </a:cubicBezTo>
                  <a:cubicBezTo>
                    <a:pt x="6988" y="15515"/>
                    <a:pt x="6988" y="18434"/>
                    <a:pt x="7094" y="18434"/>
                  </a:cubicBezTo>
                  <a:cubicBezTo>
                    <a:pt x="7200" y="18434"/>
                    <a:pt x="7412" y="15515"/>
                    <a:pt x="7835" y="12888"/>
                  </a:cubicBezTo>
                  <a:cubicBezTo>
                    <a:pt x="8259" y="10261"/>
                    <a:pt x="8894" y="7926"/>
                    <a:pt x="9635" y="5883"/>
                  </a:cubicBezTo>
                  <a:cubicBezTo>
                    <a:pt x="10376" y="3839"/>
                    <a:pt x="11224" y="2088"/>
                    <a:pt x="12071" y="2088"/>
                  </a:cubicBezTo>
                  <a:cubicBezTo>
                    <a:pt x="12918" y="2088"/>
                    <a:pt x="13765" y="3839"/>
                    <a:pt x="14294" y="6467"/>
                  </a:cubicBezTo>
                  <a:cubicBezTo>
                    <a:pt x="14824" y="9094"/>
                    <a:pt x="15035" y="12596"/>
                    <a:pt x="16200" y="15223"/>
                  </a:cubicBezTo>
                  <a:cubicBezTo>
                    <a:pt x="17365" y="17850"/>
                    <a:pt x="19482" y="19602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15108895" y="4098777"/>
              <a:ext cx="582251" cy="19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25"/>
                  </a:moveTo>
                  <a:cubicBezTo>
                    <a:pt x="366" y="3661"/>
                    <a:pt x="732" y="2197"/>
                    <a:pt x="1220" y="1281"/>
                  </a:cubicBezTo>
                  <a:cubicBezTo>
                    <a:pt x="1709" y="366"/>
                    <a:pt x="2319" y="0"/>
                    <a:pt x="3173" y="2563"/>
                  </a:cubicBezTo>
                  <a:cubicBezTo>
                    <a:pt x="4027" y="5125"/>
                    <a:pt x="5125" y="10617"/>
                    <a:pt x="5858" y="14461"/>
                  </a:cubicBezTo>
                  <a:cubicBezTo>
                    <a:pt x="6590" y="18305"/>
                    <a:pt x="6956" y="20502"/>
                    <a:pt x="7261" y="20685"/>
                  </a:cubicBezTo>
                  <a:cubicBezTo>
                    <a:pt x="7566" y="20868"/>
                    <a:pt x="7810" y="19037"/>
                    <a:pt x="8115" y="16292"/>
                  </a:cubicBezTo>
                  <a:cubicBezTo>
                    <a:pt x="8420" y="13546"/>
                    <a:pt x="8786" y="9885"/>
                    <a:pt x="9092" y="6956"/>
                  </a:cubicBezTo>
                  <a:cubicBezTo>
                    <a:pt x="9397" y="4027"/>
                    <a:pt x="9641" y="1831"/>
                    <a:pt x="10068" y="1098"/>
                  </a:cubicBezTo>
                  <a:cubicBezTo>
                    <a:pt x="10495" y="366"/>
                    <a:pt x="11105" y="1098"/>
                    <a:pt x="12264" y="2563"/>
                  </a:cubicBezTo>
                  <a:cubicBezTo>
                    <a:pt x="13424" y="4027"/>
                    <a:pt x="15132" y="6224"/>
                    <a:pt x="16292" y="7505"/>
                  </a:cubicBezTo>
                  <a:cubicBezTo>
                    <a:pt x="17451" y="8786"/>
                    <a:pt x="18061" y="9153"/>
                    <a:pt x="18854" y="9153"/>
                  </a:cubicBezTo>
                  <a:cubicBezTo>
                    <a:pt x="19647" y="9153"/>
                    <a:pt x="20624" y="8786"/>
                    <a:pt x="20990" y="7688"/>
                  </a:cubicBezTo>
                  <a:cubicBezTo>
                    <a:pt x="21356" y="6590"/>
                    <a:pt x="21112" y="4759"/>
                    <a:pt x="20685" y="3478"/>
                  </a:cubicBezTo>
                  <a:cubicBezTo>
                    <a:pt x="20258" y="2197"/>
                    <a:pt x="19647" y="1464"/>
                    <a:pt x="19037" y="915"/>
                  </a:cubicBezTo>
                  <a:cubicBezTo>
                    <a:pt x="18427" y="366"/>
                    <a:pt x="17817" y="0"/>
                    <a:pt x="17207" y="0"/>
                  </a:cubicBezTo>
                  <a:cubicBezTo>
                    <a:pt x="16597" y="0"/>
                    <a:pt x="15986" y="366"/>
                    <a:pt x="15559" y="1464"/>
                  </a:cubicBezTo>
                  <a:cubicBezTo>
                    <a:pt x="15132" y="2563"/>
                    <a:pt x="14888" y="4393"/>
                    <a:pt x="14949" y="6956"/>
                  </a:cubicBezTo>
                  <a:cubicBezTo>
                    <a:pt x="15010" y="9519"/>
                    <a:pt x="15376" y="12814"/>
                    <a:pt x="16536" y="15376"/>
                  </a:cubicBezTo>
                  <a:cubicBezTo>
                    <a:pt x="17695" y="17939"/>
                    <a:pt x="19647" y="197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15919593" y="4190262"/>
              <a:ext cx="186036" cy="161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50" extrusionOk="0">
                  <a:moveTo>
                    <a:pt x="16884" y="4402"/>
                  </a:moveTo>
                  <a:cubicBezTo>
                    <a:pt x="15747" y="2674"/>
                    <a:pt x="14610" y="946"/>
                    <a:pt x="12147" y="298"/>
                  </a:cubicBezTo>
                  <a:cubicBezTo>
                    <a:pt x="9684" y="-350"/>
                    <a:pt x="5894" y="82"/>
                    <a:pt x="3431" y="1378"/>
                  </a:cubicBezTo>
                  <a:cubicBezTo>
                    <a:pt x="968" y="2674"/>
                    <a:pt x="-169" y="4834"/>
                    <a:pt x="20" y="7858"/>
                  </a:cubicBezTo>
                  <a:cubicBezTo>
                    <a:pt x="210" y="10882"/>
                    <a:pt x="1726" y="14770"/>
                    <a:pt x="5515" y="17146"/>
                  </a:cubicBezTo>
                  <a:cubicBezTo>
                    <a:pt x="9305" y="19522"/>
                    <a:pt x="15368" y="20386"/>
                    <a:pt x="21431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16308372" y="3868509"/>
              <a:ext cx="1088583" cy="45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10" extrusionOk="0">
                  <a:moveTo>
                    <a:pt x="479" y="0"/>
                  </a:moveTo>
                  <a:cubicBezTo>
                    <a:pt x="284" y="2817"/>
                    <a:pt x="89" y="5635"/>
                    <a:pt x="24" y="8609"/>
                  </a:cubicBezTo>
                  <a:cubicBezTo>
                    <a:pt x="-41" y="11583"/>
                    <a:pt x="24" y="14713"/>
                    <a:pt x="252" y="16904"/>
                  </a:cubicBezTo>
                  <a:cubicBezTo>
                    <a:pt x="479" y="19096"/>
                    <a:pt x="870" y="20348"/>
                    <a:pt x="1228" y="20974"/>
                  </a:cubicBezTo>
                  <a:cubicBezTo>
                    <a:pt x="1586" y="21600"/>
                    <a:pt x="1911" y="21600"/>
                    <a:pt x="2204" y="21365"/>
                  </a:cubicBezTo>
                  <a:cubicBezTo>
                    <a:pt x="2496" y="21130"/>
                    <a:pt x="2757" y="20661"/>
                    <a:pt x="2984" y="19800"/>
                  </a:cubicBezTo>
                  <a:cubicBezTo>
                    <a:pt x="3212" y="18939"/>
                    <a:pt x="3407" y="17687"/>
                    <a:pt x="3635" y="17296"/>
                  </a:cubicBezTo>
                  <a:cubicBezTo>
                    <a:pt x="3863" y="16904"/>
                    <a:pt x="4123" y="17374"/>
                    <a:pt x="4611" y="17687"/>
                  </a:cubicBezTo>
                  <a:cubicBezTo>
                    <a:pt x="5099" y="18000"/>
                    <a:pt x="5814" y="18157"/>
                    <a:pt x="6367" y="18078"/>
                  </a:cubicBezTo>
                  <a:cubicBezTo>
                    <a:pt x="6920" y="18000"/>
                    <a:pt x="7311" y="17687"/>
                    <a:pt x="7571" y="17139"/>
                  </a:cubicBezTo>
                  <a:cubicBezTo>
                    <a:pt x="7831" y="16591"/>
                    <a:pt x="7961" y="15809"/>
                    <a:pt x="7831" y="15183"/>
                  </a:cubicBezTo>
                  <a:cubicBezTo>
                    <a:pt x="7701" y="14557"/>
                    <a:pt x="7311" y="14087"/>
                    <a:pt x="6953" y="13774"/>
                  </a:cubicBezTo>
                  <a:cubicBezTo>
                    <a:pt x="6595" y="13461"/>
                    <a:pt x="6270" y="13304"/>
                    <a:pt x="5945" y="13226"/>
                  </a:cubicBezTo>
                  <a:cubicBezTo>
                    <a:pt x="5619" y="13148"/>
                    <a:pt x="5294" y="13148"/>
                    <a:pt x="5001" y="13383"/>
                  </a:cubicBezTo>
                  <a:cubicBezTo>
                    <a:pt x="4708" y="13617"/>
                    <a:pt x="4448" y="14087"/>
                    <a:pt x="4448" y="14635"/>
                  </a:cubicBezTo>
                  <a:cubicBezTo>
                    <a:pt x="4448" y="15183"/>
                    <a:pt x="4708" y="15809"/>
                    <a:pt x="5326" y="16200"/>
                  </a:cubicBezTo>
                  <a:cubicBezTo>
                    <a:pt x="5945" y="16591"/>
                    <a:pt x="6920" y="16748"/>
                    <a:pt x="7734" y="16591"/>
                  </a:cubicBezTo>
                  <a:cubicBezTo>
                    <a:pt x="8547" y="16435"/>
                    <a:pt x="9198" y="15965"/>
                    <a:pt x="9686" y="15496"/>
                  </a:cubicBezTo>
                  <a:cubicBezTo>
                    <a:pt x="10173" y="15026"/>
                    <a:pt x="10499" y="14557"/>
                    <a:pt x="10792" y="14087"/>
                  </a:cubicBezTo>
                  <a:cubicBezTo>
                    <a:pt x="11084" y="13617"/>
                    <a:pt x="11345" y="13148"/>
                    <a:pt x="11735" y="13774"/>
                  </a:cubicBezTo>
                  <a:cubicBezTo>
                    <a:pt x="12125" y="14400"/>
                    <a:pt x="12646" y="16122"/>
                    <a:pt x="13231" y="17217"/>
                  </a:cubicBezTo>
                  <a:cubicBezTo>
                    <a:pt x="13817" y="18313"/>
                    <a:pt x="14467" y="18783"/>
                    <a:pt x="14988" y="18939"/>
                  </a:cubicBezTo>
                  <a:cubicBezTo>
                    <a:pt x="15508" y="19096"/>
                    <a:pt x="15899" y="18939"/>
                    <a:pt x="16322" y="18157"/>
                  </a:cubicBezTo>
                  <a:cubicBezTo>
                    <a:pt x="16745" y="17374"/>
                    <a:pt x="17200" y="15965"/>
                    <a:pt x="17493" y="14791"/>
                  </a:cubicBezTo>
                  <a:cubicBezTo>
                    <a:pt x="17785" y="13617"/>
                    <a:pt x="17916" y="12678"/>
                    <a:pt x="18046" y="11817"/>
                  </a:cubicBezTo>
                  <a:cubicBezTo>
                    <a:pt x="18176" y="10957"/>
                    <a:pt x="18306" y="10174"/>
                    <a:pt x="18534" y="9783"/>
                  </a:cubicBezTo>
                  <a:cubicBezTo>
                    <a:pt x="18761" y="9391"/>
                    <a:pt x="19087" y="9391"/>
                    <a:pt x="19542" y="10174"/>
                  </a:cubicBezTo>
                  <a:cubicBezTo>
                    <a:pt x="19998" y="10957"/>
                    <a:pt x="20583" y="12522"/>
                    <a:pt x="20973" y="13696"/>
                  </a:cubicBezTo>
                  <a:cubicBezTo>
                    <a:pt x="21364" y="14870"/>
                    <a:pt x="21559" y="15652"/>
                    <a:pt x="21526" y="16670"/>
                  </a:cubicBezTo>
                  <a:cubicBezTo>
                    <a:pt x="21494" y="17687"/>
                    <a:pt x="21234" y="18939"/>
                    <a:pt x="20648" y="19330"/>
                  </a:cubicBezTo>
                  <a:cubicBezTo>
                    <a:pt x="20063" y="19722"/>
                    <a:pt x="19152" y="19252"/>
                    <a:pt x="18241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16253658" y="4105356"/>
              <a:ext cx="1776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17743824" y="4352073"/>
              <a:ext cx="29607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865151" y="5177938"/>
              <a:ext cx="486867" cy="421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87" extrusionOk="0">
                  <a:moveTo>
                    <a:pt x="1450" y="4144"/>
                  </a:moveTo>
                  <a:cubicBezTo>
                    <a:pt x="725" y="3147"/>
                    <a:pt x="0" y="2150"/>
                    <a:pt x="0" y="1486"/>
                  </a:cubicBezTo>
                  <a:cubicBezTo>
                    <a:pt x="0" y="821"/>
                    <a:pt x="725" y="489"/>
                    <a:pt x="2247" y="239"/>
                  </a:cubicBezTo>
                  <a:cubicBezTo>
                    <a:pt x="3769" y="-10"/>
                    <a:pt x="6089" y="-176"/>
                    <a:pt x="8988" y="322"/>
                  </a:cubicBezTo>
                  <a:cubicBezTo>
                    <a:pt x="11887" y="821"/>
                    <a:pt x="15366" y="1984"/>
                    <a:pt x="17468" y="2566"/>
                  </a:cubicBezTo>
                  <a:cubicBezTo>
                    <a:pt x="19570" y="3147"/>
                    <a:pt x="20295" y="3147"/>
                    <a:pt x="20803" y="2732"/>
                  </a:cubicBezTo>
                  <a:cubicBezTo>
                    <a:pt x="21310" y="2316"/>
                    <a:pt x="21600" y="1486"/>
                    <a:pt x="21383" y="987"/>
                  </a:cubicBezTo>
                  <a:cubicBezTo>
                    <a:pt x="21165" y="489"/>
                    <a:pt x="20440" y="322"/>
                    <a:pt x="19715" y="239"/>
                  </a:cubicBezTo>
                  <a:cubicBezTo>
                    <a:pt x="18991" y="156"/>
                    <a:pt x="18266" y="156"/>
                    <a:pt x="17468" y="239"/>
                  </a:cubicBezTo>
                  <a:cubicBezTo>
                    <a:pt x="16671" y="322"/>
                    <a:pt x="15801" y="489"/>
                    <a:pt x="15221" y="987"/>
                  </a:cubicBezTo>
                  <a:cubicBezTo>
                    <a:pt x="14642" y="1486"/>
                    <a:pt x="14352" y="2316"/>
                    <a:pt x="14497" y="4726"/>
                  </a:cubicBezTo>
                  <a:cubicBezTo>
                    <a:pt x="14642" y="7135"/>
                    <a:pt x="15221" y="11122"/>
                    <a:pt x="15656" y="13615"/>
                  </a:cubicBezTo>
                  <a:cubicBezTo>
                    <a:pt x="16091" y="16107"/>
                    <a:pt x="16381" y="17104"/>
                    <a:pt x="16454" y="18101"/>
                  </a:cubicBezTo>
                  <a:cubicBezTo>
                    <a:pt x="16526" y="19098"/>
                    <a:pt x="16381" y="20095"/>
                    <a:pt x="15946" y="20676"/>
                  </a:cubicBezTo>
                  <a:cubicBezTo>
                    <a:pt x="15511" y="21258"/>
                    <a:pt x="14787" y="21424"/>
                    <a:pt x="13699" y="21175"/>
                  </a:cubicBezTo>
                  <a:cubicBezTo>
                    <a:pt x="12612" y="20926"/>
                    <a:pt x="11162" y="20261"/>
                    <a:pt x="10148" y="19347"/>
                  </a:cubicBezTo>
                  <a:cubicBezTo>
                    <a:pt x="9133" y="18433"/>
                    <a:pt x="8553" y="17270"/>
                    <a:pt x="7973" y="16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490826" y="5003403"/>
              <a:ext cx="443429" cy="542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448" y="0"/>
                  </a:moveTo>
                  <a:cubicBezTo>
                    <a:pt x="288" y="4582"/>
                    <a:pt x="128" y="9164"/>
                    <a:pt x="48" y="12175"/>
                  </a:cubicBezTo>
                  <a:cubicBezTo>
                    <a:pt x="-32" y="15185"/>
                    <a:pt x="-32" y="16625"/>
                    <a:pt x="208" y="16822"/>
                  </a:cubicBezTo>
                  <a:cubicBezTo>
                    <a:pt x="448" y="17018"/>
                    <a:pt x="928" y="15971"/>
                    <a:pt x="1568" y="15316"/>
                  </a:cubicBezTo>
                  <a:cubicBezTo>
                    <a:pt x="2208" y="14662"/>
                    <a:pt x="3008" y="14400"/>
                    <a:pt x="3568" y="14662"/>
                  </a:cubicBezTo>
                  <a:cubicBezTo>
                    <a:pt x="4128" y="14924"/>
                    <a:pt x="4448" y="15709"/>
                    <a:pt x="5008" y="16756"/>
                  </a:cubicBezTo>
                  <a:cubicBezTo>
                    <a:pt x="5568" y="17804"/>
                    <a:pt x="6368" y="19113"/>
                    <a:pt x="7648" y="19964"/>
                  </a:cubicBezTo>
                  <a:cubicBezTo>
                    <a:pt x="8928" y="20815"/>
                    <a:pt x="10688" y="21207"/>
                    <a:pt x="11968" y="21338"/>
                  </a:cubicBezTo>
                  <a:cubicBezTo>
                    <a:pt x="13248" y="21469"/>
                    <a:pt x="14048" y="21338"/>
                    <a:pt x="14768" y="20945"/>
                  </a:cubicBezTo>
                  <a:cubicBezTo>
                    <a:pt x="15488" y="20553"/>
                    <a:pt x="16128" y="19898"/>
                    <a:pt x="16608" y="19244"/>
                  </a:cubicBezTo>
                  <a:cubicBezTo>
                    <a:pt x="17088" y="18589"/>
                    <a:pt x="17408" y="17935"/>
                    <a:pt x="17408" y="17280"/>
                  </a:cubicBezTo>
                  <a:cubicBezTo>
                    <a:pt x="17408" y="16625"/>
                    <a:pt x="17088" y="15971"/>
                    <a:pt x="16528" y="15578"/>
                  </a:cubicBezTo>
                  <a:cubicBezTo>
                    <a:pt x="15968" y="15185"/>
                    <a:pt x="15168" y="15055"/>
                    <a:pt x="14848" y="15382"/>
                  </a:cubicBezTo>
                  <a:cubicBezTo>
                    <a:pt x="14528" y="15709"/>
                    <a:pt x="14688" y="16495"/>
                    <a:pt x="15888" y="17607"/>
                  </a:cubicBezTo>
                  <a:cubicBezTo>
                    <a:pt x="17088" y="18720"/>
                    <a:pt x="19328" y="20160"/>
                    <a:pt x="215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2506635" y="5180163"/>
              <a:ext cx="358562" cy="28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16" extrusionOk="0">
                  <a:moveTo>
                    <a:pt x="0" y="821"/>
                  </a:moveTo>
                  <a:cubicBezTo>
                    <a:pt x="1178" y="2830"/>
                    <a:pt x="2356" y="4839"/>
                    <a:pt x="3240" y="7853"/>
                  </a:cubicBezTo>
                  <a:cubicBezTo>
                    <a:pt x="4124" y="10867"/>
                    <a:pt x="4713" y="14886"/>
                    <a:pt x="5007" y="17523"/>
                  </a:cubicBezTo>
                  <a:cubicBezTo>
                    <a:pt x="5302" y="20160"/>
                    <a:pt x="5302" y="21416"/>
                    <a:pt x="5498" y="21416"/>
                  </a:cubicBezTo>
                  <a:cubicBezTo>
                    <a:pt x="5695" y="21416"/>
                    <a:pt x="6087" y="20160"/>
                    <a:pt x="7756" y="17397"/>
                  </a:cubicBezTo>
                  <a:cubicBezTo>
                    <a:pt x="9425" y="14635"/>
                    <a:pt x="12371" y="10365"/>
                    <a:pt x="14236" y="7602"/>
                  </a:cubicBezTo>
                  <a:cubicBezTo>
                    <a:pt x="16102" y="4839"/>
                    <a:pt x="16887" y="3583"/>
                    <a:pt x="17967" y="2453"/>
                  </a:cubicBezTo>
                  <a:cubicBezTo>
                    <a:pt x="19047" y="1323"/>
                    <a:pt x="20422" y="318"/>
                    <a:pt x="21011" y="67"/>
                  </a:cubicBezTo>
                  <a:cubicBezTo>
                    <a:pt x="21600" y="-184"/>
                    <a:pt x="21404" y="318"/>
                    <a:pt x="21207" y="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2674403" y="5329068"/>
              <a:ext cx="473696" cy="187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00" y="4547"/>
                    <a:pt x="3000" y="9095"/>
                    <a:pt x="4950" y="12505"/>
                  </a:cubicBezTo>
                  <a:cubicBezTo>
                    <a:pt x="6900" y="15916"/>
                    <a:pt x="9300" y="18189"/>
                    <a:pt x="11325" y="18000"/>
                  </a:cubicBezTo>
                  <a:cubicBezTo>
                    <a:pt x="13350" y="17811"/>
                    <a:pt x="15000" y="15158"/>
                    <a:pt x="16050" y="13074"/>
                  </a:cubicBezTo>
                  <a:cubicBezTo>
                    <a:pt x="17100" y="10989"/>
                    <a:pt x="17550" y="9474"/>
                    <a:pt x="17850" y="7768"/>
                  </a:cubicBezTo>
                  <a:cubicBezTo>
                    <a:pt x="18150" y="6063"/>
                    <a:pt x="18300" y="4168"/>
                    <a:pt x="18000" y="2842"/>
                  </a:cubicBezTo>
                  <a:cubicBezTo>
                    <a:pt x="17700" y="1516"/>
                    <a:pt x="16950" y="758"/>
                    <a:pt x="16200" y="379"/>
                  </a:cubicBezTo>
                  <a:cubicBezTo>
                    <a:pt x="15450" y="0"/>
                    <a:pt x="14700" y="0"/>
                    <a:pt x="14025" y="568"/>
                  </a:cubicBezTo>
                  <a:cubicBezTo>
                    <a:pt x="13350" y="1137"/>
                    <a:pt x="12750" y="2274"/>
                    <a:pt x="12525" y="3979"/>
                  </a:cubicBezTo>
                  <a:cubicBezTo>
                    <a:pt x="12300" y="5684"/>
                    <a:pt x="12450" y="7958"/>
                    <a:pt x="13200" y="10421"/>
                  </a:cubicBezTo>
                  <a:cubicBezTo>
                    <a:pt x="13950" y="12884"/>
                    <a:pt x="15300" y="15537"/>
                    <a:pt x="16800" y="17432"/>
                  </a:cubicBezTo>
                  <a:cubicBezTo>
                    <a:pt x="18300" y="19326"/>
                    <a:pt x="19950" y="204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3256653" y="5368543"/>
              <a:ext cx="210531" cy="458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0"/>
                  </a:moveTo>
                  <a:cubicBezTo>
                    <a:pt x="1688" y="154"/>
                    <a:pt x="3375" y="309"/>
                    <a:pt x="5063" y="1157"/>
                  </a:cubicBezTo>
                  <a:cubicBezTo>
                    <a:pt x="6750" y="2006"/>
                    <a:pt x="8438" y="3549"/>
                    <a:pt x="10294" y="4474"/>
                  </a:cubicBezTo>
                  <a:cubicBezTo>
                    <a:pt x="12150" y="5400"/>
                    <a:pt x="14175" y="5709"/>
                    <a:pt x="15863" y="5554"/>
                  </a:cubicBezTo>
                  <a:cubicBezTo>
                    <a:pt x="17550" y="5400"/>
                    <a:pt x="18900" y="4783"/>
                    <a:pt x="19913" y="4011"/>
                  </a:cubicBezTo>
                  <a:cubicBezTo>
                    <a:pt x="20925" y="3240"/>
                    <a:pt x="21600" y="2314"/>
                    <a:pt x="21600" y="2237"/>
                  </a:cubicBezTo>
                  <a:cubicBezTo>
                    <a:pt x="21600" y="2160"/>
                    <a:pt x="20925" y="2931"/>
                    <a:pt x="18394" y="5554"/>
                  </a:cubicBezTo>
                  <a:cubicBezTo>
                    <a:pt x="15863" y="8177"/>
                    <a:pt x="11475" y="12651"/>
                    <a:pt x="8775" y="15351"/>
                  </a:cubicBezTo>
                  <a:cubicBezTo>
                    <a:pt x="6075" y="18051"/>
                    <a:pt x="5062" y="18977"/>
                    <a:pt x="3881" y="19749"/>
                  </a:cubicBezTo>
                  <a:cubicBezTo>
                    <a:pt x="2700" y="20520"/>
                    <a:pt x="1350" y="21137"/>
                    <a:pt x="675" y="21369"/>
                  </a:cubicBezTo>
                  <a:cubicBezTo>
                    <a:pt x="0" y="21600"/>
                    <a:pt x="0" y="21446"/>
                    <a:pt x="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4065882" y="5351505"/>
              <a:ext cx="170894" cy="154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131" extrusionOk="0">
                  <a:moveTo>
                    <a:pt x="3668" y="9081"/>
                  </a:moveTo>
                  <a:cubicBezTo>
                    <a:pt x="2853" y="11331"/>
                    <a:pt x="2038" y="13581"/>
                    <a:pt x="3057" y="15606"/>
                  </a:cubicBezTo>
                  <a:cubicBezTo>
                    <a:pt x="4075" y="17631"/>
                    <a:pt x="6928" y="19431"/>
                    <a:pt x="9374" y="20331"/>
                  </a:cubicBezTo>
                  <a:cubicBezTo>
                    <a:pt x="11819" y="21231"/>
                    <a:pt x="13857" y="21231"/>
                    <a:pt x="15894" y="21006"/>
                  </a:cubicBezTo>
                  <a:cubicBezTo>
                    <a:pt x="17932" y="20781"/>
                    <a:pt x="19970" y="20331"/>
                    <a:pt x="20785" y="17856"/>
                  </a:cubicBezTo>
                  <a:cubicBezTo>
                    <a:pt x="21600" y="15381"/>
                    <a:pt x="21192" y="10881"/>
                    <a:pt x="18951" y="7506"/>
                  </a:cubicBezTo>
                  <a:cubicBezTo>
                    <a:pt x="16709" y="4131"/>
                    <a:pt x="12634" y="1881"/>
                    <a:pt x="9577" y="756"/>
                  </a:cubicBezTo>
                  <a:cubicBezTo>
                    <a:pt x="6521" y="-369"/>
                    <a:pt x="4483" y="-369"/>
                    <a:pt x="3057" y="1656"/>
                  </a:cubicBezTo>
                  <a:cubicBezTo>
                    <a:pt x="1630" y="3681"/>
                    <a:pt x="815" y="7731"/>
                    <a:pt x="0" y="11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4440890" y="5131695"/>
              <a:ext cx="779624" cy="414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3" y="3600"/>
                    <a:pt x="547" y="7200"/>
                    <a:pt x="729" y="9857"/>
                  </a:cubicBezTo>
                  <a:cubicBezTo>
                    <a:pt x="911" y="12514"/>
                    <a:pt x="1003" y="14229"/>
                    <a:pt x="1048" y="15514"/>
                  </a:cubicBezTo>
                  <a:cubicBezTo>
                    <a:pt x="1094" y="16800"/>
                    <a:pt x="1094" y="17657"/>
                    <a:pt x="1139" y="17657"/>
                  </a:cubicBezTo>
                  <a:cubicBezTo>
                    <a:pt x="1185" y="17657"/>
                    <a:pt x="1276" y="16800"/>
                    <a:pt x="1504" y="15514"/>
                  </a:cubicBezTo>
                  <a:cubicBezTo>
                    <a:pt x="1732" y="14229"/>
                    <a:pt x="2096" y="12514"/>
                    <a:pt x="2415" y="11314"/>
                  </a:cubicBezTo>
                  <a:cubicBezTo>
                    <a:pt x="2734" y="10114"/>
                    <a:pt x="3008" y="9429"/>
                    <a:pt x="3372" y="9086"/>
                  </a:cubicBezTo>
                  <a:cubicBezTo>
                    <a:pt x="3737" y="8743"/>
                    <a:pt x="4192" y="8743"/>
                    <a:pt x="4557" y="9086"/>
                  </a:cubicBezTo>
                  <a:cubicBezTo>
                    <a:pt x="4922" y="9429"/>
                    <a:pt x="5195" y="10114"/>
                    <a:pt x="5332" y="10886"/>
                  </a:cubicBezTo>
                  <a:cubicBezTo>
                    <a:pt x="5468" y="11657"/>
                    <a:pt x="5468" y="12514"/>
                    <a:pt x="5149" y="13629"/>
                  </a:cubicBezTo>
                  <a:cubicBezTo>
                    <a:pt x="4830" y="14743"/>
                    <a:pt x="4192" y="16114"/>
                    <a:pt x="3600" y="17057"/>
                  </a:cubicBezTo>
                  <a:cubicBezTo>
                    <a:pt x="3008" y="18000"/>
                    <a:pt x="2461" y="18514"/>
                    <a:pt x="1960" y="18771"/>
                  </a:cubicBezTo>
                  <a:cubicBezTo>
                    <a:pt x="1458" y="19029"/>
                    <a:pt x="1003" y="19029"/>
                    <a:pt x="911" y="18686"/>
                  </a:cubicBezTo>
                  <a:cubicBezTo>
                    <a:pt x="820" y="18343"/>
                    <a:pt x="1094" y="17657"/>
                    <a:pt x="2005" y="16886"/>
                  </a:cubicBezTo>
                  <a:cubicBezTo>
                    <a:pt x="2916" y="16114"/>
                    <a:pt x="4466" y="15257"/>
                    <a:pt x="5878" y="14143"/>
                  </a:cubicBezTo>
                  <a:cubicBezTo>
                    <a:pt x="7291" y="13029"/>
                    <a:pt x="8567" y="11657"/>
                    <a:pt x="9296" y="10543"/>
                  </a:cubicBezTo>
                  <a:cubicBezTo>
                    <a:pt x="10025" y="9429"/>
                    <a:pt x="10208" y="8571"/>
                    <a:pt x="10071" y="7886"/>
                  </a:cubicBezTo>
                  <a:cubicBezTo>
                    <a:pt x="9934" y="7200"/>
                    <a:pt x="9478" y="6686"/>
                    <a:pt x="9433" y="6686"/>
                  </a:cubicBezTo>
                  <a:cubicBezTo>
                    <a:pt x="9387" y="6686"/>
                    <a:pt x="9752" y="7200"/>
                    <a:pt x="10435" y="8743"/>
                  </a:cubicBezTo>
                  <a:cubicBezTo>
                    <a:pt x="11119" y="10286"/>
                    <a:pt x="12122" y="12857"/>
                    <a:pt x="12668" y="14829"/>
                  </a:cubicBezTo>
                  <a:cubicBezTo>
                    <a:pt x="13215" y="16800"/>
                    <a:pt x="13306" y="18171"/>
                    <a:pt x="13124" y="19200"/>
                  </a:cubicBezTo>
                  <a:cubicBezTo>
                    <a:pt x="12942" y="20229"/>
                    <a:pt x="12486" y="20914"/>
                    <a:pt x="11985" y="21257"/>
                  </a:cubicBezTo>
                  <a:cubicBezTo>
                    <a:pt x="11484" y="21600"/>
                    <a:pt x="10937" y="21600"/>
                    <a:pt x="10435" y="21600"/>
                  </a:cubicBezTo>
                  <a:cubicBezTo>
                    <a:pt x="9934" y="21600"/>
                    <a:pt x="9478" y="21600"/>
                    <a:pt x="9251" y="21171"/>
                  </a:cubicBezTo>
                  <a:cubicBezTo>
                    <a:pt x="9023" y="20743"/>
                    <a:pt x="9023" y="19886"/>
                    <a:pt x="9615" y="19029"/>
                  </a:cubicBezTo>
                  <a:cubicBezTo>
                    <a:pt x="10208" y="18171"/>
                    <a:pt x="11392" y="17314"/>
                    <a:pt x="12896" y="16371"/>
                  </a:cubicBezTo>
                  <a:cubicBezTo>
                    <a:pt x="14400" y="15429"/>
                    <a:pt x="16223" y="14400"/>
                    <a:pt x="17316" y="13629"/>
                  </a:cubicBezTo>
                  <a:cubicBezTo>
                    <a:pt x="18410" y="12857"/>
                    <a:pt x="18775" y="12343"/>
                    <a:pt x="18957" y="11657"/>
                  </a:cubicBezTo>
                  <a:cubicBezTo>
                    <a:pt x="19139" y="10971"/>
                    <a:pt x="19139" y="10114"/>
                    <a:pt x="18911" y="9514"/>
                  </a:cubicBezTo>
                  <a:cubicBezTo>
                    <a:pt x="18684" y="8914"/>
                    <a:pt x="18228" y="8571"/>
                    <a:pt x="17635" y="8314"/>
                  </a:cubicBezTo>
                  <a:cubicBezTo>
                    <a:pt x="17043" y="8057"/>
                    <a:pt x="16314" y="7886"/>
                    <a:pt x="15949" y="8400"/>
                  </a:cubicBezTo>
                  <a:cubicBezTo>
                    <a:pt x="15585" y="8914"/>
                    <a:pt x="15585" y="10114"/>
                    <a:pt x="16132" y="11657"/>
                  </a:cubicBezTo>
                  <a:cubicBezTo>
                    <a:pt x="16678" y="13200"/>
                    <a:pt x="17772" y="15086"/>
                    <a:pt x="18775" y="16371"/>
                  </a:cubicBezTo>
                  <a:cubicBezTo>
                    <a:pt x="19777" y="17657"/>
                    <a:pt x="20689" y="18343"/>
                    <a:pt x="21600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5329068" y="5319200"/>
              <a:ext cx="187505" cy="15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95" y="939"/>
                    <a:pt x="3789" y="1878"/>
                    <a:pt x="5495" y="4696"/>
                  </a:cubicBezTo>
                  <a:cubicBezTo>
                    <a:pt x="7200" y="7513"/>
                    <a:pt x="8716" y="12209"/>
                    <a:pt x="9474" y="15730"/>
                  </a:cubicBezTo>
                  <a:cubicBezTo>
                    <a:pt x="10232" y="19252"/>
                    <a:pt x="10232" y="21600"/>
                    <a:pt x="10042" y="21600"/>
                  </a:cubicBezTo>
                  <a:cubicBezTo>
                    <a:pt x="9853" y="21600"/>
                    <a:pt x="9474" y="19252"/>
                    <a:pt x="9284" y="16904"/>
                  </a:cubicBezTo>
                  <a:cubicBezTo>
                    <a:pt x="9095" y="14557"/>
                    <a:pt x="9095" y="12209"/>
                    <a:pt x="11179" y="9391"/>
                  </a:cubicBezTo>
                  <a:cubicBezTo>
                    <a:pt x="13263" y="6574"/>
                    <a:pt x="17432" y="328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5773157" y="5269856"/>
              <a:ext cx="203953" cy="22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6" extrusionOk="0">
                  <a:moveTo>
                    <a:pt x="0" y="4696"/>
                  </a:moveTo>
                  <a:cubicBezTo>
                    <a:pt x="1742" y="5322"/>
                    <a:pt x="3484" y="5948"/>
                    <a:pt x="5052" y="8139"/>
                  </a:cubicBezTo>
                  <a:cubicBezTo>
                    <a:pt x="6619" y="10330"/>
                    <a:pt x="8013" y="14087"/>
                    <a:pt x="9406" y="16591"/>
                  </a:cubicBezTo>
                  <a:cubicBezTo>
                    <a:pt x="10800" y="19096"/>
                    <a:pt x="12194" y="20348"/>
                    <a:pt x="13761" y="20974"/>
                  </a:cubicBezTo>
                  <a:cubicBezTo>
                    <a:pt x="15329" y="21600"/>
                    <a:pt x="17071" y="21600"/>
                    <a:pt x="18639" y="18939"/>
                  </a:cubicBezTo>
                  <a:cubicBezTo>
                    <a:pt x="20206" y="16278"/>
                    <a:pt x="21600" y="10957"/>
                    <a:pt x="21600" y="7357"/>
                  </a:cubicBezTo>
                  <a:cubicBezTo>
                    <a:pt x="21600" y="3757"/>
                    <a:pt x="20206" y="1878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6106324" y="5035678"/>
              <a:ext cx="821466" cy="50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85" extrusionOk="0">
                  <a:moveTo>
                    <a:pt x="3935" y="15132"/>
                  </a:moveTo>
                  <a:cubicBezTo>
                    <a:pt x="3074" y="14850"/>
                    <a:pt x="2214" y="14567"/>
                    <a:pt x="1568" y="14497"/>
                  </a:cubicBezTo>
                  <a:cubicBezTo>
                    <a:pt x="923" y="14426"/>
                    <a:pt x="492" y="14567"/>
                    <a:pt x="234" y="14991"/>
                  </a:cubicBezTo>
                  <a:cubicBezTo>
                    <a:pt x="-24" y="15414"/>
                    <a:pt x="-110" y="16120"/>
                    <a:pt x="191" y="16967"/>
                  </a:cubicBezTo>
                  <a:cubicBezTo>
                    <a:pt x="492" y="17814"/>
                    <a:pt x="1181" y="18803"/>
                    <a:pt x="1998" y="19367"/>
                  </a:cubicBezTo>
                  <a:cubicBezTo>
                    <a:pt x="2816" y="19932"/>
                    <a:pt x="3763" y="20073"/>
                    <a:pt x="4494" y="19579"/>
                  </a:cubicBezTo>
                  <a:cubicBezTo>
                    <a:pt x="5225" y="19085"/>
                    <a:pt x="5742" y="17956"/>
                    <a:pt x="5914" y="17038"/>
                  </a:cubicBezTo>
                  <a:cubicBezTo>
                    <a:pt x="6086" y="16120"/>
                    <a:pt x="5914" y="15414"/>
                    <a:pt x="5656" y="14850"/>
                  </a:cubicBezTo>
                  <a:cubicBezTo>
                    <a:pt x="5398" y="14285"/>
                    <a:pt x="5053" y="13861"/>
                    <a:pt x="4967" y="14214"/>
                  </a:cubicBezTo>
                  <a:cubicBezTo>
                    <a:pt x="4881" y="14567"/>
                    <a:pt x="5053" y="15697"/>
                    <a:pt x="5656" y="16897"/>
                  </a:cubicBezTo>
                  <a:cubicBezTo>
                    <a:pt x="6258" y="18097"/>
                    <a:pt x="7291" y="19367"/>
                    <a:pt x="8065" y="20003"/>
                  </a:cubicBezTo>
                  <a:cubicBezTo>
                    <a:pt x="8840" y="20638"/>
                    <a:pt x="9356" y="20638"/>
                    <a:pt x="10002" y="19720"/>
                  </a:cubicBezTo>
                  <a:cubicBezTo>
                    <a:pt x="10647" y="18803"/>
                    <a:pt x="11421" y="16967"/>
                    <a:pt x="11938" y="14144"/>
                  </a:cubicBezTo>
                  <a:cubicBezTo>
                    <a:pt x="12454" y="11320"/>
                    <a:pt x="12712" y="7509"/>
                    <a:pt x="12841" y="5250"/>
                  </a:cubicBezTo>
                  <a:cubicBezTo>
                    <a:pt x="12970" y="2991"/>
                    <a:pt x="12970" y="2285"/>
                    <a:pt x="12884" y="1579"/>
                  </a:cubicBezTo>
                  <a:cubicBezTo>
                    <a:pt x="12798" y="873"/>
                    <a:pt x="12626" y="167"/>
                    <a:pt x="12368" y="26"/>
                  </a:cubicBezTo>
                  <a:cubicBezTo>
                    <a:pt x="12110" y="-115"/>
                    <a:pt x="11766" y="309"/>
                    <a:pt x="11551" y="1226"/>
                  </a:cubicBezTo>
                  <a:cubicBezTo>
                    <a:pt x="11335" y="2144"/>
                    <a:pt x="11249" y="3556"/>
                    <a:pt x="11206" y="6167"/>
                  </a:cubicBezTo>
                  <a:cubicBezTo>
                    <a:pt x="11163" y="8779"/>
                    <a:pt x="11163" y="12591"/>
                    <a:pt x="11335" y="15203"/>
                  </a:cubicBezTo>
                  <a:cubicBezTo>
                    <a:pt x="11508" y="17814"/>
                    <a:pt x="11852" y="19226"/>
                    <a:pt x="12196" y="20144"/>
                  </a:cubicBezTo>
                  <a:cubicBezTo>
                    <a:pt x="12540" y="21061"/>
                    <a:pt x="12884" y="21485"/>
                    <a:pt x="13444" y="21485"/>
                  </a:cubicBezTo>
                  <a:cubicBezTo>
                    <a:pt x="14003" y="21485"/>
                    <a:pt x="14778" y="21061"/>
                    <a:pt x="15294" y="20567"/>
                  </a:cubicBezTo>
                  <a:cubicBezTo>
                    <a:pt x="15810" y="20073"/>
                    <a:pt x="16068" y="19509"/>
                    <a:pt x="16327" y="18591"/>
                  </a:cubicBezTo>
                  <a:cubicBezTo>
                    <a:pt x="16585" y="17673"/>
                    <a:pt x="16843" y="16403"/>
                    <a:pt x="17058" y="16120"/>
                  </a:cubicBezTo>
                  <a:cubicBezTo>
                    <a:pt x="17273" y="15838"/>
                    <a:pt x="17445" y="16544"/>
                    <a:pt x="17833" y="17391"/>
                  </a:cubicBezTo>
                  <a:cubicBezTo>
                    <a:pt x="18220" y="18238"/>
                    <a:pt x="18822" y="19226"/>
                    <a:pt x="19339" y="19791"/>
                  </a:cubicBezTo>
                  <a:cubicBezTo>
                    <a:pt x="19855" y="20356"/>
                    <a:pt x="20285" y="20497"/>
                    <a:pt x="20629" y="20285"/>
                  </a:cubicBezTo>
                  <a:cubicBezTo>
                    <a:pt x="20974" y="20073"/>
                    <a:pt x="21232" y="19509"/>
                    <a:pt x="21490" y="18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6789628" y="5220513"/>
              <a:ext cx="8881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6454094" y="5309331"/>
              <a:ext cx="2368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7068594" y="5355385"/>
              <a:ext cx="480920" cy="16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764" y="7053"/>
                  </a:moveTo>
                  <a:cubicBezTo>
                    <a:pt x="323" y="8816"/>
                    <a:pt x="-118" y="10580"/>
                    <a:pt x="29" y="11902"/>
                  </a:cubicBezTo>
                  <a:cubicBezTo>
                    <a:pt x="176" y="13224"/>
                    <a:pt x="911" y="14106"/>
                    <a:pt x="1645" y="14547"/>
                  </a:cubicBezTo>
                  <a:cubicBezTo>
                    <a:pt x="2380" y="14988"/>
                    <a:pt x="3115" y="14988"/>
                    <a:pt x="3849" y="14767"/>
                  </a:cubicBezTo>
                  <a:cubicBezTo>
                    <a:pt x="4584" y="14547"/>
                    <a:pt x="5319" y="14106"/>
                    <a:pt x="5833" y="12784"/>
                  </a:cubicBezTo>
                  <a:cubicBezTo>
                    <a:pt x="6347" y="11461"/>
                    <a:pt x="6641" y="9257"/>
                    <a:pt x="6421" y="7714"/>
                  </a:cubicBezTo>
                  <a:cubicBezTo>
                    <a:pt x="6200" y="6171"/>
                    <a:pt x="5466" y="5290"/>
                    <a:pt x="5319" y="4408"/>
                  </a:cubicBezTo>
                  <a:cubicBezTo>
                    <a:pt x="5172" y="3527"/>
                    <a:pt x="5613" y="2645"/>
                    <a:pt x="6274" y="2204"/>
                  </a:cubicBezTo>
                  <a:cubicBezTo>
                    <a:pt x="6935" y="1763"/>
                    <a:pt x="7817" y="1763"/>
                    <a:pt x="8625" y="1543"/>
                  </a:cubicBezTo>
                  <a:cubicBezTo>
                    <a:pt x="9433" y="1322"/>
                    <a:pt x="10168" y="882"/>
                    <a:pt x="10535" y="1763"/>
                  </a:cubicBezTo>
                  <a:cubicBezTo>
                    <a:pt x="10902" y="2645"/>
                    <a:pt x="10902" y="4849"/>
                    <a:pt x="10902" y="7053"/>
                  </a:cubicBezTo>
                  <a:cubicBezTo>
                    <a:pt x="10902" y="9257"/>
                    <a:pt x="10902" y="11461"/>
                    <a:pt x="10902" y="13665"/>
                  </a:cubicBezTo>
                  <a:cubicBezTo>
                    <a:pt x="10902" y="15869"/>
                    <a:pt x="10902" y="18073"/>
                    <a:pt x="11196" y="18514"/>
                  </a:cubicBezTo>
                  <a:cubicBezTo>
                    <a:pt x="11490" y="18955"/>
                    <a:pt x="12078" y="17633"/>
                    <a:pt x="12739" y="14988"/>
                  </a:cubicBezTo>
                  <a:cubicBezTo>
                    <a:pt x="13400" y="12343"/>
                    <a:pt x="14135" y="8375"/>
                    <a:pt x="14796" y="5290"/>
                  </a:cubicBezTo>
                  <a:cubicBezTo>
                    <a:pt x="15458" y="2204"/>
                    <a:pt x="16045" y="0"/>
                    <a:pt x="16413" y="0"/>
                  </a:cubicBezTo>
                  <a:cubicBezTo>
                    <a:pt x="16780" y="0"/>
                    <a:pt x="16927" y="2204"/>
                    <a:pt x="17000" y="4849"/>
                  </a:cubicBezTo>
                  <a:cubicBezTo>
                    <a:pt x="17074" y="7494"/>
                    <a:pt x="17074" y="10580"/>
                    <a:pt x="17809" y="13445"/>
                  </a:cubicBezTo>
                  <a:cubicBezTo>
                    <a:pt x="18543" y="16310"/>
                    <a:pt x="20013" y="18955"/>
                    <a:pt x="214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8260056" y="5347103"/>
              <a:ext cx="406507" cy="156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946" extrusionOk="0">
                  <a:moveTo>
                    <a:pt x="0" y="228"/>
                  </a:moveTo>
                  <a:cubicBezTo>
                    <a:pt x="348" y="5517"/>
                    <a:pt x="697" y="10807"/>
                    <a:pt x="1306" y="14113"/>
                  </a:cubicBezTo>
                  <a:cubicBezTo>
                    <a:pt x="1916" y="17419"/>
                    <a:pt x="2787" y="18742"/>
                    <a:pt x="4006" y="18522"/>
                  </a:cubicBezTo>
                  <a:cubicBezTo>
                    <a:pt x="5226" y="18301"/>
                    <a:pt x="6794" y="16538"/>
                    <a:pt x="8013" y="13673"/>
                  </a:cubicBezTo>
                  <a:cubicBezTo>
                    <a:pt x="9232" y="10807"/>
                    <a:pt x="10103" y="6840"/>
                    <a:pt x="11584" y="3975"/>
                  </a:cubicBezTo>
                  <a:cubicBezTo>
                    <a:pt x="13065" y="1109"/>
                    <a:pt x="15155" y="-654"/>
                    <a:pt x="16810" y="228"/>
                  </a:cubicBezTo>
                  <a:cubicBezTo>
                    <a:pt x="18464" y="1109"/>
                    <a:pt x="19684" y="4636"/>
                    <a:pt x="20468" y="7942"/>
                  </a:cubicBezTo>
                  <a:cubicBezTo>
                    <a:pt x="21252" y="11248"/>
                    <a:pt x="21600" y="14334"/>
                    <a:pt x="21513" y="16758"/>
                  </a:cubicBezTo>
                  <a:cubicBezTo>
                    <a:pt x="21426" y="19183"/>
                    <a:pt x="20903" y="20946"/>
                    <a:pt x="19423" y="20946"/>
                  </a:cubicBezTo>
                  <a:cubicBezTo>
                    <a:pt x="17942" y="20946"/>
                    <a:pt x="15503" y="19183"/>
                    <a:pt x="13065" y="17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8260056" y="5121826"/>
              <a:ext cx="2960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9303031" y="4960639"/>
              <a:ext cx="516272" cy="54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28" y="11841"/>
                  </a:moveTo>
                  <a:cubicBezTo>
                    <a:pt x="-8" y="13793"/>
                    <a:pt x="-145" y="15745"/>
                    <a:pt x="333" y="17241"/>
                  </a:cubicBezTo>
                  <a:cubicBezTo>
                    <a:pt x="812" y="18737"/>
                    <a:pt x="1906" y="19778"/>
                    <a:pt x="3204" y="20234"/>
                  </a:cubicBezTo>
                  <a:cubicBezTo>
                    <a:pt x="4503" y="20689"/>
                    <a:pt x="6007" y="20559"/>
                    <a:pt x="7442" y="19648"/>
                  </a:cubicBezTo>
                  <a:cubicBezTo>
                    <a:pt x="8878" y="18737"/>
                    <a:pt x="10245" y="17046"/>
                    <a:pt x="11270" y="14508"/>
                  </a:cubicBezTo>
                  <a:cubicBezTo>
                    <a:pt x="12295" y="11971"/>
                    <a:pt x="12979" y="8588"/>
                    <a:pt x="13321" y="6246"/>
                  </a:cubicBezTo>
                  <a:cubicBezTo>
                    <a:pt x="13663" y="3904"/>
                    <a:pt x="13663" y="2602"/>
                    <a:pt x="13458" y="1627"/>
                  </a:cubicBezTo>
                  <a:cubicBezTo>
                    <a:pt x="13252" y="651"/>
                    <a:pt x="12842" y="0"/>
                    <a:pt x="12569" y="0"/>
                  </a:cubicBezTo>
                  <a:cubicBezTo>
                    <a:pt x="12295" y="0"/>
                    <a:pt x="12159" y="651"/>
                    <a:pt x="12022" y="2733"/>
                  </a:cubicBezTo>
                  <a:cubicBezTo>
                    <a:pt x="11885" y="4814"/>
                    <a:pt x="11749" y="8328"/>
                    <a:pt x="11612" y="11060"/>
                  </a:cubicBezTo>
                  <a:cubicBezTo>
                    <a:pt x="11475" y="13793"/>
                    <a:pt x="11339" y="15745"/>
                    <a:pt x="11202" y="17111"/>
                  </a:cubicBezTo>
                  <a:cubicBezTo>
                    <a:pt x="11065" y="18477"/>
                    <a:pt x="10928" y="19258"/>
                    <a:pt x="10997" y="19323"/>
                  </a:cubicBezTo>
                  <a:cubicBezTo>
                    <a:pt x="11065" y="19388"/>
                    <a:pt x="11339" y="18737"/>
                    <a:pt x="11680" y="18152"/>
                  </a:cubicBezTo>
                  <a:cubicBezTo>
                    <a:pt x="12022" y="17566"/>
                    <a:pt x="12432" y="17046"/>
                    <a:pt x="12979" y="16655"/>
                  </a:cubicBezTo>
                  <a:cubicBezTo>
                    <a:pt x="13526" y="16265"/>
                    <a:pt x="14209" y="16005"/>
                    <a:pt x="14756" y="16135"/>
                  </a:cubicBezTo>
                  <a:cubicBezTo>
                    <a:pt x="15303" y="16265"/>
                    <a:pt x="15713" y="16786"/>
                    <a:pt x="15918" y="17371"/>
                  </a:cubicBezTo>
                  <a:cubicBezTo>
                    <a:pt x="16123" y="17957"/>
                    <a:pt x="16123" y="18607"/>
                    <a:pt x="17012" y="19323"/>
                  </a:cubicBezTo>
                  <a:cubicBezTo>
                    <a:pt x="17901" y="20039"/>
                    <a:pt x="19678" y="20819"/>
                    <a:pt x="214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9899036" y="5166099"/>
              <a:ext cx="512386" cy="35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18" extrusionOk="0">
                  <a:moveTo>
                    <a:pt x="3705" y="13979"/>
                  </a:moveTo>
                  <a:cubicBezTo>
                    <a:pt x="3290" y="13186"/>
                    <a:pt x="2875" y="12393"/>
                    <a:pt x="2321" y="11997"/>
                  </a:cubicBezTo>
                  <a:cubicBezTo>
                    <a:pt x="1767" y="11601"/>
                    <a:pt x="1075" y="11601"/>
                    <a:pt x="659" y="12096"/>
                  </a:cubicBezTo>
                  <a:cubicBezTo>
                    <a:pt x="244" y="12592"/>
                    <a:pt x="105" y="13582"/>
                    <a:pt x="36" y="14771"/>
                  </a:cubicBezTo>
                  <a:cubicBezTo>
                    <a:pt x="-33" y="15960"/>
                    <a:pt x="-33" y="17348"/>
                    <a:pt x="313" y="18338"/>
                  </a:cubicBezTo>
                  <a:cubicBezTo>
                    <a:pt x="659" y="19329"/>
                    <a:pt x="1352" y="19924"/>
                    <a:pt x="2321" y="19726"/>
                  </a:cubicBezTo>
                  <a:cubicBezTo>
                    <a:pt x="3290" y="19527"/>
                    <a:pt x="4536" y="18537"/>
                    <a:pt x="5159" y="17546"/>
                  </a:cubicBezTo>
                  <a:cubicBezTo>
                    <a:pt x="5782" y="16555"/>
                    <a:pt x="5782" y="15564"/>
                    <a:pt x="5852" y="15663"/>
                  </a:cubicBezTo>
                  <a:cubicBezTo>
                    <a:pt x="5921" y="15762"/>
                    <a:pt x="6059" y="16951"/>
                    <a:pt x="6959" y="18041"/>
                  </a:cubicBezTo>
                  <a:cubicBezTo>
                    <a:pt x="7859" y="19131"/>
                    <a:pt x="9521" y="20122"/>
                    <a:pt x="10905" y="20023"/>
                  </a:cubicBezTo>
                  <a:cubicBezTo>
                    <a:pt x="12290" y="19924"/>
                    <a:pt x="13398" y="18735"/>
                    <a:pt x="14505" y="16059"/>
                  </a:cubicBezTo>
                  <a:cubicBezTo>
                    <a:pt x="15613" y="13384"/>
                    <a:pt x="16721" y="9223"/>
                    <a:pt x="17275" y="6647"/>
                  </a:cubicBezTo>
                  <a:cubicBezTo>
                    <a:pt x="17829" y="4070"/>
                    <a:pt x="17829" y="3080"/>
                    <a:pt x="17898" y="2089"/>
                  </a:cubicBezTo>
                  <a:cubicBezTo>
                    <a:pt x="17967" y="1098"/>
                    <a:pt x="18105" y="107"/>
                    <a:pt x="17967" y="8"/>
                  </a:cubicBezTo>
                  <a:cubicBezTo>
                    <a:pt x="17829" y="-91"/>
                    <a:pt x="17413" y="702"/>
                    <a:pt x="16998" y="2584"/>
                  </a:cubicBezTo>
                  <a:cubicBezTo>
                    <a:pt x="16582" y="4467"/>
                    <a:pt x="16167" y="7439"/>
                    <a:pt x="15959" y="10511"/>
                  </a:cubicBezTo>
                  <a:cubicBezTo>
                    <a:pt x="15752" y="13582"/>
                    <a:pt x="15752" y="16753"/>
                    <a:pt x="16029" y="18735"/>
                  </a:cubicBezTo>
                  <a:cubicBezTo>
                    <a:pt x="16305" y="20716"/>
                    <a:pt x="16859" y="21509"/>
                    <a:pt x="17829" y="21410"/>
                  </a:cubicBezTo>
                  <a:cubicBezTo>
                    <a:pt x="18798" y="21311"/>
                    <a:pt x="20182" y="20320"/>
                    <a:pt x="21567" y="19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10243654" y="5319200"/>
              <a:ext cx="1973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9266658" y="5348805"/>
              <a:ext cx="1973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1361873" y="2723746"/>
              <a:ext cx="226979" cy="12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1662"/>
                    <a:pt x="6887" y="3323"/>
                    <a:pt x="10487" y="6923"/>
                  </a:cubicBezTo>
                  <a:cubicBezTo>
                    <a:pt x="14087" y="10523"/>
                    <a:pt x="17843" y="160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1371741" y="2704009"/>
              <a:ext cx="266455" cy="17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00" y="2000"/>
                    <a:pt x="15200" y="4000"/>
                    <a:pt x="11600" y="7600"/>
                  </a:cubicBezTo>
                  <a:cubicBezTo>
                    <a:pt x="8000" y="11200"/>
                    <a:pt x="4000" y="16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1440822" y="2674402"/>
              <a:ext cx="49344" cy="23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500"/>
                    <a:pt x="14400" y="9000"/>
                    <a:pt x="18000" y="12600"/>
                  </a:cubicBezTo>
                  <a:cubicBezTo>
                    <a:pt x="21600" y="16200"/>
                    <a:pt x="2160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1736881" y="2625059"/>
              <a:ext cx="153049" cy="33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0" y="0"/>
                  </a:moveTo>
                  <a:cubicBezTo>
                    <a:pt x="4596" y="635"/>
                    <a:pt x="9191" y="1271"/>
                    <a:pt x="13328" y="3812"/>
                  </a:cubicBezTo>
                  <a:cubicBezTo>
                    <a:pt x="17464" y="6353"/>
                    <a:pt x="21140" y="10800"/>
                    <a:pt x="21370" y="14082"/>
                  </a:cubicBezTo>
                  <a:cubicBezTo>
                    <a:pt x="21600" y="17365"/>
                    <a:pt x="18383" y="19482"/>
                    <a:pt x="1516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11019563" y="5287693"/>
              <a:ext cx="595834" cy="14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02" extrusionOk="0">
                  <a:moveTo>
                    <a:pt x="4763" y="1680"/>
                  </a:moveTo>
                  <a:cubicBezTo>
                    <a:pt x="3576" y="741"/>
                    <a:pt x="2389" y="-198"/>
                    <a:pt x="1559" y="37"/>
                  </a:cubicBezTo>
                  <a:cubicBezTo>
                    <a:pt x="728" y="272"/>
                    <a:pt x="253" y="1680"/>
                    <a:pt x="75" y="4028"/>
                  </a:cubicBezTo>
                  <a:cubicBezTo>
                    <a:pt x="-103" y="6376"/>
                    <a:pt x="16" y="9663"/>
                    <a:pt x="668" y="12245"/>
                  </a:cubicBezTo>
                  <a:cubicBezTo>
                    <a:pt x="1321" y="14828"/>
                    <a:pt x="2508" y="16706"/>
                    <a:pt x="3339" y="16941"/>
                  </a:cubicBezTo>
                  <a:cubicBezTo>
                    <a:pt x="4170" y="17176"/>
                    <a:pt x="4644" y="15767"/>
                    <a:pt x="4941" y="13889"/>
                  </a:cubicBezTo>
                  <a:cubicBezTo>
                    <a:pt x="5238" y="12011"/>
                    <a:pt x="5356" y="9663"/>
                    <a:pt x="5238" y="7550"/>
                  </a:cubicBezTo>
                  <a:cubicBezTo>
                    <a:pt x="5119" y="5437"/>
                    <a:pt x="4763" y="3559"/>
                    <a:pt x="4526" y="3793"/>
                  </a:cubicBezTo>
                  <a:cubicBezTo>
                    <a:pt x="4288" y="4028"/>
                    <a:pt x="4170" y="6376"/>
                    <a:pt x="4288" y="8489"/>
                  </a:cubicBezTo>
                  <a:cubicBezTo>
                    <a:pt x="4407" y="10602"/>
                    <a:pt x="4763" y="12480"/>
                    <a:pt x="5594" y="14359"/>
                  </a:cubicBezTo>
                  <a:cubicBezTo>
                    <a:pt x="6424" y="16237"/>
                    <a:pt x="7730" y="18115"/>
                    <a:pt x="8976" y="16472"/>
                  </a:cubicBezTo>
                  <a:cubicBezTo>
                    <a:pt x="10222" y="14828"/>
                    <a:pt x="11409" y="9663"/>
                    <a:pt x="12062" y="5906"/>
                  </a:cubicBezTo>
                  <a:cubicBezTo>
                    <a:pt x="12715" y="2150"/>
                    <a:pt x="12833" y="-198"/>
                    <a:pt x="13011" y="37"/>
                  </a:cubicBezTo>
                  <a:cubicBezTo>
                    <a:pt x="13189" y="272"/>
                    <a:pt x="13427" y="3089"/>
                    <a:pt x="13605" y="5672"/>
                  </a:cubicBezTo>
                  <a:cubicBezTo>
                    <a:pt x="13783" y="8254"/>
                    <a:pt x="13901" y="10602"/>
                    <a:pt x="14079" y="12950"/>
                  </a:cubicBezTo>
                  <a:cubicBezTo>
                    <a:pt x="14257" y="15298"/>
                    <a:pt x="14495" y="17645"/>
                    <a:pt x="14791" y="17645"/>
                  </a:cubicBezTo>
                  <a:cubicBezTo>
                    <a:pt x="15088" y="17645"/>
                    <a:pt x="15444" y="15298"/>
                    <a:pt x="15741" y="12950"/>
                  </a:cubicBezTo>
                  <a:cubicBezTo>
                    <a:pt x="16038" y="10602"/>
                    <a:pt x="16275" y="8254"/>
                    <a:pt x="16631" y="6376"/>
                  </a:cubicBezTo>
                  <a:cubicBezTo>
                    <a:pt x="16987" y="4498"/>
                    <a:pt x="17462" y="3089"/>
                    <a:pt x="17937" y="3089"/>
                  </a:cubicBezTo>
                  <a:cubicBezTo>
                    <a:pt x="18411" y="3089"/>
                    <a:pt x="18886" y="4498"/>
                    <a:pt x="19479" y="7785"/>
                  </a:cubicBezTo>
                  <a:cubicBezTo>
                    <a:pt x="20073" y="11072"/>
                    <a:pt x="20785" y="16237"/>
                    <a:pt x="21497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11700713" y="5299462"/>
              <a:ext cx="273244" cy="55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528" extrusionOk="0">
                  <a:moveTo>
                    <a:pt x="4082" y="0"/>
                  </a:moveTo>
                  <a:cubicBezTo>
                    <a:pt x="5098" y="514"/>
                    <a:pt x="6115" y="1029"/>
                    <a:pt x="6877" y="2057"/>
                  </a:cubicBezTo>
                  <a:cubicBezTo>
                    <a:pt x="7640" y="3086"/>
                    <a:pt x="8148" y="4629"/>
                    <a:pt x="9037" y="5464"/>
                  </a:cubicBezTo>
                  <a:cubicBezTo>
                    <a:pt x="9927" y="6300"/>
                    <a:pt x="11197" y="6429"/>
                    <a:pt x="12468" y="6364"/>
                  </a:cubicBezTo>
                  <a:cubicBezTo>
                    <a:pt x="13738" y="6300"/>
                    <a:pt x="15009" y="6043"/>
                    <a:pt x="16026" y="5271"/>
                  </a:cubicBezTo>
                  <a:cubicBezTo>
                    <a:pt x="17042" y="4500"/>
                    <a:pt x="17804" y="3214"/>
                    <a:pt x="17804" y="2250"/>
                  </a:cubicBezTo>
                  <a:cubicBezTo>
                    <a:pt x="17804" y="1286"/>
                    <a:pt x="17042" y="643"/>
                    <a:pt x="16661" y="707"/>
                  </a:cubicBezTo>
                  <a:cubicBezTo>
                    <a:pt x="16280" y="771"/>
                    <a:pt x="16280" y="1543"/>
                    <a:pt x="16661" y="3986"/>
                  </a:cubicBezTo>
                  <a:cubicBezTo>
                    <a:pt x="17042" y="6429"/>
                    <a:pt x="17804" y="10543"/>
                    <a:pt x="18186" y="13436"/>
                  </a:cubicBezTo>
                  <a:cubicBezTo>
                    <a:pt x="18567" y="16329"/>
                    <a:pt x="18567" y="18000"/>
                    <a:pt x="18313" y="19157"/>
                  </a:cubicBezTo>
                  <a:cubicBezTo>
                    <a:pt x="18058" y="20314"/>
                    <a:pt x="17550" y="20957"/>
                    <a:pt x="16661" y="21279"/>
                  </a:cubicBezTo>
                  <a:cubicBezTo>
                    <a:pt x="15771" y="21600"/>
                    <a:pt x="14501" y="21600"/>
                    <a:pt x="12214" y="21343"/>
                  </a:cubicBezTo>
                  <a:cubicBezTo>
                    <a:pt x="9927" y="21086"/>
                    <a:pt x="6623" y="20571"/>
                    <a:pt x="4463" y="20121"/>
                  </a:cubicBezTo>
                  <a:cubicBezTo>
                    <a:pt x="2303" y="19671"/>
                    <a:pt x="1287" y="19286"/>
                    <a:pt x="651" y="18771"/>
                  </a:cubicBezTo>
                  <a:cubicBezTo>
                    <a:pt x="16" y="18257"/>
                    <a:pt x="-238" y="17614"/>
                    <a:pt x="270" y="17100"/>
                  </a:cubicBezTo>
                  <a:cubicBezTo>
                    <a:pt x="778" y="16586"/>
                    <a:pt x="2049" y="16200"/>
                    <a:pt x="4844" y="15557"/>
                  </a:cubicBezTo>
                  <a:cubicBezTo>
                    <a:pt x="7640" y="14914"/>
                    <a:pt x="11960" y="14014"/>
                    <a:pt x="15009" y="13564"/>
                  </a:cubicBezTo>
                  <a:cubicBezTo>
                    <a:pt x="18058" y="13114"/>
                    <a:pt x="19837" y="13114"/>
                    <a:pt x="20600" y="13179"/>
                  </a:cubicBezTo>
                  <a:cubicBezTo>
                    <a:pt x="21362" y="13243"/>
                    <a:pt x="21108" y="13371"/>
                    <a:pt x="20854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12582522" y="5001648"/>
              <a:ext cx="424353" cy="53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3516" y="1661"/>
                  </a:moveTo>
                  <a:cubicBezTo>
                    <a:pt x="3181" y="866"/>
                    <a:pt x="2847" y="71"/>
                    <a:pt x="2428" y="4"/>
                  </a:cubicBezTo>
                  <a:cubicBezTo>
                    <a:pt x="2009" y="-62"/>
                    <a:pt x="1507" y="601"/>
                    <a:pt x="1005" y="2655"/>
                  </a:cubicBezTo>
                  <a:cubicBezTo>
                    <a:pt x="502" y="4709"/>
                    <a:pt x="0" y="8154"/>
                    <a:pt x="0" y="11003"/>
                  </a:cubicBezTo>
                  <a:cubicBezTo>
                    <a:pt x="0" y="13852"/>
                    <a:pt x="502" y="16105"/>
                    <a:pt x="1423" y="17761"/>
                  </a:cubicBezTo>
                  <a:cubicBezTo>
                    <a:pt x="2344" y="19418"/>
                    <a:pt x="3684" y="20478"/>
                    <a:pt x="4856" y="21008"/>
                  </a:cubicBezTo>
                  <a:cubicBezTo>
                    <a:pt x="6028" y="21538"/>
                    <a:pt x="7033" y="21538"/>
                    <a:pt x="7870" y="21339"/>
                  </a:cubicBezTo>
                  <a:cubicBezTo>
                    <a:pt x="8707" y="21140"/>
                    <a:pt x="9377" y="20743"/>
                    <a:pt x="10214" y="19882"/>
                  </a:cubicBezTo>
                  <a:cubicBezTo>
                    <a:pt x="11051" y="19020"/>
                    <a:pt x="12056" y="17695"/>
                    <a:pt x="12391" y="16569"/>
                  </a:cubicBezTo>
                  <a:cubicBezTo>
                    <a:pt x="12726" y="15442"/>
                    <a:pt x="12391" y="14515"/>
                    <a:pt x="12223" y="14382"/>
                  </a:cubicBezTo>
                  <a:cubicBezTo>
                    <a:pt x="12056" y="14250"/>
                    <a:pt x="12056" y="14912"/>
                    <a:pt x="12307" y="15906"/>
                  </a:cubicBezTo>
                  <a:cubicBezTo>
                    <a:pt x="12558" y="16900"/>
                    <a:pt x="13060" y="18225"/>
                    <a:pt x="13646" y="19086"/>
                  </a:cubicBezTo>
                  <a:cubicBezTo>
                    <a:pt x="14233" y="19948"/>
                    <a:pt x="14902" y="20345"/>
                    <a:pt x="16242" y="20014"/>
                  </a:cubicBezTo>
                  <a:cubicBezTo>
                    <a:pt x="17581" y="19683"/>
                    <a:pt x="19591" y="18623"/>
                    <a:pt x="21600" y="17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12809502" y="5240250"/>
              <a:ext cx="5921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12987136" y="5358674"/>
              <a:ext cx="671070" cy="19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4" y="3600"/>
                    <a:pt x="847" y="7200"/>
                    <a:pt x="1218" y="10080"/>
                  </a:cubicBezTo>
                  <a:cubicBezTo>
                    <a:pt x="1588" y="12960"/>
                    <a:pt x="1906" y="15120"/>
                    <a:pt x="2224" y="15480"/>
                  </a:cubicBezTo>
                  <a:cubicBezTo>
                    <a:pt x="2541" y="15840"/>
                    <a:pt x="2859" y="14400"/>
                    <a:pt x="3176" y="12600"/>
                  </a:cubicBezTo>
                  <a:cubicBezTo>
                    <a:pt x="3494" y="10800"/>
                    <a:pt x="3812" y="8640"/>
                    <a:pt x="4182" y="7020"/>
                  </a:cubicBezTo>
                  <a:cubicBezTo>
                    <a:pt x="4553" y="5400"/>
                    <a:pt x="4976" y="4320"/>
                    <a:pt x="5294" y="4680"/>
                  </a:cubicBezTo>
                  <a:cubicBezTo>
                    <a:pt x="5612" y="5040"/>
                    <a:pt x="5824" y="6840"/>
                    <a:pt x="6247" y="9720"/>
                  </a:cubicBezTo>
                  <a:cubicBezTo>
                    <a:pt x="6671" y="12600"/>
                    <a:pt x="7306" y="16560"/>
                    <a:pt x="8312" y="18540"/>
                  </a:cubicBezTo>
                  <a:cubicBezTo>
                    <a:pt x="9318" y="20520"/>
                    <a:pt x="10694" y="20520"/>
                    <a:pt x="11859" y="19440"/>
                  </a:cubicBezTo>
                  <a:cubicBezTo>
                    <a:pt x="13024" y="18360"/>
                    <a:pt x="13976" y="16200"/>
                    <a:pt x="14612" y="14400"/>
                  </a:cubicBezTo>
                  <a:cubicBezTo>
                    <a:pt x="15247" y="12600"/>
                    <a:pt x="15565" y="11160"/>
                    <a:pt x="15565" y="9720"/>
                  </a:cubicBezTo>
                  <a:cubicBezTo>
                    <a:pt x="15565" y="8280"/>
                    <a:pt x="15247" y="6840"/>
                    <a:pt x="14718" y="5940"/>
                  </a:cubicBezTo>
                  <a:cubicBezTo>
                    <a:pt x="14188" y="5040"/>
                    <a:pt x="13447" y="4680"/>
                    <a:pt x="13129" y="5580"/>
                  </a:cubicBezTo>
                  <a:cubicBezTo>
                    <a:pt x="12812" y="6480"/>
                    <a:pt x="12918" y="8640"/>
                    <a:pt x="13394" y="10800"/>
                  </a:cubicBezTo>
                  <a:cubicBezTo>
                    <a:pt x="13871" y="12960"/>
                    <a:pt x="14718" y="15120"/>
                    <a:pt x="16147" y="16920"/>
                  </a:cubicBezTo>
                  <a:cubicBezTo>
                    <a:pt x="17576" y="18720"/>
                    <a:pt x="19588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13779703" y="5376511"/>
              <a:ext cx="589046" cy="18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218" extrusionOk="0">
                  <a:moveTo>
                    <a:pt x="4208" y="1333"/>
                  </a:moveTo>
                  <a:cubicBezTo>
                    <a:pt x="3608" y="588"/>
                    <a:pt x="3008" y="-157"/>
                    <a:pt x="2288" y="29"/>
                  </a:cubicBezTo>
                  <a:cubicBezTo>
                    <a:pt x="1568" y="215"/>
                    <a:pt x="728" y="1333"/>
                    <a:pt x="308" y="2822"/>
                  </a:cubicBezTo>
                  <a:cubicBezTo>
                    <a:pt x="-112" y="4312"/>
                    <a:pt x="-112" y="6174"/>
                    <a:pt x="368" y="8408"/>
                  </a:cubicBezTo>
                  <a:cubicBezTo>
                    <a:pt x="848" y="10643"/>
                    <a:pt x="1808" y="13250"/>
                    <a:pt x="2588" y="14553"/>
                  </a:cubicBezTo>
                  <a:cubicBezTo>
                    <a:pt x="3368" y="15857"/>
                    <a:pt x="3968" y="15857"/>
                    <a:pt x="4448" y="14181"/>
                  </a:cubicBezTo>
                  <a:cubicBezTo>
                    <a:pt x="4928" y="12505"/>
                    <a:pt x="5288" y="9153"/>
                    <a:pt x="5228" y="6174"/>
                  </a:cubicBezTo>
                  <a:cubicBezTo>
                    <a:pt x="5168" y="3195"/>
                    <a:pt x="4688" y="588"/>
                    <a:pt x="4508" y="588"/>
                  </a:cubicBezTo>
                  <a:cubicBezTo>
                    <a:pt x="4328" y="588"/>
                    <a:pt x="4448" y="3195"/>
                    <a:pt x="4928" y="6546"/>
                  </a:cubicBezTo>
                  <a:cubicBezTo>
                    <a:pt x="5408" y="9898"/>
                    <a:pt x="6248" y="13995"/>
                    <a:pt x="6908" y="16602"/>
                  </a:cubicBezTo>
                  <a:cubicBezTo>
                    <a:pt x="7568" y="19208"/>
                    <a:pt x="8048" y="20326"/>
                    <a:pt x="8588" y="20884"/>
                  </a:cubicBezTo>
                  <a:cubicBezTo>
                    <a:pt x="9128" y="21443"/>
                    <a:pt x="9728" y="21443"/>
                    <a:pt x="10448" y="19767"/>
                  </a:cubicBezTo>
                  <a:cubicBezTo>
                    <a:pt x="11168" y="18091"/>
                    <a:pt x="12008" y="14740"/>
                    <a:pt x="12788" y="11946"/>
                  </a:cubicBezTo>
                  <a:cubicBezTo>
                    <a:pt x="13568" y="9153"/>
                    <a:pt x="14288" y="6919"/>
                    <a:pt x="14768" y="6733"/>
                  </a:cubicBezTo>
                  <a:cubicBezTo>
                    <a:pt x="15248" y="6546"/>
                    <a:pt x="15488" y="8409"/>
                    <a:pt x="15788" y="10457"/>
                  </a:cubicBezTo>
                  <a:cubicBezTo>
                    <a:pt x="16088" y="12505"/>
                    <a:pt x="16448" y="14740"/>
                    <a:pt x="17408" y="15298"/>
                  </a:cubicBezTo>
                  <a:cubicBezTo>
                    <a:pt x="18368" y="15857"/>
                    <a:pt x="19928" y="14740"/>
                    <a:pt x="21488" y="13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14783231" y="5054296"/>
              <a:ext cx="789492" cy="51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13706"/>
                  </a:moveTo>
                  <a:cubicBezTo>
                    <a:pt x="270" y="13166"/>
                    <a:pt x="540" y="12626"/>
                    <a:pt x="900" y="12221"/>
                  </a:cubicBezTo>
                  <a:cubicBezTo>
                    <a:pt x="1260" y="11816"/>
                    <a:pt x="1710" y="11546"/>
                    <a:pt x="2025" y="11816"/>
                  </a:cubicBezTo>
                  <a:cubicBezTo>
                    <a:pt x="2340" y="12086"/>
                    <a:pt x="2520" y="12896"/>
                    <a:pt x="2970" y="14516"/>
                  </a:cubicBezTo>
                  <a:cubicBezTo>
                    <a:pt x="3420" y="16136"/>
                    <a:pt x="4140" y="18566"/>
                    <a:pt x="5040" y="19916"/>
                  </a:cubicBezTo>
                  <a:cubicBezTo>
                    <a:pt x="5940" y="21266"/>
                    <a:pt x="7020" y="21536"/>
                    <a:pt x="8235" y="21063"/>
                  </a:cubicBezTo>
                  <a:cubicBezTo>
                    <a:pt x="9450" y="20591"/>
                    <a:pt x="10800" y="19376"/>
                    <a:pt x="11565" y="18431"/>
                  </a:cubicBezTo>
                  <a:cubicBezTo>
                    <a:pt x="12330" y="17486"/>
                    <a:pt x="12510" y="16811"/>
                    <a:pt x="12510" y="16136"/>
                  </a:cubicBezTo>
                  <a:cubicBezTo>
                    <a:pt x="12510" y="15461"/>
                    <a:pt x="12330" y="14786"/>
                    <a:pt x="12015" y="14381"/>
                  </a:cubicBezTo>
                  <a:cubicBezTo>
                    <a:pt x="11700" y="13976"/>
                    <a:pt x="11250" y="13841"/>
                    <a:pt x="10845" y="13976"/>
                  </a:cubicBezTo>
                  <a:cubicBezTo>
                    <a:pt x="10440" y="14111"/>
                    <a:pt x="10080" y="14516"/>
                    <a:pt x="9900" y="15124"/>
                  </a:cubicBezTo>
                  <a:cubicBezTo>
                    <a:pt x="9720" y="15731"/>
                    <a:pt x="9720" y="16541"/>
                    <a:pt x="10125" y="17351"/>
                  </a:cubicBezTo>
                  <a:cubicBezTo>
                    <a:pt x="10530" y="18161"/>
                    <a:pt x="11340" y="18971"/>
                    <a:pt x="12555" y="19308"/>
                  </a:cubicBezTo>
                  <a:cubicBezTo>
                    <a:pt x="13770" y="19646"/>
                    <a:pt x="15390" y="19511"/>
                    <a:pt x="16560" y="18701"/>
                  </a:cubicBezTo>
                  <a:cubicBezTo>
                    <a:pt x="17730" y="17891"/>
                    <a:pt x="18450" y="16406"/>
                    <a:pt x="18900" y="14516"/>
                  </a:cubicBezTo>
                  <a:cubicBezTo>
                    <a:pt x="19350" y="12626"/>
                    <a:pt x="19530" y="10331"/>
                    <a:pt x="19440" y="8104"/>
                  </a:cubicBezTo>
                  <a:cubicBezTo>
                    <a:pt x="19350" y="5876"/>
                    <a:pt x="18990" y="3716"/>
                    <a:pt x="18765" y="2231"/>
                  </a:cubicBezTo>
                  <a:cubicBezTo>
                    <a:pt x="18540" y="746"/>
                    <a:pt x="18450" y="-64"/>
                    <a:pt x="18405" y="4"/>
                  </a:cubicBezTo>
                  <a:cubicBezTo>
                    <a:pt x="18360" y="71"/>
                    <a:pt x="18360" y="1016"/>
                    <a:pt x="18450" y="3649"/>
                  </a:cubicBezTo>
                  <a:cubicBezTo>
                    <a:pt x="18540" y="6281"/>
                    <a:pt x="18720" y="10601"/>
                    <a:pt x="18900" y="13571"/>
                  </a:cubicBezTo>
                  <a:cubicBezTo>
                    <a:pt x="19080" y="16541"/>
                    <a:pt x="19260" y="18161"/>
                    <a:pt x="19530" y="19174"/>
                  </a:cubicBezTo>
                  <a:cubicBezTo>
                    <a:pt x="19800" y="20186"/>
                    <a:pt x="20160" y="20591"/>
                    <a:pt x="20520" y="20524"/>
                  </a:cubicBezTo>
                  <a:cubicBezTo>
                    <a:pt x="20880" y="20456"/>
                    <a:pt x="21240" y="19916"/>
                    <a:pt x="21420" y="19579"/>
                  </a:cubicBezTo>
                  <a:cubicBezTo>
                    <a:pt x="21600" y="19241"/>
                    <a:pt x="21600" y="19106"/>
                    <a:pt x="21600" y="18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15706972" y="5103640"/>
              <a:ext cx="704586" cy="509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58" extrusionOk="0">
                  <a:moveTo>
                    <a:pt x="2531" y="13643"/>
                  </a:moveTo>
                  <a:cubicBezTo>
                    <a:pt x="2230" y="13089"/>
                    <a:pt x="1928" y="12535"/>
                    <a:pt x="1526" y="12397"/>
                  </a:cubicBezTo>
                  <a:cubicBezTo>
                    <a:pt x="1125" y="12258"/>
                    <a:pt x="622" y="12535"/>
                    <a:pt x="321" y="13297"/>
                  </a:cubicBezTo>
                  <a:cubicBezTo>
                    <a:pt x="19" y="14058"/>
                    <a:pt x="-81" y="15304"/>
                    <a:pt x="70" y="16135"/>
                  </a:cubicBezTo>
                  <a:cubicBezTo>
                    <a:pt x="220" y="16966"/>
                    <a:pt x="622" y="17381"/>
                    <a:pt x="1325" y="17589"/>
                  </a:cubicBezTo>
                  <a:cubicBezTo>
                    <a:pt x="2029" y="17797"/>
                    <a:pt x="3033" y="17797"/>
                    <a:pt x="3686" y="17450"/>
                  </a:cubicBezTo>
                  <a:cubicBezTo>
                    <a:pt x="4339" y="17104"/>
                    <a:pt x="4641" y="16412"/>
                    <a:pt x="4792" y="15720"/>
                  </a:cubicBezTo>
                  <a:cubicBezTo>
                    <a:pt x="4942" y="15027"/>
                    <a:pt x="4942" y="14335"/>
                    <a:pt x="4741" y="14197"/>
                  </a:cubicBezTo>
                  <a:cubicBezTo>
                    <a:pt x="4540" y="14058"/>
                    <a:pt x="4139" y="14473"/>
                    <a:pt x="4038" y="15027"/>
                  </a:cubicBezTo>
                  <a:cubicBezTo>
                    <a:pt x="3938" y="15581"/>
                    <a:pt x="4139" y="16273"/>
                    <a:pt x="4842" y="17035"/>
                  </a:cubicBezTo>
                  <a:cubicBezTo>
                    <a:pt x="5545" y="17797"/>
                    <a:pt x="6751" y="18627"/>
                    <a:pt x="7856" y="18697"/>
                  </a:cubicBezTo>
                  <a:cubicBezTo>
                    <a:pt x="8961" y="18766"/>
                    <a:pt x="9966" y="18073"/>
                    <a:pt x="10819" y="16273"/>
                  </a:cubicBezTo>
                  <a:cubicBezTo>
                    <a:pt x="11673" y="14473"/>
                    <a:pt x="12377" y="11566"/>
                    <a:pt x="12728" y="9350"/>
                  </a:cubicBezTo>
                  <a:cubicBezTo>
                    <a:pt x="13080" y="7135"/>
                    <a:pt x="13080" y="5612"/>
                    <a:pt x="13080" y="4504"/>
                  </a:cubicBezTo>
                  <a:cubicBezTo>
                    <a:pt x="13080" y="3397"/>
                    <a:pt x="13080" y="2704"/>
                    <a:pt x="12779" y="1873"/>
                  </a:cubicBezTo>
                  <a:cubicBezTo>
                    <a:pt x="12477" y="1043"/>
                    <a:pt x="11874" y="73"/>
                    <a:pt x="11573" y="4"/>
                  </a:cubicBezTo>
                  <a:cubicBezTo>
                    <a:pt x="11272" y="-65"/>
                    <a:pt x="11272" y="766"/>
                    <a:pt x="11171" y="3050"/>
                  </a:cubicBezTo>
                  <a:cubicBezTo>
                    <a:pt x="11071" y="5335"/>
                    <a:pt x="10870" y="9073"/>
                    <a:pt x="10819" y="12050"/>
                  </a:cubicBezTo>
                  <a:cubicBezTo>
                    <a:pt x="10769" y="15027"/>
                    <a:pt x="10870" y="17243"/>
                    <a:pt x="11071" y="18697"/>
                  </a:cubicBezTo>
                  <a:cubicBezTo>
                    <a:pt x="11272" y="20150"/>
                    <a:pt x="11573" y="20843"/>
                    <a:pt x="11975" y="21189"/>
                  </a:cubicBezTo>
                  <a:cubicBezTo>
                    <a:pt x="12377" y="21535"/>
                    <a:pt x="12879" y="21535"/>
                    <a:pt x="13331" y="21258"/>
                  </a:cubicBezTo>
                  <a:cubicBezTo>
                    <a:pt x="13783" y="20981"/>
                    <a:pt x="14185" y="20427"/>
                    <a:pt x="14537" y="19873"/>
                  </a:cubicBezTo>
                  <a:cubicBezTo>
                    <a:pt x="14888" y="19320"/>
                    <a:pt x="15190" y="18766"/>
                    <a:pt x="15491" y="18212"/>
                  </a:cubicBezTo>
                  <a:cubicBezTo>
                    <a:pt x="15792" y="17658"/>
                    <a:pt x="16094" y="17104"/>
                    <a:pt x="16446" y="17243"/>
                  </a:cubicBezTo>
                  <a:cubicBezTo>
                    <a:pt x="16797" y="17381"/>
                    <a:pt x="17199" y="18212"/>
                    <a:pt x="17601" y="18835"/>
                  </a:cubicBezTo>
                  <a:cubicBezTo>
                    <a:pt x="18003" y="19458"/>
                    <a:pt x="18405" y="19873"/>
                    <a:pt x="18907" y="20150"/>
                  </a:cubicBezTo>
                  <a:cubicBezTo>
                    <a:pt x="19409" y="20427"/>
                    <a:pt x="20012" y="20566"/>
                    <a:pt x="20464" y="20358"/>
                  </a:cubicBezTo>
                  <a:cubicBezTo>
                    <a:pt x="20916" y="20150"/>
                    <a:pt x="21218" y="19597"/>
                    <a:pt x="21519" y="19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16312871" y="5259988"/>
              <a:ext cx="11842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15987204" y="5338937"/>
              <a:ext cx="217112" cy="49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2880"/>
                    <a:pt x="11127" y="5760"/>
                    <a:pt x="14727" y="9360"/>
                  </a:cubicBezTo>
                  <a:cubicBezTo>
                    <a:pt x="18327" y="12960"/>
                    <a:pt x="19964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16400925" y="5373759"/>
              <a:ext cx="661965" cy="17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61" extrusionOk="0">
                  <a:moveTo>
                    <a:pt x="987" y="12802"/>
                  </a:moveTo>
                  <a:cubicBezTo>
                    <a:pt x="2270" y="12395"/>
                    <a:pt x="3554" y="11987"/>
                    <a:pt x="4302" y="10765"/>
                  </a:cubicBezTo>
                  <a:cubicBezTo>
                    <a:pt x="5051" y="9542"/>
                    <a:pt x="5265" y="7504"/>
                    <a:pt x="5158" y="5874"/>
                  </a:cubicBezTo>
                  <a:cubicBezTo>
                    <a:pt x="5051" y="4244"/>
                    <a:pt x="4623" y="3021"/>
                    <a:pt x="4142" y="2206"/>
                  </a:cubicBezTo>
                  <a:cubicBezTo>
                    <a:pt x="3661" y="1391"/>
                    <a:pt x="3126" y="984"/>
                    <a:pt x="2591" y="576"/>
                  </a:cubicBezTo>
                  <a:cubicBezTo>
                    <a:pt x="2057" y="169"/>
                    <a:pt x="1522" y="-239"/>
                    <a:pt x="1041" y="169"/>
                  </a:cubicBezTo>
                  <a:cubicBezTo>
                    <a:pt x="560" y="576"/>
                    <a:pt x="132" y="1799"/>
                    <a:pt x="25" y="3429"/>
                  </a:cubicBezTo>
                  <a:cubicBezTo>
                    <a:pt x="-82" y="5059"/>
                    <a:pt x="132" y="7097"/>
                    <a:pt x="1148" y="8727"/>
                  </a:cubicBezTo>
                  <a:cubicBezTo>
                    <a:pt x="2164" y="10357"/>
                    <a:pt x="3981" y="11580"/>
                    <a:pt x="5158" y="11987"/>
                  </a:cubicBezTo>
                  <a:cubicBezTo>
                    <a:pt x="6334" y="12395"/>
                    <a:pt x="6868" y="11987"/>
                    <a:pt x="7296" y="10969"/>
                  </a:cubicBezTo>
                  <a:cubicBezTo>
                    <a:pt x="7724" y="9950"/>
                    <a:pt x="8045" y="8319"/>
                    <a:pt x="8419" y="8116"/>
                  </a:cubicBezTo>
                  <a:cubicBezTo>
                    <a:pt x="8793" y="7912"/>
                    <a:pt x="9221" y="9135"/>
                    <a:pt x="9435" y="10765"/>
                  </a:cubicBezTo>
                  <a:cubicBezTo>
                    <a:pt x="9649" y="12395"/>
                    <a:pt x="9649" y="14433"/>
                    <a:pt x="9863" y="14840"/>
                  </a:cubicBezTo>
                  <a:cubicBezTo>
                    <a:pt x="10076" y="15248"/>
                    <a:pt x="10504" y="14025"/>
                    <a:pt x="10932" y="12395"/>
                  </a:cubicBezTo>
                  <a:cubicBezTo>
                    <a:pt x="11360" y="10765"/>
                    <a:pt x="11787" y="8727"/>
                    <a:pt x="12215" y="7097"/>
                  </a:cubicBezTo>
                  <a:cubicBezTo>
                    <a:pt x="12643" y="5467"/>
                    <a:pt x="13070" y="4244"/>
                    <a:pt x="13498" y="4855"/>
                  </a:cubicBezTo>
                  <a:cubicBezTo>
                    <a:pt x="13926" y="5467"/>
                    <a:pt x="14354" y="7912"/>
                    <a:pt x="15690" y="10969"/>
                  </a:cubicBezTo>
                  <a:cubicBezTo>
                    <a:pt x="17027" y="14025"/>
                    <a:pt x="19272" y="17693"/>
                    <a:pt x="21518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17727574" y="5289594"/>
              <a:ext cx="144544" cy="309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373" extrusionOk="0">
                  <a:moveTo>
                    <a:pt x="11011" y="0"/>
                  </a:moveTo>
                  <a:cubicBezTo>
                    <a:pt x="7171" y="1364"/>
                    <a:pt x="3331" y="2728"/>
                    <a:pt x="1411" y="5571"/>
                  </a:cubicBezTo>
                  <a:cubicBezTo>
                    <a:pt x="-509" y="8413"/>
                    <a:pt x="-509" y="12733"/>
                    <a:pt x="1651" y="15688"/>
                  </a:cubicBezTo>
                  <a:cubicBezTo>
                    <a:pt x="3811" y="18644"/>
                    <a:pt x="8131" y="20236"/>
                    <a:pt x="11731" y="20918"/>
                  </a:cubicBezTo>
                  <a:cubicBezTo>
                    <a:pt x="15331" y="21600"/>
                    <a:pt x="18211" y="21373"/>
                    <a:pt x="21091" y="211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17980672" y="5388280"/>
              <a:ext cx="207243" cy="15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6300"/>
                    <a:pt x="10971" y="12600"/>
                    <a:pt x="14571" y="16200"/>
                  </a:cubicBezTo>
                  <a:cubicBezTo>
                    <a:pt x="18171" y="19800"/>
                    <a:pt x="19886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17941198" y="5427755"/>
              <a:ext cx="217111" cy="1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18039884" y="5348805"/>
              <a:ext cx="72182" cy="27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0" y="0"/>
                  </a:moveTo>
                  <a:cubicBezTo>
                    <a:pt x="7513" y="5914"/>
                    <a:pt x="15026" y="11829"/>
                    <a:pt x="18313" y="15429"/>
                  </a:cubicBezTo>
                  <a:cubicBezTo>
                    <a:pt x="21600" y="19029"/>
                    <a:pt x="20661" y="20314"/>
                    <a:pt x="1972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18326075" y="5259988"/>
              <a:ext cx="158119" cy="5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6" h="21600" extrusionOk="0">
                  <a:moveTo>
                    <a:pt x="0" y="0"/>
                  </a:moveTo>
                  <a:cubicBezTo>
                    <a:pt x="4985" y="282"/>
                    <a:pt x="9969" y="565"/>
                    <a:pt x="14123" y="2329"/>
                  </a:cubicBezTo>
                  <a:cubicBezTo>
                    <a:pt x="18277" y="4094"/>
                    <a:pt x="21600" y="7341"/>
                    <a:pt x="19108" y="10800"/>
                  </a:cubicBezTo>
                  <a:cubicBezTo>
                    <a:pt x="16615" y="14259"/>
                    <a:pt x="8308" y="179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19085961" y="5301685"/>
              <a:ext cx="403380" cy="24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0759" extrusionOk="0">
                  <a:moveTo>
                    <a:pt x="0" y="7290"/>
                  </a:moveTo>
                  <a:cubicBezTo>
                    <a:pt x="176" y="10336"/>
                    <a:pt x="351" y="13382"/>
                    <a:pt x="878" y="15459"/>
                  </a:cubicBezTo>
                  <a:cubicBezTo>
                    <a:pt x="1405" y="17536"/>
                    <a:pt x="2283" y="18644"/>
                    <a:pt x="3863" y="18090"/>
                  </a:cubicBezTo>
                  <a:cubicBezTo>
                    <a:pt x="5444" y="17536"/>
                    <a:pt x="7727" y="15321"/>
                    <a:pt x="9395" y="12967"/>
                  </a:cubicBezTo>
                  <a:cubicBezTo>
                    <a:pt x="11063" y="10613"/>
                    <a:pt x="12117" y="8121"/>
                    <a:pt x="12732" y="5767"/>
                  </a:cubicBezTo>
                  <a:cubicBezTo>
                    <a:pt x="13346" y="3413"/>
                    <a:pt x="13522" y="1198"/>
                    <a:pt x="14049" y="367"/>
                  </a:cubicBezTo>
                  <a:cubicBezTo>
                    <a:pt x="14576" y="-464"/>
                    <a:pt x="15454" y="90"/>
                    <a:pt x="16595" y="2305"/>
                  </a:cubicBezTo>
                  <a:cubicBezTo>
                    <a:pt x="17737" y="4521"/>
                    <a:pt x="19142" y="8398"/>
                    <a:pt x="20020" y="11028"/>
                  </a:cubicBezTo>
                  <a:cubicBezTo>
                    <a:pt x="20898" y="13659"/>
                    <a:pt x="21249" y="15044"/>
                    <a:pt x="21424" y="16428"/>
                  </a:cubicBezTo>
                  <a:cubicBezTo>
                    <a:pt x="21600" y="17813"/>
                    <a:pt x="21600" y="19198"/>
                    <a:pt x="21161" y="20028"/>
                  </a:cubicBezTo>
                  <a:cubicBezTo>
                    <a:pt x="20722" y="20859"/>
                    <a:pt x="19844" y="21136"/>
                    <a:pt x="17737" y="20028"/>
                  </a:cubicBezTo>
                  <a:cubicBezTo>
                    <a:pt x="15629" y="18921"/>
                    <a:pt x="12293" y="16428"/>
                    <a:pt x="8956" y="13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19076090" y="5151433"/>
              <a:ext cx="29608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878309" y="6300759"/>
              <a:ext cx="1657933" cy="50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1470"/>
                  </a:moveTo>
                  <a:cubicBezTo>
                    <a:pt x="300" y="5623"/>
                    <a:pt x="600" y="9777"/>
                    <a:pt x="793" y="12823"/>
                  </a:cubicBezTo>
                  <a:cubicBezTo>
                    <a:pt x="986" y="15870"/>
                    <a:pt x="1071" y="17808"/>
                    <a:pt x="1157" y="19193"/>
                  </a:cubicBezTo>
                  <a:cubicBezTo>
                    <a:pt x="1243" y="20577"/>
                    <a:pt x="1329" y="21408"/>
                    <a:pt x="1350" y="21339"/>
                  </a:cubicBezTo>
                  <a:cubicBezTo>
                    <a:pt x="1371" y="21270"/>
                    <a:pt x="1329" y="20300"/>
                    <a:pt x="1200" y="17739"/>
                  </a:cubicBezTo>
                  <a:cubicBezTo>
                    <a:pt x="1071" y="15177"/>
                    <a:pt x="857" y="11023"/>
                    <a:pt x="750" y="8185"/>
                  </a:cubicBezTo>
                  <a:cubicBezTo>
                    <a:pt x="643" y="5346"/>
                    <a:pt x="643" y="3823"/>
                    <a:pt x="836" y="2577"/>
                  </a:cubicBezTo>
                  <a:cubicBezTo>
                    <a:pt x="1029" y="1331"/>
                    <a:pt x="1414" y="362"/>
                    <a:pt x="1864" y="85"/>
                  </a:cubicBezTo>
                  <a:cubicBezTo>
                    <a:pt x="2314" y="-192"/>
                    <a:pt x="2829" y="223"/>
                    <a:pt x="3214" y="1123"/>
                  </a:cubicBezTo>
                  <a:cubicBezTo>
                    <a:pt x="3600" y="2023"/>
                    <a:pt x="3857" y="3408"/>
                    <a:pt x="3986" y="4446"/>
                  </a:cubicBezTo>
                  <a:cubicBezTo>
                    <a:pt x="4114" y="5485"/>
                    <a:pt x="4114" y="6177"/>
                    <a:pt x="3879" y="7077"/>
                  </a:cubicBezTo>
                  <a:cubicBezTo>
                    <a:pt x="3643" y="7977"/>
                    <a:pt x="3171" y="9085"/>
                    <a:pt x="2657" y="9777"/>
                  </a:cubicBezTo>
                  <a:cubicBezTo>
                    <a:pt x="2143" y="10470"/>
                    <a:pt x="1586" y="10746"/>
                    <a:pt x="1179" y="10816"/>
                  </a:cubicBezTo>
                  <a:cubicBezTo>
                    <a:pt x="771" y="10885"/>
                    <a:pt x="514" y="10746"/>
                    <a:pt x="471" y="10470"/>
                  </a:cubicBezTo>
                  <a:cubicBezTo>
                    <a:pt x="429" y="10193"/>
                    <a:pt x="600" y="9777"/>
                    <a:pt x="1007" y="9500"/>
                  </a:cubicBezTo>
                  <a:cubicBezTo>
                    <a:pt x="1414" y="9223"/>
                    <a:pt x="2057" y="9085"/>
                    <a:pt x="2700" y="8462"/>
                  </a:cubicBezTo>
                  <a:cubicBezTo>
                    <a:pt x="3343" y="7839"/>
                    <a:pt x="3986" y="6731"/>
                    <a:pt x="4414" y="6039"/>
                  </a:cubicBezTo>
                  <a:cubicBezTo>
                    <a:pt x="4843" y="5346"/>
                    <a:pt x="5057" y="5070"/>
                    <a:pt x="5207" y="5277"/>
                  </a:cubicBezTo>
                  <a:cubicBezTo>
                    <a:pt x="5357" y="5485"/>
                    <a:pt x="5443" y="6177"/>
                    <a:pt x="5614" y="7146"/>
                  </a:cubicBezTo>
                  <a:cubicBezTo>
                    <a:pt x="5786" y="8116"/>
                    <a:pt x="6043" y="9362"/>
                    <a:pt x="6429" y="10123"/>
                  </a:cubicBezTo>
                  <a:cubicBezTo>
                    <a:pt x="6814" y="10885"/>
                    <a:pt x="7329" y="11162"/>
                    <a:pt x="7821" y="10954"/>
                  </a:cubicBezTo>
                  <a:cubicBezTo>
                    <a:pt x="8314" y="10746"/>
                    <a:pt x="8786" y="10054"/>
                    <a:pt x="9107" y="9500"/>
                  </a:cubicBezTo>
                  <a:cubicBezTo>
                    <a:pt x="9429" y="8946"/>
                    <a:pt x="9600" y="8531"/>
                    <a:pt x="9643" y="7977"/>
                  </a:cubicBezTo>
                  <a:cubicBezTo>
                    <a:pt x="9686" y="7423"/>
                    <a:pt x="9600" y="6731"/>
                    <a:pt x="9386" y="6385"/>
                  </a:cubicBezTo>
                  <a:cubicBezTo>
                    <a:pt x="9171" y="6039"/>
                    <a:pt x="8829" y="6039"/>
                    <a:pt x="8593" y="6316"/>
                  </a:cubicBezTo>
                  <a:cubicBezTo>
                    <a:pt x="8357" y="6593"/>
                    <a:pt x="8229" y="7146"/>
                    <a:pt x="8164" y="7770"/>
                  </a:cubicBezTo>
                  <a:cubicBezTo>
                    <a:pt x="8100" y="8393"/>
                    <a:pt x="8100" y="9085"/>
                    <a:pt x="8207" y="9708"/>
                  </a:cubicBezTo>
                  <a:cubicBezTo>
                    <a:pt x="8314" y="10331"/>
                    <a:pt x="8529" y="10885"/>
                    <a:pt x="8957" y="11370"/>
                  </a:cubicBezTo>
                  <a:cubicBezTo>
                    <a:pt x="9386" y="11854"/>
                    <a:pt x="10029" y="12270"/>
                    <a:pt x="10479" y="12477"/>
                  </a:cubicBezTo>
                  <a:cubicBezTo>
                    <a:pt x="10929" y="12685"/>
                    <a:pt x="11186" y="12685"/>
                    <a:pt x="11379" y="12408"/>
                  </a:cubicBezTo>
                  <a:cubicBezTo>
                    <a:pt x="11571" y="12131"/>
                    <a:pt x="11700" y="11577"/>
                    <a:pt x="11829" y="10539"/>
                  </a:cubicBezTo>
                  <a:cubicBezTo>
                    <a:pt x="11957" y="9500"/>
                    <a:pt x="12086" y="7977"/>
                    <a:pt x="12171" y="6870"/>
                  </a:cubicBezTo>
                  <a:cubicBezTo>
                    <a:pt x="12257" y="5762"/>
                    <a:pt x="12300" y="5070"/>
                    <a:pt x="12429" y="4723"/>
                  </a:cubicBezTo>
                  <a:cubicBezTo>
                    <a:pt x="12557" y="4377"/>
                    <a:pt x="12771" y="4377"/>
                    <a:pt x="13029" y="5000"/>
                  </a:cubicBezTo>
                  <a:cubicBezTo>
                    <a:pt x="13286" y="5623"/>
                    <a:pt x="13586" y="6870"/>
                    <a:pt x="13821" y="8185"/>
                  </a:cubicBezTo>
                  <a:cubicBezTo>
                    <a:pt x="14057" y="9500"/>
                    <a:pt x="14229" y="10885"/>
                    <a:pt x="14314" y="11923"/>
                  </a:cubicBezTo>
                  <a:cubicBezTo>
                    <a:pt x="14400" y="12962"/>
                    <a:pt x="14400" y="13654"/>
                    <a:pt x="14314" y="14208"/>
                  </a:cubicBezTo>
                  <a:cubicBezTo>
                    <a:pt x="14229" y="14762"/>
                    <a:pt x="14057" y="15177"/>
                    <a:pt x="13864" y="15454"/>
                  </a:cubicBezTo>
                  <a:cubicBezTo>
                    <a:pt x="13671" y="15731"/>
                    <a:pt x="13457" y="15870"/>
                    <a:pt x="13200" y="15731"/>
                  </a:cubicBezTo>
                  <a:cubicBezTo>
                    <a:pt x="12943" y="15593"/>
                    <a:pt x="12643" y="15177"/>
                    <a:pt x="12471" y="14554"/>
                  </a:cubicBezTo>
                  <a:cubicBezTo>
                    <a:pt x="12300" y="13931"/>
                    <a:pt x="12257" y="13100"/>
                    <a:pt x="12364" y="12546"/>
                  </a:cubicBezTo>
                  <a:cubicBezTo>
                    <a:pt x="12471" y="11993"/>
                    <a:pt x="12729" y="11716"/>
                    <a:pt x="13436" y="11577"/>
                  </a:cubicBezTo>
                  <a:cubicBezTo>
                    <a:pt x="14143" y="11439"/>
                    <a:pt x="15300" y="11439"/>
                    <a:pt x="16050" y="11300"/>
                  </a:cubicBezTo>
                  <a:cubicBezTo>
                    <a:pt x="16800" y="11162"/>
                    <a:pt x="17143" y="10885"/>
                    <a:pt x="17400" y="10539"/>
                  </a:cubicBezTo>
                  <a:cubicBezTo>
                    <a:pt x="17657" y="10193"/>
                    <a:pt x="17829" y="9777"/>
                    <a:pt x="17850" y="9293"/>
                  </a:cubicBezTo>
                  <a:cubicBezTo>
                    <a:pt x="17871" y="8808"/>
                    <a:pt x="17743" y="8254"/>
                    <a:pt x="17571" y="7908"/>
                  </a:cubicBezTo>
                  <a:cubicBezTo>
                    <a:pt x="17400" y="7562"/>
                    <a:pt x="17186" y="7423"/>
                    <a:pt x="16971" y="7354"/>
                  </a:cubicBezTo>
                  <a:cubicBezTo>
                    <a:pt x="16757" y="7285"/>
                    <a:pt x="16543" y="7285"/>
                    <a:pt x="16414" y="7700"/>
                  </a:cubicBezTo>
                  <a:cubicBezTo>
                    <a:pt x="16286" y="8116"/>
                    <a:pt x="16243" y="8946"/>
                    <a:pt x="16457" y="10054"/>
                  </a:cubicBezTo>
                  <a:cubicBezTo>
                    <a:pt x="16671" y="11162"/>
                    <a:pt x="17143" y="12546"/>
                    <a:pt x="17657" y="13446"/>
                  </a:cubicBezTo>
                  <a:cubicBezTo>
                    <a:pt x="18171" y="14346"/>
                    <a:pt x="18729" y="14762"/>
                    <a:pt x="19179" y="14485"/>
                  </a:cubicBezTo>
                  <a:cubicBezTo>
                    <a:pt x="19629" y="14208"/>
                    <a:pt x="19971" y="13239"/>
                    <a:pt x="20164" y="12408"/>
                  </a:cubicBezTo>
                  <a:cubicBezTo>
                    <a:pt x="20357" y="11577"/>
                    <a:pt x="20400" y="10885"/>
                    <a:pt x="20464" y="10193"/>
                  </a:cubicBezTo>
                  <a:cubicBezTo>
                    <a:pt x="20529" y="9500"/>
                    <a:pt x="20614" y="8808"/>
                    <a:pt x="20721" y="8808"/>
                  </a:cubicBezTo>
                  <a:cubicBezTo>
                    <a:pt x="20829" y="8808"/>
                    <a:pt x="20957" y="9500"/>
                    <a:pt x="21107" y="10816"/>
                  </a:cubicBezTo>
                  <a:cubicBezTo>
                    <a:pt x="21257" y="12131"/>
                    <a:pt x="21429" y="14070"/>
                    <a:pt x="21600" y="16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2654665" y="6434356"/>
              <a:ext cx="562514" cy="209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5" extrusionOk="0">
                  <a:moveTo>
                    <a:pt x="0" y="3988"/>
                  </a:moveTo>
                  <a:cubicBezTo>
                    <a:pt x="632" y="3323"/>
                    <a:pt x="1263" y="2658"/>
                    <a:pt x="1768" y="3157"/>
                  </a:cubicBezTo>
                  <a:cubicBezTo>
                    <a:pt x="2274" y="3655"/>
                    <a:pt x="2653" y="5317"/>
                    <a:pt x="3221" y="8142"/>
                  </a:cubicBezTo>
                  <a:cubicBezTo>
                    <a:pt x="3789" y="10966"/>
                    <a:pt x="4547" y="14954"/>
                    <a:pt x="5116" y="17612"/>
                  </a:cubicBezTo>
                  <a:cubicBezTo>
                    <a:pt x="5684" y="20271"/>
                    <a:pt x="6063" y="21600"/>
                    <a:pt x="6316" y="21102"/>
                  </a:cubicBezTo>
                  <a:cubicBezTo>
                    <a:pt x="6568" y="20603"/>
                    <a:pt x="6695" y="18277"/>
                    <a:pt x="7074" y="15452"/>
                  </a:cubicBezTo>
                  <a:cubicBezTo>
                    <a:pt x="7453" y="12628"/>
                    <a:pt x="8084" y="9305"/>
                    <a:pt x="9095" y="7477"/>
                  </a:cubicBezTo>
                  <a:cubicBezTo>
                    <a:pt x="10105" y="5649"/>
                    <a:pt x="11495" y="5317"/>
                    <a:pt x="12884" y="5151"/>
                  </a:cubicBezTo>
                  <a:cubicBezTo>
                    <a:pt x="14274" y="4985"/>
                    <a:pt x="15663" y="4985"/>
                    <a:pt x="16611" y="4486"/>
                  </a:cubicBezTo>
                  <a:cubicBezTo>
                    <a:pt x="17558" y="3988"/>
                    <a:pt x="18063" y="2991"/>
                    <a:pt x="17937" y="2160"/>
                  </a:cubicBezTo>
                  <a:cubicBezTo>
                    <a:pt x="17811" y="1329"/>
                    <a:pt x="17053" y="665"/>
                    <a:pt x="16358" y="332"/>
                  </a:cubicBezTo>
                  <a:cubicBezTo>
                    <a:pt x="15663" y="0"/>
                    <a:pt x="15032" y="0"/>
                    <a:pt x="14400" y="0"/>
                  </a:cubicBezTo>
                  <a:cubicBezTo>
                    <a:pt x="13768" y="0"/>
                    <a:pt x="13137" y="0"/>
                    <a:pt x="12758" y="831"/>
                  </a:cubicBezTo>
                  <a:cubicBezTo>
                    <a:pt x="12379" y="1662"/>
                    <a:pt x="12253" y="3323"/>
                    <a:pt x="12632" y="5649"/>
                  </a:cubicBezTo>
                  <a:cubicBezTo>
                    <a:pt x="13011" y="7975"/>
                    <a:pt x="13895" y="10966"/>
                    <a:pt x="15474" y="13458"/>
                  </a:cubicBezTo>
                  <a:cubicBezTo>
                    <a:pt x="17053" y="15951"/>
                    <a:pt x="19326" y="17945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7" name="Line"/>
            <p:cNvSpPr/>
            <p:nvPr/>
          </p:nvSpPr>
          <p:spPr>
            <a:xfrm>
              <a:off x="3407382" y="6236983"/>
              <a:ext cx="244018" cy="46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8404" y="14706"/>
                  </a:moveTo>
                  <a:cubicBezTo>
                    <a:pt x="8404" y="13940"/>
                    <a:pt x="8404" y="13174"/>
                    <a:pt x="7684" y="12715"/>
                  </a:cubicBezTo>
                  <a:cubicBezTo>
                    <a:pt x="6964" y="12255"/>
                    <a:pt x="5524" y="12102"/>
                    <a:pt x="4084" y="12332"/>
                  </a:cubicBezTo>
                  <a:cubicBezTo>
                    <a:pt x="2644" y="12562"/>
                    <a:pt x="1204" y="13174"/>
                    <a:pt x="484" y="13940"/>
                  </a:cubicBezTo>
                  <a:cubicBezTo>
                    <a:pt x="-236" y="14706"/>
                    <a:pt x="-236" y="15626"/>
                    <a:pt x="1060" y="16391"/>
                  </a:cubicBezTo>
                  <a:cubicBezTo>
                    <a:pt x="2356" y="17157"/>
                    <a:pt x="4948" y="17770"/>
                    <a:pt x="7540" y="17540"/>
                  </a:cubicBezTo>
                  <a:cubicBezTo>
                    <a:pt x="10132" y="17311"/>
                    <a:pt x="12724" y="16238"/>
                    <a:pt x="13876" y="13940"/>
                  </a:cubicBezTo>
                  <a:cubicBezTo>
                    <a:pt x="15028" y="11643"/>
                    <a:pt x="14740" y="8119"/>
                    <a:pt x="14308" y="5898"/>
                  </a:cubicBezTo>
                  <a:cubicBezTo>
                    <a:pt x="13876" y="3677"/>
                    <a:pt x="13300" y="2757"/>
                    <a:pt x="12436" y="1838"/>
                  </a:cubicBezTo>
                  <a:cubicBezTo>
                    <a:pt x="11572" y="919"/>
                    <a:pt x="10420" y="0"/>
                    <a:pt x="9844" y="0"/>
                  </a:cubicBezTo>
                  <a:cubicBezTo>
                    <a:pt x="9268" y="0"/>
                    <a:pt x="9268" y="919"/>
                    <a:pt x="10276" y="3523"/>
                  </a:cubicBezTo>
                  <a:cubicBezTo>
                    <a:pt x="11284" y="6128"/>
                    <a:pt x="13300" y="10417"/>
                    <a:pt x="15316" y="13711"/>
                  </a:cubicBezTo>
                  <a:cubicBezTo>
                    <a:pt x="17332" y="17004"/>
                    <a:pt x="19348" y="19302"/>
                    <a:pt x="213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Line"/>
            <p:cNvSpPr/>
            <p:nvPr/>
          </p:nvSpPr>
          <p:spPr>
            <a:xfrm>
              <a:off x="4391547" y="6483700"/>
              <a:ext cx="690806" cy="14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6" y="5526"/>
                    <a:pt x="411" y="11051"/>
                    <a:pt x="1080" y="15070"/>
                  </a:cubicBezTo>
                  <a:cubicBezTo>
                    <a:pt x="1749" y="19088"/>
                    <a:pt x="2880" y="21600"/>
                    <a:pt x="3754" y="20847"/>
                  </a:cubicBezTo>
                  <a:cubicBezTo>
                    <a:pt x="4629" y="20093"/>
                    <a:pt x="5246" y="16074"/>
                    <a:pt x="5554" y="12809"/>
                  </a:cubicBezTo>
                  <a:cubicBezTo>
                    <a:pt x="5863" y="9544"/>
                    <a:pt x="5863" y="7033"/>
                    <a:pt x="5709" y="4772"/>
                  </a:cubicBezTo>
                  <a:cubicBezTo>
                    <a:pt x="5554" y="2512"/>
                    <a:pt x="5246" y="502"/>
                    <a:pt x="5091" y="753"/>
                  </a:cubicBezTo>
                  <a:cubicBezTo>
                    <a:pt x="4937" y="1005"/>
                    <a:pt x="4937" y="3516"/>
                    <a:pt x="5246" y="7033"/>
                  </a:cubicBezTo>
                  <a:cubicBezTo>
                    <a:pt x="5554" y="10549"/>
                    <a:pt x="6171" y="15070"/>
                    <a:pt x="6840" y="17833"/>
                  </a:cubicBezTo>
                  <a:cubicBezTo>
                    <a:pt x="7509" y="20595"/>
                    <a:pt x="8229" y="21600"/>
                    <a:pt x="8846" y="21600"/>
                  </a:cubicBezTo>
                  <a:cubicBezTo>
                    <a:pt x="9463" y="21600"/>
                    <a:pt x="9977" y="20595"/>
                    <a:pt x="10337" y="18837"/>
                  </a:cubicBezTo>
                  <a:cubicBezTo>
                    <a:pt x="10697" y="17079"/>
                    <a:pt x="10903" y="14567"/>
                    <a:pt x="11057" y="12056"/>
                  </a:cubicBezTo>
                  <a:cubicBezTo>
                    <a:pt x="11211" y="9544"/>
                    <a:pt x="11314" y="7033"/>
                    <a:pt x="11571" y="6530"/>
                  </a:cubicBezTo>
                  <a:cubicBezTo>
                    <a:pt x="11829" y="6028"/>
                    <a:pt x="12240" y="7535"/>
                    <a:pt x="12600" y="10298"/>
                  </a:cubicBezTo>
                  <a:cubicBezTo>
                    <a:pt x="12960" y="13060"/>
                    <a:pt x="13269" y="17079"/>
                    <a:pt x="13474" y="17833"/>
                  </a:cubicBezTo>
                  <a:cubicBezTo>
                    <a:pt x="13680" y="18586"/>
                    <a:pt x="13783" y="16074"/>
                    <a:pt x="13989" y="13563"/>
                  </a:cubicBezTo>
                  <a:cubicBezTo>
                    <a:pt x="14194" y="11051"/>
                    <a:pt x="14503" y="8540"/>
                    <a:pt x="14863" y="6279"/>
                  </a:cubicBezTo>
                  <a:cubicBezTo>
                    <a:pt x="15223" y="4019"/>
                    <a:pt x="15634" y="2009"/>
                    <a:pt x="16046" y="1758"/>
                  </a:cubicBezTo>
                  <a:cubicBezTo>
                    <a:pt x="16457" y="1507"/>
                    <a:pt x="16869" y="3014"/>
                    <a:pt x="17126" y="5023"/>
                  </a:cubicBezTo>
                  <a:cubicBezTo>
                    <a:pt x="17383" y="7033"/>
                    <a:pt x="17486" y="9544"/>
                    <a:pt x="17691" y="12558"/>
                  </a:cubicBezTo>
                  <a:cubicBezTo>
                    <a:pt x="17897" y="15572"/>
                    <a:pt x="18206" y="19088"/>
                    <a:pt x="18874" y="19842"/>
                  </a:cubicBezTo>
                  <a:cubicBezTo>
                    <a:pt x="19543" y="20595"/>
                    <a:pt x="20571" y="18586"/>
                    <a:pt x="21600" y="1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5181039" y="6247673"/>
              <a:ext cx="947390" cy="42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2700" y="16160"/>
                  </a:moveTo>
                  <a:cubicBezTo>
                    <a:pt x="2325" y="15832"/>
                    <a:pt x="1950" y="15505"/>
                    <a:pt x="1575" y="15423"/>
                  </a:cubicBezTo>
                  <a:cubicBezTo>
                    <a:pt x="1200" y="15341"/>
                    <a:pt x="825" y="15505"/>
                    <a:pt x="525" y="15914"/>
                  </a:cubicBezTo>
                  <a:cubicBezTo>
                    <a:pt x="225" y="16323"/>
                    <a:pt x="0" y="16978"/>
                    <a:pt x="0" y="17632"/>
                  </a:cubicBezTo>
                  <a:cubicBezTo>
                    <a:pt x="0" y="18287"/>
                    <a:pt x="225" y="18941"/>
                    <a:pt x="750" y="19187"/>
                  </a:cubicBezTo>
                  <a:cubicBezTo>
                    <a:pt x="1275" y="19432"/>
                    <a:pt x="2100" y="19269"/>
                    <a:pt x="2775" y="18451"/>
                  </a:cubicBezTo>
                  <a:cubicBezTo>
                    <a:pt x="3450" y="17632"/>
                    <a:pt x="3975" y="16160"/>
                    <a:pt x="4200" y="13460"/>
                  </a:cubicBezTo>
                  <a:cubicBezTo>
                    <a:pt x="4425" y="10760"/>
                    <a:pt x="4350" y="6832"/>
                    <a:pt x="4275" y="4214"/>
                  </a:cubicBezTo>
                  <a:cubicBezTo>
                    <a:pt x="4200" y="1596"/>
                    <a:pt x="4125" y="287"/>
                    <a:pt x="4050" y="41"/>
                  </a:cubicBezTo>
                  <a:cubicBezTo>
                    <a:pt x="3975" y="-204"/>
                    <a:pt x="3900" y="614"/>
                    <a:pt x="3937" y="3560"/>
                  </a:cubicBezTo>
                  <a:cubicBezTo>
                    <a:pt x="3975" y="6505"/>
                    <a:pt x="4125" y="11578"/>
                    <a:pt x="4387" y="14851"/>
                  </a:cubicBezTo>
                  <a:cubicBezTo>
                    <a:pt x="4650" y="18123"/>
                    <a:pt x="5025" y="19596"/>
                    <a:pt x="5588" y="20414"/>
                  </a:cubicBezTo>
                  <a:cubicBezTo>
                    <a:pt x="6150" y="21232"/>
                    <a:pt x="6900" y="21396"/>
                    <a:pt x="7763" y="21069"/>
                  </a:cubicBezTo>
                  <a:cubicBezTo>
                    <a:pt x="8625" y="20741"/>
                    <a:pt x="9600" y="19923"/>
                    <a:pt x="10275" y="19187"/>
                  </a:cubicBezTo>
                  <a:cubicBezTo>
                    <a:pt x="10950" y="18451"/>
                    <a:pt x="11325" y="17796"/>
                    <a:pt x="11625" y="17141"/>
                  </a:cubicBezTo>
                  <a:cubicBezTo>
                    <a:pt x="11925" y="16487"/>
                    <a:pt x="12150" y="15832"/>
                    <a:pt x="12113" y="15260"/>
                  </a:cubicBezTo>
                  <a:cubicBezTo>
                    <a:pt x="12075" y="14687"/>
                    <a:pt x="11775" y="14196"/>
                    <a:pt x="11438" y="13869"/>
                  </a:cubicBezTo>
                  <a:cubicBezTo>
                    <a:pt x="11100" y="13541"/>
                    <a:pt x="10725" y="13378"/>
                    <a:pt x="10463" y="13705"/>
                  </a:cubicBezTo>
                  <a:cubicBezTo>
                    <a:pt x="10200" y="14032"/>
                    <a:pt x="10050" y="14851"/>
                    <a:pt x="10050" y="15669"/>
                  </a:cubicBezTo>
                  <a:cubicBezTo>
                    <a:pt x="10050" y="16487"/>
                    <a:pt x="10200" y="17305"/>
                    <a:pt x="10688" y="18205"/>
                  </a:cubicBezTo>
                  <a:cubicBezTo>
                    <a:pt x="11175" y="19105"/>
                    <a:pt x="12000" y="20087"/>
                    <a:pt x="12788" y="20414"/>
                  </a:cubicBezTo>
                  <a:cubicBezTo>
                    <a:pt x="13575" y="20741"/>
                    <a:pt x="14325" y="20414"/>
                    <a:pt x="14850" y="19923"/>
                  </a:cubicBezTo>
                  <a:cubicBezTo>
                    <a:pt x="15375" y="19432"/>
                    <a:pt x="15675" y="18778"/>
                    <a:pt x="16013" y="18123"/>
                  </a:cubicBezTo>
                  <a:cubicBezTo>
                    <a:pt x="16350" y="17469"/>
                    <a:pt x="16725" y="16814"/>
                    <a:pt x="16950" y="16978"/>
                  </a:cubicBezTo>
                  <a:cubicBezTo>
                    <a:pt x="17175" y="17141"/>
                    <a:pt x="17250" y="18123"/>
                    <a:pt x="17400" y="18941"/>
                  </a:cubicBezTo>
                  <a:cubicBezTo>
                    <a:pt x="17550" y="19760"/>
                    <a:pt x="17775" y="20414"/>
                    <a:pt x="18487" y="20660"/>
                  </a:cubicBezTo>
                  <a:cubicBezTo>
                    <a:pt x="19200" y="20905"/>
                    <a:pt x="20400" y="20741"/>
                    <a:pt x="21600" y="20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6752797" y="6146410"/>
              <a:ext cx="776980" cy="54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01" extrusionOk="0">
                  <a:moveTo>
                    <a:pt x="474" y="13732"/>
                  </a:moveTo>
                  <a:cubicBezTo>
                    <a:pt x="200" y="14252"/>
                    <a:pt x="-73" y="14773"/>
                    <a:pt x="18" y="15814"/>
                  </a:cubicBezTo>
                  <a:cubicBezTo>
                    <a:pt x="109" y="16855"/>
                    <a:pt x="565" y="18416"/>
                    <a:pt x="1795" y="19327"/>
                  </a:cubicBezTo>
                  <a:cubicBezTo>
                    <a:pt x="3026" y="20238"/>
                    <a:pt x="5031" y="20498"/>
                    <a:pt x="6307" y="20043"/>
                  </a:cubicBezTo>
                  <a:cubicBezTo>
                    <a:pt x="7583" y="19587"/>
                    <a:pt x="8130" y="18416"/>
                    <a:pt x="8585" y="15944"/>
                  </a:cubicBezTo>
                  <a:cubicBezTo>
                    <a:pt x="9041" y="13472"/>
                    <a:pt x="9405" y="9698"/>
                    <a:pt x="9405" y="7096"/>
                  </a:cubicBezTo>
                  <a:cubicBezTo>
                    <a:pt x="9405" y="4493"/>
                    <a:pt x="9041" y="3062"/>
                    <a:pt x="8768" y="1956"/>
                  </a:cubicBezTo>
                  <a:cubicBezTo>
                    <a:pt x="8494" y="850"/>
                    <a:pt x="8312" y="69"/>
                    <a:pt x="8175" y="4"/>
                  </a:cubicBezTo>
                  <a:cubicBezTo>
                    <a:pt x="8038" y="-61"/>
                    <a:pt x="7947" y="590"/>
                    <a:pt x="7811" y="2476"/>
                  </a:cubicBezTo>
                  <a:cubicBezTo>
                    <a:pt x="7674" y="4363"/>
                    <a:pt x="7492" y="7486"/>
                    <a:pt x="7492" y="10349"/>
                  </a:cubicBezTo>
                  <a:cubicBezTo>
                    <a:pt x="7492" y="13211"/>
                    <a:pt x="7674" y="15814"/>
                    <a:pt x="8084" y="17635"/>
                  </a:cubicBezTo>
                  <a:cubicBezTo>
                    <a:pt x="8494" y="19457"/>
                    <a:pt x="9132" y="20498"/>
                    <a:pt x="9952" y="21019"/>
                  </a:cubicBezTo>
                  <a:cubicBezTo>
                    <a:pt x="10773" y="21539"/>
                    <a:pt x="11775" y="21539"/>
                    <a:pt x="13051" y="20953"/>
                  </a:cubicBezTo>
                  <a:cubicBezTo>
                    <a:pt x="14327" y="20368"/>
                    <a:pt x="15876" y="19197"/>
                    <a:pt x="16788" y="18351"/>
                  </a:cubicBezTo>
                  <a:cubicBezTo>
                    <a:pt x="17699" y="17505"/>
                    <a:pt x="17973" y="16985"/>
                    <a:pt x="18109" y="16399"/>
                  </a:cubicBezTo>
                  <a:cubicBezTo>
                    <a:pt x="18246" y="15814"/>
                    <a:pt x="18246" y="15163"/>
                    <a:pt x="18064" y="14643"/>
                  </a:cubicBezTo>
                  <a:cubicBezTo>
                    <a:pt x="17881" y="14122"/>
                    <a:pt x="17517" y="13732"/>
                    <a:pt x="17107" y="13537"/>
                  </a:cubicBezTo>
                  <a:cubicBezTo>
                    <a:pt x="16697" y="13341"/>
                    <a:pt x="16241" y="13341"/>
                    <a:pt x="16013" y="13797"/>
                  </a:cubicBezTo>
                  <a:cubicBezTo>
                    <a:pt x="15785" y="14252"/>
                    <a:pt x="15785" y="15163"/>
                    <a:pt x="16195" y="16204"/>
                  </a:cubicBezTo>
                  <a:cubicBezTo>
                    <a:pt x="16605" y="17245"/>
                    <a:pt x="17426" y="18416"/>
                    <a:pt x="18383" y="19262"/>
                  </a:cubicBezTo>
                  <a:cubicBezTo>
                    <a:pt x="19340" y="20108"/>
                    <a:pt x="20433" y="20628"/>
                    <a:pt x="21527" y="21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6681073" y="6562649"/>
              <a:ext cx="2171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8200844" y="6103624"/>
              <a:ext cx="848705" cy="60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0" y="18394"/>
                  </a:moveTo>
                  <a:cubicBezTo>
                    <a:pt x="1256" y="17693"/>
                    <a:pt x="2512" y="16992"/>
                    <a:pt x="3265" y="16409"/>
                  </a:cubicBezTo>
                  <a:cubicBezTo>
                    <a:pt x="4019" y="15825"/>
                    <a:pt x="4270" y="15358"/>
                    <a:pt x="4186" y="15066"/>
                  </a:cubicBezTo>
                  <a:cubicBezTo>
                    <a:pt x="4102" y="14774"/>
                    <a:pt x="3684" y="14657"/>
                    <a:pt x="3056" y="14657"/>
                  </a:cubicBezTo>
                  <a:cubicBezTo>
                    <a:pt x="2428" y="14657"/>
                    <a:pt x="1591" y="14774"/>
                    <a:pt x="1047" y="15066"/>
                  </a:cubicBezTo>
                  <a:cubicBezTo>
                    <a:pt x="502" y="15358"/>
                    <a:pt x="251" y="15825"/>
                    <a:pt x="126" y="16409"/>
                  </a:cubicBezTo>
                  <a:cubicBezTo>
                    <a:pt x="0" y="16992"/>
                    <a:pt x="0" y="17693"/>
                    <a:pt x="293" y="18452"/>
                  </a:cubicBezTo>
                  <a:cubicBezTo>
                    <a:pt x="586" y="19211"/>
                    <a:pt x="1172" y="20028"/>
                    <a:pt x="2177" y="20554"/>
                  </a:cubicBezTo>
                  <a:cubicBezTo>
                    <a:pt x="3181" y="21079"/>
                    <a:pt x="4605" y="21312"/>
                    <a:pt x="6070" y="20787"/>
                  </a:cubicBezTo>
                  <a:cubicBezTo>
                    <a:pt x="7535" y="20262"/>
                    <a:pt x="9042" y="18977"/>
                    <a:pt x="10340" y="17109"/>
                  </a:cubicBezTo>
                  <a:cubicBezTo>
                    <a:pt x="11637" y="15241"/>
                    <a:pt x="12726" y="12789"/>
                    <a:pt x="13060" y="9987"/>
                  </a:cubicBezTo>
                  <a:cubicBezTo>
                    <a:pt x="13395" y="7185"/>
                    <a:pt x="12977" y="4032"/>
                    <a:pt x="12642" y="2223"/>
                  </a:cubicBezTo>
                  <a:cubicBezTo>
                    <a:pt x="12307" y="413"/>
                    <a:pt x="12056" y="-54"/>
                    <a:pt x="11888" y="4"/>
                  </a:cubicBezTo>
                  <a:cubicBezTo>
                    <a:pt x="11721" y="63"/>
                    <a:pt x="11637" y="647"/>
                    <a:pt x="11302" y="2748"/>
                  </a:cubicBezTo>
                  <a:cubicBezTo>
                    <a:pt x="10967" y="4850"/>
                    <a:pt x="10381" y="8469"/>
                    <a:pt x="10088" y="11271"/>
                  </a:cubicBezTo>
                  <a:cubicBezTo>
                    <a:pt x="9795" y="14074"/>
                    <a:pt x="9795" y="16058"/>
                    <a:pt x="10088" y="17518"/>
                  </a:cubicBezTo>
                  <a:cubicBezTo>
                    <a:pt x="10381" y="18977"/>
                    <a:pt x="10967" y="19911"/>
                    <a:pt x="11805" y="20495"/>
                  </a:cubicBezTo>
                  <a:cubicBezTo>
                    <a:pt x="12642" y="21079"/>
                    <a:pt x="13730" y="21312"/>
                    <a:pt x="14567" y="21137"/>
                  </a:cubicBezTo>
                  <a:cubicBezTo>
                    <a:pt x="15405" y="20962"/>
                    <a:pt x="15991" y="20378"/>
                    <a:pt x="16493" y="19795"/>
                  </a:cubicBezTo>
                  <a:cubicBezTo>
                    <a:pt x="16995" y="19211"/>
                    <a:pt x="17414" y="18627"/>
                    <a:pt x="17623" y="18043"/>
                  </a:cubicBezTo>
                  <a:cubicBezTo>
                    <a:pt x="17833" y="17460"/>
                    <a:pt x="17833" y="16876"/>
                    <a:pt x="17665" y="16409"/>
                  </a:cubicBezTo>
                  <a:cubicBezTo>
                    <a:pt x="17498" y="15942"/>
                    <a:pt x="17163" y="15591"/>
                    <a:pt x="16702" y="15416"/>
                  </a:cubicBezTo>
                  <a:cubicBezTo>
                    <a:pt x="16242" y="15241"/>
                    <a:pt x="15656" y="15241"/>
                    <a:pt x="15363" y="15650"/>
                  </a:cubicBezTo>
                  <a:cubicBezTo>
                    <a:pt x="15070" y="16058"/>
                    <a:pt x="15070" y="16876"/>
                    <a:pt x="15488" y="17751"/>
                  </a:cubicBezTo>
                  <a:cubicBezTo>
                    <a:pt x="15907" y="18627"/>
                    <a:pt x="16744" y="19561"/>
                    <a:pt x="17833" y="20203"/>
                  </a:cubicBezTo>
                  <a:cubicBezTo>
                    <a:pt x="18921" y="20845"/>
                    <a:pt x="20260" y="21196"/>
                    <a:pt x="21600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9069285" y="6541025"/>
              <a:ext cx="1115158" cy="17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4" extrusionOk="0">
                  <a:moveTo>
                    <a:pt x="0" y="2582"/>
                  </a:moveTo>
                  <a:cubicBezTo>
                    <a:pt x="255" y="1404"/>
                    <a:pt x="510" y="226"/>
                    <a:pt x="796" y="29"/>
                  </a:cubicBezTo>
                  <a:cubicBezTo>
                    <a:pt x="1083" y="-167"/>
                    <a:pt x="1402" y="618"/>
                    <a:pt x="1657" y="2975"/>
                  </a:cubicBezTo>
                  <a:cubicBezTo>
                    <a:pt x="1912" y="5331"/>
                    <a:pt x="2103" y="9258"/>
                    <a:pt x="2198" y="12989"/>
                  </a:cubicBezTo>
                  <a:cubicBezTo>
                    <a:pt x="2294" y="16720"/>
                    <a:pt x="2294" y="20255"/>
                    <a:pt x="2326" y="20844"/>
                  </a:cubicBezTo>
                  <a:cubicBezTo>
                    <a:pt x="2358" y="21433"/>
                    <a:pt x="2421" y="19077"/>
                    <a:pt x="2581" y="15935"/>
                  </a:cubicBezTo>
                  <a:cubicBezTo>
                    <a:pt x="2740" y="12793"/>
                    <a:pt x="2995" y="8866"/>
                    <a:pt x="3218" y="6117"/>
                  </a:cubicBezTo>
                  <a:cubicBezTo>
                    <a:pt x="3441" y="3368"/>
                    <a:pt x="3632" y="1797"/>
                    <a:pt x="3823" y="1797"/>
                  </a:cubicBezTo>
                  <a:cubicBezTo>
                    <a:pt x="4014" y="1797"/>
                    <a:pt x="4205" y="3368"/>
                    <a:pt x="4333" y="5135"/>
                  </a:cubicBezTo>
                  <a:cubicBezTo>
                    <a:pt x="4460" y="6902"/>
                    <a:pt x="4524" y="8866"/>
                    <a:pt x="4556" y="10829"/>
                  </a:cubicBezTo>
                  <a:cubicBezTo>
                    <a:pt x="4588" y="12793"/>
                    <a:pt x="4588" y="14757"/>
                    <a:pt x="4619" y="14757"/>
                  </a:cubicBezTo>
                  <a:cubicBezTo>
                    <a:pt x="4651" y="14757"/>
                    <a:pt x="4715" y="12793"/>
                    <a:pt x="4842" y="10829"/>
                  </a:cubicBezTo>
                  <a:cubicBezTo>
                    <a:pt x="4970" y="8866"/>
                    <a:pt x="5161" y="6902"/>
                    <a:pt x="5384" y="5331"/>
                  </a:cubicBezTo>
                  <a:cubicBezTo>
                    <a:pt x="5607" y="3760"/>
                    <a:pt x="5862" y="2582"/>
                    <a:pt x="6117" y="2582"/>
                  </a:cubicBezTo>
                  <a:cubicBezTo>
                    <a:pt x="6372" y="2582"/>
                    <a:pt x="6627" y="3760"/>
                    <a:pt x="6786" y="5331"/>
                  </a:cubicBezTo>
                  <a:cubicBezTo>
                    <a:pt x="6945" y="6902"/>
                    <a:pt x="7009" y="8866"/>
                    <a:pt x="7073" y="10829"/>
                  </a:cubicBezTo>
                  <a:cubicBezTo>
                    <a:pt x="7136" y="12793"/>
                    <a:pt x="7200" y="14757"/>
                    <a:pt x="7391" y="16328"/>
                  </a:cubicBezTo>
                  <a:cubicBezTo>
                    <a:pt x="7582" y="17898"/>
                    <a:pt x="7901" y="19077"/>
                    <a:pt x="8665" y="19273"/>
                  </a:cubicBezTo>
                  <a:cubicBezTo>
                    <a:pt x="9430" y="19469"/>
                    <a:pt x="10641" y="18684"/>
                    <a:pt x="11405" y="17898"/>
                  </a:cubicBezTo>
                  <a:cubicBezTo>
                    <a:pt x="12170" y="17113"/>
                    <a:pt x="12489" y="16328"/>
                    <a:pt x="12839" y="15149"/>
                  </a:cubicBezTo>
                  <a:cubicBezTo>
                    <a:pt x="13189" y="13971"/>
                    <a:pt x="13572" y="12400"/>
                    <a:pt x="13731" y="10633"/>
                  </a:cubicBezTo>
                  <a:cubicBezTo>
                    <a:pt x="13890" y="8866"/>
                    <a:pt x="13827" y="6902"/>
                    <a:pt x="13572" y="5528"/>
                  </a:cubicBezTo>
                  <a:cubicBezTo>
                    <a:pt x="13317" y="4153"/>
                    <a:pt x="12871" y="3368"/>
                    <a:pt x="12488" y="2778"/>
                  </a:cubicBezTo>
                  <a:cubicBezTo>
                    <a:pt x="12106" y="2189"/>
                    <a:pt x="11788" y="1797"/>
                    <a:pt x="11469" y="1993"/>
                  </a:cubicBezTo>
                  <a:cubicBezTo>
                    <a:pt x="11150" y="2189"/>
                    <a:pt x="10832" y="2975"/>
                    <a:pt x="10704" y="4349"/>
                  </a:cubicBezTo>
                  <a:cubicBezTo>
                    <a:pt x="10577" y="5724"/>
                    <a:pt x="10641" y="7688"/>
                    <a:pt x="11055" y="10044"/>
                  </a:cubicBezTo>
                  <a:cubicBezTo>
                    <a:pt x="11469" y="12400"/>
                    <a:pt x="12234" y="15149"/>
                    <a:pt x="12935" y="16524"/>
                  </a:cubicBezTo>
                  <a:cubicBezTo>
                    <a:pt x="13635" y="17898"/>
                    <a:pt x="14273" y="17898"/>
                    <a:pt x="14878" y="16917"/>
                  </a:cubicBezTo>
                  <a:cubicBezTo>
                    <a:pt x="15483" y="15935"/>
                    <a:pt x="16057" y="13971"/>
                    <a:pt x="16439" y="12008"/>
                  </a:cubicBezTo>
                  <a:cubicBezTo>
                    <a:pt x="16821" y="10044"/>
                    <a:pt x="17012" y="8080"/>
                    <a:pt x="17204" y="6117"/>
                  </a:cubicBezTo>
                  <a:cubicBezTo>
                    <a:pt x="17395" y="4153"/>
                    <a:pt x="17586" y="2189"/>
                    <a:pt x="17681" y="2189"/>
                  </a:cubicBezTo>
                  <a:cubicBezTo>
                    <a:pt x="17777" y="2189"/>
                    <a:pt x="17777" y="4153"/>
                    <a:pt x="17809" y="6117"/>
                  </a:cubicBezTo>
                  <a:cubicBezTo>
                    <a:pt x="17841" y="8080"/>
                    <a:pt x="17904" y="10044"/>
                    <a:pt x="17936" y="12597"/>
                  </a:cubicBezTo>
                  <a:cubicBezTo>
                    <a:pt x="17968" y="15149"/>
                    <a:pt x="17968" y="18291"/>
                    <a:pt x="18032" y="18880"/>
                  </a:cubicBezTo>
                  <a:cubicBezTo>
                    <a:pt x="18096" y="19469"/>
                    <a:pt x="18223" y="17506"/>
                    <a:pt x="18382" y="15739"/>
                  </a:cubicBezTo>
                  <a:cubicBezTo>
                    <a:pt x="18542" y="13971"/>
                    <a:pt x="18733" y="12400"/>
                    <a:pt x="18956" y="11026"/>
                  </a:cubicBezTo>
                  <a:cubicBezTo>
                    <a:pt x="19179" y="9651"/>
                    <a:pt x="19434" y="8473"/>
                    <a:pt x="19688" y="8473"/>
                  </a:cubicBezTo>
                  <a:cubicBezTo>
                    <a:pt x="19943" y="8473"/>
                    <a:pt x="20198" y="9651"/>
                    <a:pt x="20358" y="11222"/>
                  </a:cubicBezTo>
                  <a:cubicBezTo>
                    <a:pt x="20517" y="12793"/>
                    <a:pt x="20581" y="14757"/>
                    <a:pt x="20772" y="15738"/>
                  </a:cubicBezTo>
                  <a:cubicBezTo>
                    <a:pt x="20963" y="16720"/>
                    <a:pt x="21281" y="16720"/>
                    <a:pt x="21600" y="16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>
              <a:off x="10356724" y="6315932"/>
              <a:ext cx="173121" cy="41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71" extrusionOk="0">
                  <a:moveTo>
                    <a:pt x="1886" y="0"/>
                  </a:moveTo>
                  <a:cubicBezTo>
                    <a:pt x="1071" y="4629"/>
                    <a:pt x="256" y="9257"/>
                    <a:pt x="52" y="12514"/>
                  </a:cubicBezTo>
                  <a:cubicBezTo>
                    <a:pt x="-152" y="15771"/>
                    <a:pt x="256" y="17657"/>
                    <a:pt x="1071" y="18943"/>
                  </a:cubicBezTo>
                  <a:cubicBezTo>
                    <a:pt x="1886" y="20229"/>
                    <a:pt x="3108" y="20914"/>
                    <a:pt x="5146" y="21257"/>
                  </a:cubicBezTo>
                  <a:cubicBezTo>
                    <a:pt x="7184" y="21600"/>
                    <a:pt x="10037" y="21600"/>
                    <a:pt x="12890" y="20743"/>
                  </a:cubicBezTo>
                  <a:cubicBezTo>
                    <a:pt x="15742" y="19886"/>
                    <a:pt x="18595" y="18171"/>
                    <a:pt x="21448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>
              <a:off x="10223916" y="6539622"/>
              <a:ext cx="296061" cy="1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60" y="10800"/>
                    <a:pt x="9120" y="0"/>
                    <a:pt x="12720" y="0"/>
                  </a:cubicBezTo>
                  <a:cubicBezTo>
                    <a:pt x="16320" y="0"/>
                    <a:pt x="189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>
              <a:off x="10585633" y="6582386"/>
              <a:ext cx="427776" cy="16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extrusionOk="0">
                  <a:moveTo>
                    <a:pt x="7097" y="0"/>
                  </a:moveTo>
                  <a:cubicBezTo>
                    <a:pt x="5448" y="0"/>
                    <a:pt x="3799" y="0"/>
                    <a:pt x="2563" y="424"/>
                  </a:cubicBezTo>
                  <a:cubicBezTo>
                    <a:pt x="1326" y="847"/>
                    <a:pt x="502" y="1694"/>
                    <a:pt x="172" y="3176"/>
                  </a:cubicBezTo>
                  <a:cubicBezTo>
                    <a:pt x="-158" y="4659"/>
                    <a:pt x="7" y="6776"/>
                    <a:pt x="502" y="8682"/>
                  </a:cubicBezTo>
                  <a:cubicBezTo>
                    <a:pt x="996" y="10588"/>
                    <a:pt x="1821" y="12282"/>
                    <a:pt x="2810" y="13341"/>
                  </a:cubicBezTo>
                  <a:cubicBezTo>
                    <a:pt x="3799" y="14400"/>
                    <a:pt x="4953" y="14824"/>
                    <a:pt x="5778" y="14188"/>
                  </a:cubicBezTo>
                  <a:cubicBezTo>
                    <a:pt x="6602" y="13553"/>
                    <a:pt x="7097" y="11859"/>
                    <a:pt x="7344" y="9953"/>
                  </a:cubicBezTo>
                  <a:cubicBezTo>
                    <a:pt x="7592" y="8047"/>
                    <a:pt x="7592" y="5929"/>
                    <a:pt x="7509" y="5929"/>
                  </a:cubicBezTo>
                  <a:cubicBezTo>
                    <a:pt x="7427" y="5929"/>
                    <a:pt x="7262" y="8047"/>
                    <a:pt x="7427" y="10165"/>
                  </a:cubicBezTo>
                  <a:cubicBezTo>
                    <a:pt x="7592" y="12282"/>
                    <a:pt x="8086" y="14400"/>
                    <a:pt x="9158" y="15247"/>
                  </a:cubicBezTo>
                  <a:cubicBezTo>
                    <a:pt x="10230" y="16094"/>
                    <a:pt x="11879" y="15671"/>
                    <a:pt x="13198" y="13765"/>
                  </a:cubicBezTo>
                  <a:cubicBezTo>
                    <a:pt x="14517" y="11859"/>
                    <a:pt x="15506" y="8471"/>
                    <a:pt x="16248" y="5929"/>
                  </a:cubicBezTo>
                  <a:cubicBezTo>
                    <a:pt x="16990" y="3388"/>
                    <a:pt x="17485" y="1694"/>
                    <a:pt x="18062" y="1906"/>
                  </a:cubicBezTo>
                  <a:cubicBezTo>
                    <a:pt x="18639" y="2118"/>
                    <a:pt x="19298" y="4235"/>
                    <a:pt x="19876" y="7835"/>
                  </a:cubicBezTo>
                  <a:cubicBezTo>
                    <a:pt x="20453" y="11435"/>
                    <a:pt x="20947" y="16518"/>
                    <a:pt x="214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11045382" y="6572518"/>
              <a:ext cx="252755" cy="558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428" extrusionOk="0">
                  <a:moveTo>
                    <a:pt x="5616" y="0"/>
                  </a:moveTo>
                  <a:cubicBezTo>
                    <a:pt x="5893" y="1263"/>
                    <a:pt x="6170" y="2526"/>
                    <a:pt x="6863" y="3411"/>
                  </a:cubicBezTo>
                  <a:cubicBezTo>
                    <a:pt x="7555" y="4295"/>
                    <a:pt x="8663" y="4800"/>
                    <a:pt x="10601" y="4989"/>
                  </a:cubicBezTo>
                  <a:cubicBezTo>
                    <a:pt x="12539" y="5179"/>
                    <a:pt x="15309" y="5053"/>
                    <a:pt x="17109" y="4674"/>
                  </a:cubicBezTo>
                  <a:cubicBezTo>
                    <a:pt x="18909" y="4295"/>
                    <a:pt x="19739" y="3663"/>
                    <a:pt x="20016" y="2905"/>
                  </a:cubicBezTo>
                  <a:cubicBezTo>
                    <a:pt x="20293" y="2147"/>
                    <a:pt x="20016" y="1263"/>
                    <a:pt x="19878" y="1137"/>
                  </a:cubicBezTo>
                  <a:cubicBezTo>
                    <a:pt x="19739" y="1011"/>
                    <a:pt x="19739" y="1642"/>
                    <a:pt x="20155" y="3726"/>
                  </a:cubicBezTo>
                  <a:cubicBezTo>
                    <a:pt x="20570" y="5811"/>
                    <a:pt x="21401" y="9347"/>
                    <a:pt x="21263" y="12189"/>
                  </a:cubicBezTo>
                  <a:cubicBezTo>
                    <a:pt x="21124" y="15032"/>
                    <a:pt x="20016" y="17179"/>
                    <a:pt x="18216" y="18695"/>
                  </a:cubicBezTo>
                  <a:cubicBezTo>
                    <a:pt x="16416" y="20211"/>
                    <a:pt x="13924" y="21095"/>
                    <a:pt x="11293" y="21347"/>
                  </a:cubicBezTo>
                  <a:cubicBezTo>
                    <a:pt x="8663" y="21600"/>
                    <a:pt x="5893" y="21221"/>
                    <a:pt x="3955" y="20779"/>
                  </a:cubicBezTo>
                  <a:cubicBezTo>
                    <a:pt x="2016" y="20337"/>
                    <a:pt x="909" y="19832"/>
                    <a:pt x="355" y="19263"/>
                  </a:cubicBezTo>
                  <a:cubicBezTo>
                    <a:pt x="-199" y="18695"/>
                    <a:pt x="-199" y="18063"/>
                    <a:pt x="1047" y="17242"/>
                  </a:cubicBezTo>
                  <a:cubicBezTo>
                    <a:pt x="2293" y="16421"/>
                    <a:pt x="4786" y="15411"/>
                    <a:pt x="7970" y="14716"/>
                  </a:cubicBezTo>
                  <a:cubicBezTo>
                    <a:pt x="11155" y="14021"/>
                    <a:pt x="15032" y="13642"/>
                    <a:pt x="18909" y="13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11931192" y="6542912"/>
              <a:ext cx="481509" cy="21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0"/>
                  </a:moveTo>
                  <a:cubicBezTo>
                    <a:pt x="735" y="675"/>
                    <a:pt x="1469" y="1350"/>
                    <a:pt x="1910" y="3375"/>
                  </a:cubicBezTo>
                  <a:cubicBezTo>
                    <a:pt x="2351" y="5400"/>
                    <a:pt x="2498" y="8775"/>
                    <a:pt x="2645" y="11475"/>
                  </a:cubicBezTo>
                  <a:cubicBezTo>
                    <a:pt x="2792" y="14175"/>
                    <a:pt x="2939" y="16200"/>
                    <a:pt x="3012" y="18056"/>
                  </a:cubicBezTo>
                  <a:cubicBezTo>
                    <a:pt x="3086" y="19913"/>
                    <a:pt x="3086" y="21600"/>
                    <a:pt x="3086" y="21600"/>
                  </a:cubicBezTo>
                  <a:cubicBezTo>
                    <a:pt x="3086" y="21600"/>
                    <a:pt x="3086" y="19913"/>
                    <a:pt x="3159" y="17213"/>
                  </a:cubicBezTo>
                  <a:cubicBezTo>
                    <a:pt x="3233" y="14513"/>
                    <a:pt x="3380" y="10800"/>
                    <a:pt x="3747" y="7931"/>
                  </a:cubicBezTo>
                  <a:cubicBezTo>
                    <a:pt x="4114" y="5063"/>
                    <a:pt x="4702" y="3038"/>
                    <a:pt x="5290" y="2531"/>
                  </a:cubicBezTo>
                  <a:cubicBezTo>
                    <a:pt x="5878" y="2025"/>
                    <a:pt x="6465" y="3037"/>
                    <a:pt x="7935" y="5569"/>
                  </a:cubicBezTo>
                  <a:cubicBezTo>
                    <a:pt x="9404" y="8100"/>
                    <a:pt x="11755" y="12150"/>
                    <a:pt x="13812" y="14344"/>
                  </a:cubicBezTo>
                  <a:cubicBezTo>
                    <a:pt x="15869" y="16537"/>
                    <a:pt x="17633" y="16875"/>
                    <a:pt x="18882" y="16706"/>
                  </a:cubicBezTo>
                  <a:cubicBezTo>
                    <a:pt x="20131" y="16537"/>
                    <a:pt x="20865" y="15862"/>
                    <a:pt x="21233" y="14512"/>
                  </a:cubicBezTo>
                  <a:cubicBezTo>
                    <a:pt x="21600" y="13162"/>
                    <a:pt x="21600" y="11137"/>
                    <a:pt x="21233" y="9787"/>
                  </a:cubicBezTo>
                  <a:cubicBezTo>
                    <a:pt x="20865" y="8437"/>
                    <a:pt x="20131" y="7762"/>
                    <a:pt x="19322" y="7256"/>
                  </a:cubicBezTo>
                  <a:cubicBezTo>
                    <a:pt x="18514" y="6750"/>
                    <a:pt x="17633" y="6413"/>
                    <a:pt x="16824" y="6413"/>
                  </a:cubicBezTo>
                  <a:cubicBezTo>
                    <a:pt x="16016" y="6413"/>
                    <a:pt x="15282" y="6750"/>
                    <a:pt x="14988" y="7763"/>
                  </a:cubicBezTo>
                  <a:cubicBezTo>
                    <a:pt x="14694" y="8775"/>
                    <a:pt x="14841" y="10463"/>
                    <a:pt x="15208" y="11812"/>
                  </a:cubicBezTo>
                  <a:cubicBezTo>
                    <a:pt x="15576" y="13162"/>
                    <a:pt x="16163" y="14175"/>
                    <a:pt x="16751" y="15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12493705" y="6562649"/>
              <a:ext cx="444090" cy="22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0" y="0"/>
                  </a:moveTo>
                  <a:cubicBezTo>
                    <a:pt x="800" y="939"/>
                    <a:pt x="1600" y="1878"/>
                    <a:pt x="2240" y="3913"/>
                  </a:cubicBezTo>
                  <a:cubicBezTo>
                    <a:pt x="2880" y="5948"/>
                    <a:pt x="3360" y="9078"/>
                    <a:pt x="3920" y="11583"/>
                  </a:cubicBezTo>
                  <a:cubicBezTo>
                    <a:pt x="4480" y="14087"/>
                    <a:pt x="5120" y="15965"/>
                    <a:pt x="5440" y="16122"/>
                  </a:cubicBezTo>
                  <a:cubicBezTo>
                    <a:pt x="5760" y="16278"/>
                    <a:pt x="5760" y="14713"/>
                    <a:pt x="5840" y="13148"/>
                  </a:cubicBezTo>
                  <a:cubicBezTo>
                    <a:pt x="5920" y="11583"/>
                    <a:pt x="6080" y="10017"/>
                    <a:pt x="6160" y="8452"/>
                  </a:cubicBezTo>
                  <a:cubicBezTo>
                    <a:pt x="6240" y="6887"/>
                    <a:pt x="6240" y="5322"/>
                    <a:pt x="6640" y="5165"/>
                  </a:cubicBezTo>
                  <a:cubicBezTo>
                    <a:pt x="7040" y="5009"/>
                    <a:pt x="7840" y="6261"/>
                    <a:pt x="8800" y="8922"/>
                  </a:cubicBezTo>
                  <a:cubicBezTo>
                    <a:pt x="9760" y="11583"/>
                    <a:pt x="10880" y="15652"/>
                    <a:pt x="11840" y="18157"/>
                  </a:cubicBezTo>
                  <a:cubicBezTo>
                    <a:pt x="12800" y="20661"/>
                    <a:pt x="13600" y="21600"/>
                    <a:pt x="14080" y="21287"/>
                  </a:cubicBezTo>
                  <a:cubicBezTo>
                    <a:pt x="14560" y="20974"/>
                    <a:pt x="14720" y="19409"/>
                    <a:pt x="14800" y="17061"/>
                  </a:cubicBezTo>
                  <a:cubicBezTo>
                    <a:pt x="14880" y="14713"/>
                    <a:pt x="14880" y="11583"/>
                    <a:pt x="14960" y="8922"/>
                  </a:cubicBezTo>
                  <a:cubicBezTo>
                    <a:pt x="15040" y="6261"/>
                    <a:pt x="15200" y="4070"/>
                    <a:pt x="16320" y="2974"/>
                  </a:cubicBezTo>
                  <a:cubicBezTo>
                    <a:pt x="17440" y="1878"/>
                    <a:pt x="19520" y="1878"/>
                    <a:pt x="21600" y="1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13524713" y="6485279"/>
              <a:ext cx="1011802" cy="59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87" extrusionOk="0">
                  <a:moveTo>
                    <a:pt x="2200" y="3859"/>
                  </a:moveTo>
                  <a:cubicBezTo>
                    <a:pt x="1991" y="3385"/>
                    <a:pt x="1782" y="2910"/>
                    <a:pt x="1434" y="2732"/>
                  </a:cubicBezTo>
                  <a:cubicBezTo>
                    <a:pt x="1085" y="2554"/>
                    <a:pt x="597" y="2673"/>
                    <a:pt x="284" y="3147"/>
                  </a:cubicBezTo>
                  <a:cubicBezTo>
                    <a:pt x="-30" y="3622"/>
                    <a:pt x="-169" y="4453"/>
                    <a:pt x="319" y="5402"/>
                  </a:cubicBezTo>
                  <a:cubicBezTo>
                    <a:pt x="806" y="6352"/>
                    <a:pt x="1921" y="7420"/>
                    <a:pt x="2827" y="7895"/>
                  </a:cubicBezTo>
                  <a:cubicBezTo>
                    <a:pt x="3733" y="8369"/>
                    <a:pt x="4430" y="8251"/>
                    <a:pt x="4883" y="7954"/>
                  </a:cubicBezTo>
                  <a:cubicBezTo>
                    <a:pt x="5336" y="7657"/>
                    <a:pt x="5545" y="7183"/>
                    <a:pt x="5231" y="6292"/>
                  </a:cubicBezTo>
                  <a:cubicBezTo>
                    <a:pt x="4917" y="5402"/>
                    <a:pt x="4081" y="4097"/>
                    <a:pt x="3315" y="3325"/>
                  </a:cubicBezTo>
                  <a:cubicBezTo>
                    <a:pt x="2548" y="2554"/>
                    <a:pt x="1852" y="2317"/>
                    <a:pt x="1294" y="2198"/>
                  </a:cubicBezTo>
                  <a:cubicBezTo>
                    <a:pt x="737" y="2079"/>
                    <a:pt x="319" y="2079"/>
                    <a:pt x="214" y="2376"/>
                  </a:cubicBezTo>
                  <a:cubicBezTo>
                    <a:pt x="110" y="2673"/>
                    <a:pt x="319" y="3266"/>
                    <a:pt x="806" y="3681"/>
                  </a:cubicBezTo>
                  <a:cubicBezTo>
                    <a:pt x="1294" y="4097"/>
                    <a:pt x="2061" y="4334"/>
                    <a:pt x="3106" y="4334"/>
                  </a:cubicBezTo>
                  <a:cubicBezTo>
                    <a:pt x="4151" y="4334"/>
                    <a:pt x="5475" y="4097"/>
                    <a:pt x="6311" y="3919"/>
                  </a:cubicBezTo>
                  <a:cubicBezTo>
                    <a:pt x="7147" y="3741"/>
                    <a:pt x="7495" y="3622"/>
                    <a:pt x="7774" y="3325"/>
                  </a:cubicBezTo>
                  <a:cubicBezTo>
                    <a:pt x="8053" y="3029"/>
                    <a:pt x="8262" y="2554"/>
                    <a:pt x="8262" y="1783"/>
                  </a:cubicBezTo>
                  <a:cubicBezTo>
                    <a:pt x="8262" y="1011"/>
                    <a:pt x="8053" y="-57"/>
                    <a:pt x="7983" y="2"/>
                  </a:cubicBezTo>
                  <a:cubicBezTo>
                    <a:pt x="7914" y="62"/>
                    <a:pt x="7983" y="1248"/>
                    <a:pt x="7983" y="3919"/>
                  </a:cubicBezTo>
                  <a:cubicBezTo>
                    <a:pt x="7983" y="6589"/>
                    <a:pt x="7914" y="10743"/>
                    <a:pt x="7879" y="13591"/>
                  </a:cubicBezTo>
                  <a:cubicBezTo>
                    <a:pt x="7844" y="16440"/>
                    <a:pt x="7844" y="17983"/>
                    <a:pt x="7844" y="19229"/>
                  </a:cubicBezTo>
                  <a:cubicBezTo>
                    <a:pt x="7844" y="20475"/>
                    <a:pt x="7844" y="21424"/>
                    <a:pt x="7809" y="21484"/>
                  </a:cubicBezTo>
                  <a:cubicBezTo>
                    <a:pt x="7774" y="21543"/>
                    <a:pt x="7705" y="20712"/>
                    <a:pt x="7565" y="18932"/>
                  </a:cubicBezTo>
                  <a:cubicBezTo>
                    <a:pt x="7426" y="17152"/>
                    <a:pt x="7217" y="14422"/>
                    <a:pt x="7286" y="11633"/>
                  </a:cubicBezTo>
                  <a:cubicBezTo>
                    <a:pt x="7356" y="8844"/>
                    <a:pt x="7705" y="5996"/>
                    <a:pt x="8262" y="4275"/>
                  </a:cubicBezTo>
                  <a:cubicBezTo>
                    <a:pt x="8819" y="2554"/>
                    <a:pt x="9586" y="1961"/>
                    <a:pt x="10143" y="1664"/>
                  </a:cubicBezTo>
                  <a:cubicBezTo>
                    <a:pt x="10701" y="1367"/>
                    <a:pt x="11049" y="1367"/>
                    <a:pt x="11363" y="1664"/>
                  </a:cubicBezTo>
                  <a:cubicBezTo>
                    <a:pt x="11676" y="1961"/>
                    <a:pt x="11955" y="2554"/>
                    <a:pt x="12094" y="3503"/>
                  </a:cubicBezTo>
                  <a:cubicBezTo>
                    <a:pt x="12234" y="4453"/>
                    <a:pt x="12234" y="5758"/>
                    <a:pt x="11850" y="6708"/>
                  </a:cubicBezTo>
                  <a:cubicBezTo>
                    <a:pt x="11467" y="7657"/>
                    <a:pt x="10701" y="8251"/>
                    <a:pt x="9899" y="8547"/>
                  </a:cubicBezTo>
                  <a:cubicBezTo>
                    <a:pt x="9098" y="8844"/>
                    <a:pt x="8262" y="8844"/>
                    <a:pt x="7670" y="8666"/>
                  </a:cubicBezTo>
                  <a:cubicBezTo>
                    <a:pt x="7077" y="8488"/>
                    <a:pt x="6729" y="8132"/>
                    <a:pt x="6729" y="7835"/>
                  </a:cubicBezTo>
                  <a:cubicBezTo>
                    <a:pt x="6729" y="7539"/>
                    <a:pt x="7077" y="7301"/>
                    <a:pt x="8192" y="7123"/>
                  </a:cubicBezTo>
                  <a:cubicBezTo>
                    <a:pt x="9307" y="6945"/>
                    <a:pt x="11188" y="6827"/>
                    <a:pt x="12512" y="6648"/>
                  </a:cubicBezTo>
                  <a:cubicBezTo>
                    <a:pt x="13836" y="6470"/>
                    <a:pt x="14603" y="6233"/>
                    <a:pt x="15056" y="5818"/>
                  </a:cubicBezTo>
                  <a:cubicBezTo>
                    <a:pt x="15508" y="5402"/>
                    <a:pt x="15648" y="4809"/>
                    <a:pt x="15508" y="4275"/>
                  </a:cubicBezTo>
                  <a:cubicBezTo>
                    <a:pt x="15369" y="3741"/>
                    <a:pt x="14951" y="3266"/>
                    <a:pt x="14637" y="3266"/>
                  </a:cubicBezTo>
                  <a:cubicBezTo>
                    <a:pt x="14324" y="3266"/>
                    <a:pt x="14115" y="3741"/>
                    <a:pt x="14045" y="4275"/>
                  </a:cubicBezTo>
                  <a:cubicBezTo>
                    <a:pt x="13976" y="4809"/>
                    <a:pt x="14045" y="5402"/>
                    <a:pt x="14324" y="6174"/>
                  </a:cubicBezTo>
                  <a:cubicBezTo>
                    <a:pt x="14603" y="6945"/>
                    <a:pt x="15090" y="7895"/>
                    <a:pt x="15717" y="8369"/>
                  </a:cubicBezTo>
                  <a:cubicBezTo>
                    <a:pt x="16345" y="8844"/>
                    <a:pt x="17111" y="8844"/>
                    <a:pt x="17703" y="8547"/>
                  </a:cubicBezTo>
                  <a:cubicBezTo>
                    <a:pt x="18296" y="8251"/>
                    <a:pt x="18714" y="7657"/>
                    <a:pt x="19027" y="7123"/>
                  </a:cubicBezTo>
                  <a:cubicBezTo>
                    <a:pt x="19341" y="6589"/>
                    <a:pt x="19550" y="6114"/>
                    <a:pt x="19759" y="6114"/>
                  </a:cubicBezTo>
                  <a:cubicBezTo>
                    <a:pt x="19968" y="6114"/>
                    <a:pt x="20177" y="6589"/>
                    <a:pt x="20456" y="7005"/>
                  </a:cubicBezTo>
                  <a:cubicBezTo>
                    <a:pt x="20734" y="7420"/>
                    <a:pt x="21083" y="7776"/>
                    <a:pt x="21431" y="8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14627134" y="6283037"/>
              <a:ext cx="837034" cy="47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78" extrusionOk="0">
                  <a:moveTo>
                    <a:pt x="2495" y="16684"/>
                  </a:moveTo>
                  <a:cubicBezTo>
                    <a:pt x="2241" y="16088"/>
                    <a:pt x="1987" y="15492"/>
                    <a:pt x="1563" y="15194"/>
                  </a:cubicBezTo>
                  <a:cubicBezTo>
                    <a:pt x="1140" y="14897"/>
                    <a:pt x="547" y="14897"/>
                    <a:pt x="250" y="15343"/>
                  </a:cubicBezTo>
                  <a:cubicBezTo>
                    <a:pt x="-46" y="15790"/>
                    <a:pt x="-46" y="16684"/>
                    <a:pt x="81" y="17429"/>
                  </a:cubicBezTo>
                  <a:cubicBezTo>
                    <a:pt x="208" y="18174"/>
                    <a:pt x="462" y="18770"/>
                    <a:pt x="1013" y="19291"/>
                  </a:cubicBezTo>
                  <a:cubicBezTo>
                    <a:pt x="1563" y="19812"/>
                    <a:pt x="2410" y="20259"/>
                    <a:pt x="3003" y="20259"/>
                  </a:cubicBezTo>
                  <a:cubicBezTo>
                    <a:pt x="3596" y="20259"/>
                    <a:pt x="3935" y="19812"/>
                    <a:pt x="4147" y="19217"/>
                  </a:cubicBezTo>
                  <a:cubicBezTo>
                    <a:pt x="4359" y="18621"/>
                    <a:pt x="4443" y="17876"/>
                    <a:pt x="4655" y="17801"/>
                  </a:cubicBezTo>
                  <a:cubicBezTo>
                    <a:pt x="4867" y="17727"/>
                    <a:pt x="5206" y="18323"/>
                    <a:pt x="5545" y="18844"/>
                  </a:cubicBezTo>
                  <a:cubicBezTo>
                    <a:pt x="5883" y="19366"/>
                    <a:pt x="6222" y="19812"/>
                    <a:pt x="6603" y="20036"/>
                  </a:cubicBezTo>
                  <a:cubicBezTo>
                    <a:pt x="6985" y="20259"/>
                    <a:pt x="7408" y="20259"/>
                    <a:pt x="7832" y="20259"/>
                  </a:cubicBezTo>
                  <a:cubicBezTo>
                    <a:pt x="8255" y="20259"/>
                    <a:pt x="8679" y="20259"/>
                    <a:pt x="9018" y="19887"/>
                  </a:cubicBezTo>
                  <a:cubicBezTo>
                    <a:pt x="9356" y="19514"/>
                    <a:pt x="9610" y="18770"/>
                    <a:pt x="10034" y="16386"/>
                  </a:cubicBezTo>
                  <a:cubicBezTo>
                    <a:pt x="10458" y="14003"/>
                    <a:pt x="11050" y="9981"/>
                    <a:pt x="11389" y="7225"/>
                  </a:cubicBezTo>
                  <a:cubicBezTo>
                    <a:pt x="11728" y="4469"/>
                    <a:pt x="11813" y="2979"/>
                    <a:pt x="11898" y="1862"/>
                  </a:cubicBezTo>
                  <a:cubicBezTo>
                    <a:pt x="11982" y="745"/>
                    <a:pt x="12067" y="0"/>
                    <a:pt x="12067" y="0"/>
                  </a:cubicBezTo>
                  <a:cubicBezTo>
                    <a:pt x="12067" y="0"/>
                    <a:pt x="11982" y="745"/>
                    <a:pt x="11770" y="3128"/>
                  </a:cubicBezTo>
                  <a:cubicBezTo>
                    <a:pt x="11559" y="5512"/>
                    <a:pt x="11220" y="9534"/>
                    <a:pt x="11178" y="12513"/>
                  </a:cubicBezTo>
                  <a:cubicBezTo>
                    <a:pt x="11135" y="15492"/>
                    <a:pt x="11389" y="17429"/>
                    <a:pt x="11643" y="18770"/>
                  </a:cubicBezTo>
                  <a:cubicBezTo>
                    <a:pt x="11898" y="20110"/>
                    <a:pt x="12152" y="20855"/>
                    <a:pt x="12702" y="21228"/>
                  </a:cubicBezTo>
                  <a:cubicBezTo>
                    <a:pt x="13253" y="21600"/>
                    <a:pt x="14100" y="21600"/>
                    <a:pt x="14820" y="20930"/>
                  </a:cubicBezTo>
                  <a:cubicBezTo>
                    <a:pt x="15540" y="20259"/>
                    <a:pt x="16133" y="18919"/>
                    <a:pt x="16514" y="17876"/>
                  </a:cubicBezTo>
                  <a:cubicBezTo>
                    <a:pt x="16895" y="16833"/>
                    <a:pt x="17065" y="16088"/>
                    <a:pt x="17192" y="16088"/>
                  </a:cubicBezTo>
                  <a:cubicBezTo>
                    <a:pt x="17319" y="16088"/>
                    <a:pt x="17403" y="16833"/>
                    <a:pt x="17573" y="17503"/>
                  </a:cubicBezTo>
                  <a:cubicBezTo>
                    <a:pt x="17742" y="18174"/>
                    <a:pt x="17996" y="18770"/>
                    <a:pt x="18335" y="19217"/>
                  </a:cubicBezTo>
                  <a:cubicBezTo>
                    <a:pt x="18674" y="19663"/>
                    <a:pt x="19098" y="19961"/>
                    <a:pt x="19648" y="19440"/>
                  </a:cubicBezTo>
                  <a:cubicBezTo>
                    <a:pt x="20199" y="18919"/>
                    <a:pt x="20876" y="17578"/>
                    <a:pt x="21554" y="16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15355613" y="6432456"/>
              <a:ext cx="88818" cy="2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200" y="11040"/>
                    <a:pt x="6400" y="1783"/>
                    <a:pt x="10000" y="240"/>
                  </a:cubicBezTo>
                  <a:cubicBezTo>
                    <a:pt x="13600" y="-1303"/>
                    <a:pt x="17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14980604" y="6513306"/>
              <a:ext cx="236848" cy="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1800"/>
                    <a:pt x="12000" y="3600"/>
                    <a:pt x="15600" y="7200"/>
                  </a:cubicBezTo>
                  <a:cubicBezTo>
                    <a:pt x="19200" y="10800"/>
                    <a:pt x="2040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15581716" y="6572518"/>
              <a:ext cx="741024" cy="17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32" extrusionOk="0">
                  <a:moveTo>
                    <a:pt x="312" y="6113"/>
                  </a:moveTo>
                  <a:cubicBezTo>
                    <a:pt x="121" y="8151"/>
                    <a:pt x="-70" y="10189"/>
                    <a:pt x="26" y="12023"/>
                  </a:cubicBezTo>
                  <a:cubicBezTo>
                    <a:pt x="121" y="13857"/>
                    <a:pt x="503" y="15487"/>
                    <a:pt x="981" y="16506"/>
                  </a:cubicBezTo>
                  <a:cubicBezTo>
                    <a:pt x="1459" y="17525"/>
                    <a:pt x="2033" y="17932"/>
                    <a:pt x="2558" y="17932"/>
                  </a:cubicBezTo>
                  <a:cubicBezTo>
                    <a:pt x="3084" y="17932"/>
                    <a:pt x="3562" y="17525"/>
                    <a:pt x="3801" y="16302"/>
                  </a:cubicBezTo>
                  <a:cubicBezTo>
                    <a:pt x="4040" y="15079"/>
                    <a:pt x="4040" y="13042"/>
                    <a:pt x="3896" y="11208"/>
                  </a:cubicBezTo>
                  <a:cubicBezTo>
                    <a:pt x="3753" y="9374"/>
                    <a:pt x="3466" y="7743"/>
                    <a:pt x="3132" y="6317"/>
                  </a:cubicBezTo>
                  <a:cubicBezTo>
                    <a:pt x="2797" y="4891"/>
                    <a:pt x="2415" y="3668"/>
                    <a:pt x="2463" y="2649"/>
                  </a:cubicBezTo>
                  <a:cubicBezTo>
                    <a:pt x="2511" y="1630"/>
                    <a:pt x="2988" y="815"/>
                    <a:pt x="3753" y="408"/>
                  </a:cubicBezTo>
                  <a:cubicBezTo>
                    <a:pt x="4518" y="0"/>
                    <a:pt x="5569" y="0"/>
                    <a:pt x="6477" y="0"/>
                  </a:cubicBezTo>
                  <a:cubicBezTo>
                    <a:pt x="7385" y="0"/>
                    <a:pt x="8149" y="0"/>
                    <a:pt x="8532" y="1019"/>
                  </a:cubicBezTo>
                  <a:cubicBezTo>
                    <a:pt x="8914" y="2038"/>
                    <a:pt x="8914" y="4075"/>
                    <a:pt x="8914" y="6113"/>
                  </a:cubicBezTo>
                  <a:cubicBezTo>
                    <a:pt x="8914" y="8151"/>
                    <a:pt x="8914" y="10189"/>
                    <a:pt x="9010" y="12226"/>
                  </a:cubicBezTo>
                  <a:cubicBezTo>
                    <a:pt x="9105" y="14264"/>
                    <a:pt x="9296" y="16302"/>
                    <a:pt x="9583" y="16506"/>
                  </a:cubicBezTo>
                  <a:cubicBezTo>
                    <a:pt x="9870" y="16709"/>
                    <a:pt x="10252" y="15079"/>
                    <a:pt x="10587" y="13449"/>
                  </a:cubicBezTo>
                  <a:cubicBezTo>
                    <a:pt x="10921" y="11819"/>
                    <a:pt x="11208" y="10189"/>
                    <a:pt x="11686" y="8355"/>
                  </a:cubicBezTo>
                  <a:cubicBezTo>
                    <a:pt x="12164" y="6521"/>
                    <a:pt x="12833" y="4483"/>
                    <a:pt x="13167" y="4483"/>
                  </a:cubicBezTo>
                  <a:cubicBezTo>
                    <a:pt x="13502" y="4483"/>
                    <a:pt x="13502" y="6521"/>
                    <a:pt x="13693" y="9577"/>
                  </a:cubicBezTo>
                  <a:cubicBezTo>
                    <a:pt x="13884" y="12634"/>
                    <a:pt x="14266" y="16709"/>
                    <a:pt x="15413" y="18951"/>
                  </a:cubicBezTo>
                  <a:cubicBezTo>
                    <a:pt x="16560" y="21192"/>
                    <a:pt x="18472" y="21600"/>
                    <a:pt x="19619" y="21192"/>
                  </a:cubicBezTo>
                  <a:cubicBezTo>
                    <a:pt x="20765" y="20785"/>
                    <a:pt x="21148" y="19562"/>
                    <a:pt x="21530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16520111" y="6779760"/>
              <a:ext cx="39476" cy="1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16993808" y="6582386"/>
              <a:ext cx="9869" cy="11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16934594" y="6434356"/>
              <a:ext cx="29609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17151705" y="6671204"/>
              <a:ext cx="1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17309604" y="6572518"/>
              <a:ext cx="207242" cy="21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18"/>
                  </a:moveTo>
                  <a:cubicBezTo>
                    <a:pt x="3086" y="8182"/>
                    <a:pt x="6171" y="6545"/>
                    <a:pt x="8743" y="4909"/>
                  </a:cubicBezTo>
                  <a:cubicBezTo>
                    <a:pt x="11314" y="3273"/>
                    <a:pt x="13371" y="1636"/>
                    <a:pt x="13543" y="818"/>
                  </a:cubicBezTo>
                  <a:cubicBezTo>
                    <a:pt x="13714" y="0"/>
                    <a:pt x="12000" y="0"/>
                    <a:pt x="10114" y="0"/>
                  </a:cubicBezTo>
                  <a:cubicBezTo>
                    <a:pt x="8229" y="0"/>
                    <a:pt x="6171" y="0"/>
                    <a:pt x="4114" y="1473"/>
                  </a:cubicBezTo>
                  <a:cubicBezTo>
                    <a:pt x="2057" y="2945"/>
                    <a:pt x="0" y="5891"/>
                    <a:pt x="514" y="8673"/>
                  </a:cubicBezTo>
                  <a:cubicBezTo>
                    <a:pt x="1029" y="11455"/>
                    <a:pt x="4114" y="14073"/>
                    <a:pt x="8057" y="16200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17615531" y="6769891"/>
              <a:ext cx="1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18247125" y="6208927"/>
              <a:ext cx="392614" cy="761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56" extrusionOk="0">
                  <a:moveTo>
                    <a:pt x="1080" y="7777"/>
                  </a:moveTo>
                  <a:cubicBezTo>
                    <a:pt x="540" y="8987"/>
                    <a:pt x="0" y="10197"/>
                    <a:pt x="0" y="11268"/>
                  </a:cubicBezTo>
                  <a:cubicBezTo>
                    <a:pt x="0" y="12339"/>
                    <a:pt x="540" y="13270"/>
                    <a:pt x="2250" y="13735"/>
                  </a:cubicBezTo>
                  <a:cubicBezTo>
                    <a:pt x="3960" y="14201"/>
                    <a:pt x="6840" y="14201"/>
                    <a:pt x="9630" y="13456"/>
                  </a:cubicBezTo>
                  <a:cubicBezTo>
                    <a:pt x="12420" y="12711"/>
                    <a:pt x="15120" y="11222"/>
                    <a:pt x="17100" y="9546"/>
                  </a:cubicBezTo>
                  <a:cubicBezTo>
                    <a:pt x="19080" y="7870"/>
                    <a:pt x="20340" y="6008"/>
                    <a:pt x="20970" y="4565"/>
                  </a:cubicBezTo>
                  <a:cubicBezTo>
                    <a:pt x="21600" y="3122"/>
                    <a:pt x="21600" y="2097"/>
                    <a:pt x="21240" y="1306"/>
                  </a:cubicBezTo>
                  <a:cubicBezTo>
                    <a:pt x="20880" y="515"/>
                    <a:pt x="20160" y="-44"/>
                    <a:pt x="19620" y="3"/>
                  </a:cubicBezTo>
                  <a:cubicBezTo>
                    <a:pt x="19080" y="49"/>
                    <a:pt x="18720" y="701"/>
                    <a:pt x="18090" y="1958"/>
                  </a:cubicBezTo>
                  <a:cubicBezTo>
                    <a:pt x="17460" y="3215"/>
                    <a:pt x="16560" y="5077"/>
                    <a:pt x="15930" y="7777"/>
                  </a:cubicBezTo>
                  <a:cubicBezTo>
                    <a:pt x="15300" y="10477"/>
                    <a:pt x="14940" y="14015"/>
                    <a:pt x="14760" y="16296"/>
                  </a:cubicBezTo>
                  <a:cubicBezTo>
                    <a:pt x="14580" y="18577"/>
                    <a:pt x="14580" y="19601"/>
                    <a:pt x="14760" y="20346"/>
                  </a:cubicBezTo>
                  <a:cubicBezTo>
                    <a:pt x="14940" y="21090"/>
                    <a:pt x="15300" y="21556"/>
                    <a:pt x="15480" y="21556"/>
                  </a:cubicBezTo>
                  <a:cubicBezTo>
                    <a:pt x="15660" y="21556"/>
                    <a:pt x="15660" y="21090"/>
                    <a:pt x="15750" y="20485"/>
                  </a:cubicBezTo>
                  <a:cubicBezTo>
                    <a:pt x="15840" y="19880"/>
                    <a:pt x="16020" y="19135"/>
                    <a:pt x="16200" y="18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>
              <a:off x="18474105" y="6602124"/>
              <a:ext cx="207242" cy="3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3" name="Line"/>
            <p:cNvSpPr/>
            <p:nvPr/>
          </p:nvSpPr>
          <p:spPr>
            <a:xfrm>
              <a:off x="18266862" y="6286327"/>
              <a:ext cx="29607" cy="2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4" name="Line"/>
            <p:cNvSpPr/>
            <p:nvPr/>
          </p:nvSpPr>
          <p:spPr>
            <a:xfrm>
              <a:off x="948854" y="7439203"/>
              <a:ext cx="409730" cy="468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53" extrusionOk="0">
                  <a:moveTo>
                    <a:pt x="9254" y="2330"/>
                  </a:moveTo>
                  <a:cubicBezTo>
                    <a:pt x="9427" y="1430"/>
                    <a:pt x="9600" y="530"/>
                    <a:pt x="9513" y="530"/>
                  </a:cubicBezTo>
                  <a:cubicBezTo>
                    <a:pt x="9427" y="530"/>
                    <a:pt x="9081" y="1430"/>
                    <a:pt x="7872" y="3605"/>
                  </a:cubicBezTo>
                  <a:cubicBezTo>
                    <a:pt x="6662" y="5780"/>
                    <a:pt x="4589" y="9230"/>
                    <a:pt x="3293" y="11330"/>
                  </a:cubicBezTo>
                  <a:cubicBezTo>
                    <a:pt x="1997" y="13430"/>
                    <a:pt x="1478" y="14180"/>
                    <a:pt x="960" y="14930"/>
                  </a:cubicBezTo>
                  <a:cubicBezTo>
                    <a:pt x="441" y="15680"/>
                    <a:pt x="-77" y="16430"/>
                    <a:pt x="9" y="16280"/>
                  </a:cubicBezTo>
                  <a:cubicBezTo>
                    <a:pt x="96" y="16130"/>
                    <a:pt x="787" y="15080"/>
                    <a:pt x="2083" y="12980"/>
                  </a:cubicBezTo>
                  <a:cubicBezTo>
                    <a:pt x="3379" y="10880"/>
                    <a:pt x="5280" y="7730"/>
                    <a:pt x="6403" y="5705"/>
                  </a:cubicBezTo>
                  <a:cubicBezTo>
                    <a:pt x="7526" y="3680"/>
                    <a:pt x="7872" y="2780"/>
                    <a:pt x="8304" y="1880"/>
                  </a:cubicBezTo>
                  <a:cubicBezTo>
                    <a:pt x="8736" y="980"/>
                    <a:pt x="9254" y="80"/>
                    <a:pt x="9773" y="5"/>
                  </a:cubicBezTo>
                  <a:cubicBezTo>
                    <a:pt x="10291" y="-70"/>
                    <a:pt x="10809" y="680"/>
                    <a:pt x="12105" y="3155"/>
                  </a:cubicBezTo>
                  <a:cubicBezTo>
                    <a:pt x="13401" y="5630"/>
                    <a:pt x="15475" y="9830"/>
                    <a:pt x="16944" y="12755"/>
                  </a:cubicBezTo>
                  <a:cubicBezTo>
                    <a:pt x="18413" y="15680"/>
                    <a:pt x="19277" y="17330"/>
                    <a:pt x="20054" y="18680"/>
                  </a:cubicBezTo>
                  <a:cubicBezTo>
                    <a:pt x="20832" y="20030"/>
                    <a:pt x="21523" y="21080"/>
                    <a:pt x="21523" y="21305"/>
                  </a:cubicBezTo>
                  <a:cubicBezTo>
                    <a:pt x="21523" y="21530"/>
                    <a:pt x="20832" y="20930"/>
                    <a:pt x="20313" y="20255"/>
                  </a:cubicBezTo>
                  <a:cubicBezTo>
                    <a:pt x="19795" y="19580"/>
                    <a:pt x="19449" y="18830"/>
                    <a:pt x="19104" y="18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>
              <a:off x="1046076" y="7663286"/>
              <a:ext cx="207243" cy="24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>
              <a:off x="1796093" y="7626799"/>
              <a:ext cx="453959" cy="10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91" extrusionOk="0">
                  <a:moveTo>
                    <a:pt x="0" y="14704"/>
                  </a:moveTo>
                  <a:cubicBezTo>
                    <a:pt x="939" y="9904"/>
                    <a:pt x="1878" y="5104"/>
                    <a:pt x="3130" y="2404"/>
                  </a:cubicBezTo>
                  <a:cubicBezTo>
                    <a:pt x="4383" y="-296"/>
                    <a:pt x="5948" y="-896"/>
                    <a:pt x="7278" y="1504"/>
                  </a:cubicBezTo>
                  <a:cubicBezTo>
                    <a:pt x="8609" y="3904"/>
                    <a:pt x="9704" y="9304"/>
                    <a:pt x="10643" y="13504"/>
                  </a:cubicBezTo>
                  <a:cubicBezTo>
                    <a:pt x="11583" y="17704"/>
                    <a:pt x="12365" y="20704"/>
                    <a:pt x="14165" y="18604"/>
                  </a:cubicBezTo>
                  <a:cubicBezTo>
                    <a:pt x="15965" y="16504"/>
                    <a:pt x="18783" y="9304"/>
                    <a:pt x="21600" y="2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>
              <a:off x="2670317" y="7392770"/>
              <a:ext cx="332675" cy="49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301" extrusionOk="0">
                  <a:moveTo>
                    <a:pt x="890" y="5000"/>
                  </a:moveTo>
                  <a:cubicBezTo>
                    <a:pt x="680" y="7384"/>
                    <a:pt x="470" y="9768"/>
                    <a:pt x="575" y="11872"/>
                  </a:cubicBezTo>
                  <a:cubicBezTo>
                    <a:pt x="680" y="13976"/>
                    <a:pt x="1099" y="15800"/>
                    <a:pt x="1519" y="17062"/>
                  </a:cubicBezTo>
                  <a:cubicBezTo>
                    <a:pt x="1938" y="18324"/>
                    <a:pt x="2358" y="19026"/>
                    <a:pt x="2358" y="19026"/>
                  </a:cubicBezTo>
                  <a:cubicBezTo>
                    <a:pt x="2358" y="19026"/>
                    <a:pt x="1938" y="18324"/>
                    <a:pt x="1519" y="16571"/>
                  </a:cubicBezTo>
                  <a:cubicBezTo>
                    <a:pt x="1099" y="14818"/>
                    <a:pt x="680" y="12013"/>
                    <a:pt x="365" y="9348"/>
                  </a:cubicBezTo>
                  <a:cubicBezTo>
                    <a:pt x="51" y="6683"/>
                    <a:pt x="-159" y="4158"/>
                    <a:pt x="156" y="2685"/>
                  </a:cubicBezTo>
                  <a:cubicBezTo>
                    <a:pt x="470" y="1213"/>
                    <a:pt x="1309" y="792"/>
                    <a:pt x="2777" y="441"/>
                  </a:cubicBezTo>
                  <a:cubicBezTo>
                    <a:pt x="4245" y="91"/>
                    <a:pt x="6342" y="-190"/>
                    <a:pt x="8439" y="161"/>
                  </a:cubicBezTo>
                  <a:cubicBezTo>
                    <a:pt x="10536" y="511"/>
                    <a:pt x="12633" y="1493"/>
                    <a:pt x="13682" y="2685"/>
                  </a:cubicBezTo>
                  <a:cubicBezTo>
                    <a:pt x="14730" y="3878"/>
                    <a:pt x="14730" y="5280"/>
                    <a:pt x="13787" y="6472"/>
                  </a:cubicBezTo>
                  <a:cubicBezTo>
                    <a:pt x="12843" y="7665"/>
                    <a:pt x="10956" y="8646"/>
                    <a:pt x="9488" y="9207"/>
                  </a:cubicBezTo>
                  <a:cubicBezTo>
                    <a:pt x="8020" y="9768"/>
                    <a:pt x="6971" y="9909"/>
                    <a:pt x="6971" y="9909"/>
                  </a:cubicBezTo>
                  <a:cubicBezTo>
                    <a:pt x="6971" y="9909"/>
                    <a:pt x="8020" y="9768"/>
                    <a:pt x="10012" y="10259"/>
                  </a:cubicBezTo>
                  <a:cubicBezTo>
                    <a:pt x="12004" y="10750"/>
                    <a:pt x="14940" y="11872"/>
                    <a:pt x="17037" y="13135"/>
                  </a:cubicBezTo>
                  <a:cubicBezTo>
                    <a:pt x="19134" y="14397"/>
                    <a:pt x="20392" y="15800"/>
                    <a:pt x="20917" y="16922"/>
                  </a:cubicBezTo>
                  <a:cubicBezTo>
                    <a:pt x="21441" y="18044"/>
                    <a:pt x="21231" y="18885"/>
                    <a:pt x="20497" y="19587"/>
                  </a:cubicBezTo>
                  <a:cubicBezTo>
                    <a:pt x="19763" y="20288"/>
                    <a:pt x="18505" y="20849"/>
                    <a:pt x="16618" y="21129"/>
                  </a:cubicBezTo>
                  <a:cubicBezTo>
                    <a:pt x="14730" y="21410"/>
                    <a:pt x="12214" y="21410"/>
                    <a:pt x="9697" y="20639"/>
                  </a:cubicBezTo>
                  <a:cubicBezTo>
                    <a:pt x="7181" y="19867"/>
                    <a:pt x="4664" y="18324"/>
                    <a:pt x="2148" y="16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>
              <a:off x="3256653" y="7559383"/>
              <a:ext cx="269744" cy="19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22" y="14400"/>
                    <a:pt x="12644" y="7200"/>
                    <a:pt x="16463" y="3600"/>
                  </a:cubicBezTo>
                  <a:cubicBezTo>
                    <a:pt x="20283" y="0"/>
                    <a:pt x="21600" y="0"/>
                    <a:pt x="21600" y="0"/>
                  </a:cubicBezTo>
                  <a:cubicBezTo>
                    <a:pt x="21600" y="0"/>
                    <a:pt x="20283" y="0"/>
                    <a:pt x="19361" y="0"/>
                  </a:cubicBezTo>
                  <a:cubicBezTo>
                    <a:pt x="18439" y="0"/>
                    <a:pt x="17912" y="0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3296127" y="7667938"/>
              <a:ext cx="276324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3600"/>
                    <a:pt x="11314" y="7200"/>
                    <a:pt x="14914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3952713" y="7292929"/>
              <a:ext cx="123038" cy="50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541" extrusionOk="0">
                  <a:moveTo>
                    <a:pt x="19555" y="0"/>
                  </a:moveTo>
                  <a:cubicBezTo>
                    <a:pt x="14439" y="421"/>
                    <a:pt x="9323" y="842"/>
                    <a:pt x="5913" y="1332"/>
                  </a:cubicBezTo>
                  <a:cubicBezTo>
                    <a:pt x="2502" y="1823"/>
                    <a:pt x="797" y="2384"/>
                    <a:pt x="228" y="3717"/>
                  </a:cubicBezTo>
                  <a:cubicBezTo>
                    <a:pt x="-340" y="5049"/>
                    <a:pt x="228" y="7153"/>
                    <a:pt x="1081" y="9678"/>
                  </a:cubicBezTo>
                  <a:cubicBezTo>
                    <a:pt x="1934" y="12203"/>
                    <a:pt x="3071" y="15148"/>
                    <a:pt x="3639" y="17042"/>
                  </a:cubicBezTo>
                  <a:cubicBezTo>
                    <a:pt x="4207" y="18935"/>
                    <a:pt x="4207" y="19777"/>
                    <a:pt x="5344" y="20408"/>
                  </a:cubicBezTo>
                  <a:cubicBezTo>
                    <a:pt x="6481" y="21039"/>
                    <a:pt x="8755" y="21460"/>
                    <a:pt x="11597" y="21530"/>
                  </a:cubicBezTo>
                  <a:cubicBezTo>
                    <a:pt x="14439" y="21600"/>
                    <a:pt x="17849" y="21319"/>
                    <a:pt x="21260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4440890" y="7411353"/>
              <a:ext cx="209138" cy="319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10" extrusionOk="0">
                  <a:moveTo>
                    <a:pt x="0" y="0"/>
                  </a:moveTo>
                  <a:cubicBezTo>
                    <a:pt x="675" y="4849"/>
                    <a:pt x="1350" y="9698"/>
                    <a:pt x="1856" y="12894"/>
                  </a:cubicBezTo>
                  <a:cubicBezTo>
                    <a:pt x="2363" y="16090"/>
                    <a:pt x="2700" y="17633"/>
                    <a:pt x="2869" y="18955"/>
                  </a:cubicBezTo>
                  <a:cubicBezTo>
                    <a:pt x="3037" y="20278"/>
                    <a:pt x="3037" y="21380"/>
                    <a:pt x="2869" y="21380"/>
                  </a:cubicBezTo>
                  <a:cubicBezTo>
                    <a:pt x="2700" y="21380"/>
                    <a:pt x="2363" y="20278"/>
                    <a:pt x="3375" y="18845"/>
                  </a:cubicBezTo>
                  <a:cubicBezTo>
                    <a:pt x="4388" y="17412"/>
                    <a:pt x="6750" y="15649"/>
                    <a:pt x="8944" y="14437"/>
                  </a:cubicBezTo>
                  <a:cubicBezTo>
                    <a:pt x="11137" y="13225"/>
                    <a:pt x="13162" y="12563"/>
                    <a:pt x="15019" y="12233"/>
                  </a:cubicBezTo>
                  <a:cubicBezTo>
                    <a:pt x="16875" y="11902"/>
                    <a:pt x="18562" y="11902"/>
                    <a:pt x="19744" y="12453"/>
                  </a:cubicBezTo>
                  <a:cubicBezTo>
                    <a:pt x="20925" y="13004"/>
                    <a:pt x="21600" y="14106"/>
                    <a:pt x="21431" y="15649"/>
                  </a:cubicBezTo>
                  <a:cubicBezTo>
                    <a:pt x="21262" y="17192"/>
                    <a:pt x="20250" y="19176"/>
                    <a:pt x="18900" y="20278"/>
                  </a:cubicBezTo>
                  <a:cubicBezTo>
                    <a:pt x="17550" y="21380"/>
                    <a:pt x="15862" y="21600"/>
                    <a:pt x="13500" y="21269"/>
                  </a:cubicBezTo>
                  <a:cubicBezTo>
                    <a:pt x="11137" y="20939"/>
                    <a:pt x="8100" y="20057"/>
                    <a:pt x="5063" y="19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4766555" y="7667938"/>
              <a:ext cx="1" cy="17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4302729" y="7144899"/>
              <a:ext cx="323007" cy="11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600" extrusionOk="0">
                  <a:moveTo>
                    <a:pt x="0" y="21600"/>
                  </a:moveTo>
                  <a:cubicBezTo>
                    <a:pt x="6327" y="21600"/>
                    <a:pt x="12655" y="21600"/>
                    <a:pt x="16364" y="21600"/>
                  </a:cubicBezTo>
                  <a:cubicBezTo>
                    <a:pt x="20073" y="21600"/>
                    <a:pt x="21164" y="21600"/>
                    <a:pt x="21382" y="20400"/>
                  </a:cubicBezTo>
                  <a:cubicBezTo>
                    <a:pt x="21600" y="19200"/>
                    <a:pt x="20945" y="16800"/>
                    <a:pt x="19855" y="13200"/>
                  </a:cubicBezTo>
                  <a:cubicBezTo>
                    <a:pt x="18764" y="9600"/>
                    <a:pt x="17236" y="4800"/>
                    <a:pt x="15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5309331" y="7588988"/>
              <a:ext cx="29607" cy="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5536310" y="7579119"/>
              <a:ext cx="9870" cy="2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5723814" y="7598857"/>
              <a:ext cx="9870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6236983" y="7398194"/>
              <a:ext cx="227836" cy="406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530" extrusionOk="0">
                  <a:moveTo>
                    <a:pt x="0" y="1742"/>
                  </a:moveTo>
                  <a:cubicBezTo>
                    <a:pt x="0" y="871"/>
                    <a:pt x="0" y="0"/>
                    <a:pt x="309" y="0"/>
                  </a:cubicBezTo>
                  <a:cubicBezTo>
                    <a:pt x="617" y="0"/>
                    <a:pt x="1234" y="871"/>
                    <a:pt x="1543" y="3745"/>
                  </a:cubicBezTo>
                  <a:cubicBezTo>
                    <a:pt x="1851" y="6619"/>
                    <a:pt x="1851" y="11497"/>
                    <a:pt x="1851" y="14719"/>
                  </a:cubicBezTo>
                  <a:cubicBezTo>
                    <a:pt x="1851" y="17942"/>
                    <a:pt x="1851" y="19510"/>
                    <a:pt x="2006" y="19684"/>
                  </a:cubicBezTo>
                  <a:cubicBezTo>
                    <a:pt x="2160" y="19858"/>
                    <a:pt x="2469" y="18639"/>
                    <a:pt x="3394" y="17245"/>
                  </a:cubicBezTo>
                  <a:cubicBezTo>
                    <a:pt x="4320" y="15852"/>
                    <a:pt x="5863" y="14284"/>
                    <a:pt x="7406" y="13239"/>
                  </a:cubicBezTo>
                  <a:cubicBezTo>
                    <a:pt x="8949" y="12194"/>
                    <a:pt x="10491" y="11671"/>
                    <a:pt x="12034" y="11410"/>
                  </a:cubicBezTo>
                  <a:cubicBezTo>
                    <a:pt x="13577" y="11148"/>
                    <a:pt x="15120" y="11148"/>
                    <a:pt x="16509" y="11584"/>
                  </a:cubicBezTo>
                  <a:cubicBezTo>
                    <a:pt x="17897" y="12019"/>
                    <a:pt x="19131" y="12890"/>
                    <a:pt x="20057" y="14110"/>
                  </a:cubicBezTo>
                  <a:cubicBezTo>
                    <a:pt x="20983" y="15329"/>
                    <a:pt x="21600" y="16897"/>
                    <a:pt x="21291" y="18029"/>
                  </a:cubicBezTo>
                  <a:cubicBezTo>
                    <a:pt x="20983" y="19161"/>
                    <a:pt x="19749" y="19858"/>
                    <a:pt x="17589" y="20381"/>
                  </a:cubicBezTo>
                  <a:cubicBezTo>
                    <a:pt x="15429" y="20903"/>
                    <a:pt x="12343" y="21252"/>
                    <a:pt x="10029" y="21426"/>
                  </a:cubicBezTo>
                  <a:cubicBezTo>
                    <a:pt x="7714" y="21600"/>
                    <a:pt x="6171" y="21600"/>
                    <a:pt x="4937" y="21077"/>
                  </a:cubicBezTo>
                  <a:cubicBezTo>
                    <a:pt x="3703" y="20555"/>
                    <a:pt x="2777" y="19510"/>
                    <a:pt x="1851" y="18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6621861" y="7737017"/>
              <a:ext cx="177637" cy="138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0" y="1543"/>
                    <a:pt x="3200" y="3086"/>
                    <a:pt x="4200" y="5143"/>
                  </a:cubicBezTo>
                  <a:cubicBezTo>
                    <a:pt x="5200" y="7200"/>
                    <a:pt x="5600" y="9771"/>
                    <a:pt x="6600" y="10029"/>
                  </a:cubicBezTo>
                  <a:cubicBezTo>
                    <a:pt x="7600" y="10286"/>
                    <a:pt x="9200" y="8229"/>
                    <a:pt x="10600" y="6171"/>
                  </a:cubicBezTo>
                  <a:cubicBezTo>
                    <a:pt x="12000" y="4114"/>
                    <a:pt x="13200" y="2057"/>
                    <a:pt x="14800" y="1029"/>
                  </a:cubicBezTo>
                  <a:cubicBezTo>
                    <a:pt x="16400" y="0"/>
                    <a:pt x="18400" y="0"/>
                    <a:pt x="19600" y="1286"/>
                  </a:cubicBezTo>
                  <a:cubicBezTo>
                    <a:pt x="20800" y="2571"/>
                    <a:pt x="21200" y="5143"/>
                    <a:pt x="21400" y="8743"/>
                  </a:cubicBezTo>
                  <a:cubicBezTo>
                    <a:pt x="21600" y="12343"/>
                    <a:pt x="21600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6079085" y="7135031"/>
              <a:ext cx="441268" cy="15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133" extrusionOk="0">
                  <a:moveTo>
                    <a:pt x="0" y="16545"/>
                  </a:moveTo>
                  <a:cubicBezTo>
                    <a:pt x="3200" y="16545"/>
                    <a:pt x="6400" y="16545"/>
                    <a:pt x="9600" y="17234"/>
                  </a:cubicBezTo>
                  <a:cubicBezTo>
                    <a:pt x="12800" y="17923"/>
                    <a:pt x="16000" y="19302"/>
                    <a:pt x="18000" y="20221"/>
                  </a:cubicBezTo>
                  <a:cubicBezTo>
                    <a:pt x="20000" y="21140"/>
                    <a:pt x="20800" y="21600"/>
                    <a:pt x="21200" y="20451"/>
                  </a:cubicBezTo>
                  <a:cubicBezTo>
                    <a:pt x="21600" y="19302"/>
                    <a:pt x="21600" y="16545"/>
                    <a:pt x="20800" y="12868"/>
                  </a:cubicBezTo>
                  <a:cubicBezTo>
                    <a:pt x="20000" y="9191"/>
                    <a:pt x="18400" y="4596"/>
                    <a:pt x="16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7056081" y="7347489"/>
              <a:ext cx="236117" cy="55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423" extrusionOk="0">
                  <a:moveTo>
                    <a:pt x="0" y="180"/>
                  </a:moveTo>
                  <a:cubicBezTo>
                    <a:pt x="4800" y="53"/>
                    <a:pt x="9600" y="-74"/>
                    <a:pt x="12900" y="53"/>
                  </a:cubicBezTo>
                  <a:cubicBezTo>
                    <a:pt x="16200" y="180"/>
                    <a:pt x="18000" y="561"/>
                    <a:pt x="18750" y="1133"/>
                  </a:cubicBezTo>
                  <a:cubicBezTo>
                    <a:pt x="19500" y="1705"/>
                    <a:pt x="19200" y="2467"/>
                    <a:pt x="19350" y="4754"/>
                  </a:cubicBezTo>
                  <a:cubicBezTo>
                    <a:pt x="19500" y="7041"/>
                    <a:pt x="20100" y="10853"/>
                    <a:pt x="20550" y="13458"/>
                  </a:cubicBezTo>
                  <a:cubicBezTo>
                    <a:pt x="21000" y="16062"/>
                    <a:pt x="21300" y="17460"/>
                    <a:pt x="21450" y="18477"/>
                  </a:cubicBezTo>
                  <a:cubicBezTo>
                    <a:pt x="21600" y="19493"/>
                    <a:pt x="21600" y="20128"/>
                    <a:pt x="21000" y="20637"/>
                  </a:cubicBezTo>
                  <a:cubicBezTo>
                    <a:pt x="20400" y="21145"/>
                    <a:pt x="19200" y="21526"/>
                    <a:pt x="16800" y="21399"/>
                  </a:cubicBezTo>
                  <a:cubicBezTo>
                    <a:pt x="14400" y="21272"/>
                    <a:pt x="10800" y="20637"/>
                    <a:pt x="8550" y="20065"/>
                  </a:cubicBezTo>
                  <a:cubicBezTo>
                    <a:pt x="6300" y="19493"/>
                    <a:pt x="5400" y="18985"/>
                    <a:pt x="4500" y="18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7973865" y="7539703"/>
              <a:ext cx="376905" cy="18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0913" extrusionOk="0">
                  <a:moveTo>
                    <a:pt x="0" y="3403"/>
                  </a:moveTo>
                  <a:cubicBezTo>
                    <a:pt x="376" y="7193"/>
                    <a:pt x="751" y="10982"/>
                    <a:pt x="1972" y="14014"/>
                  </a:cubicBezTo>
                  <a:cubicBezTo>
                    <a:pt x="3193" y="17046"/>
                    <a:pt x="5259" y="19319"/>
                    <a:pt x="6762" y="18751"/>
                  </a:cubicBezTo>
                  <a:cubicBezTo>
                    <a:pt x="8264" y="18182"/>
                    <a:pt x="9203" y="14772"/>
                    <a:pt x="10237" y="11361"/>
                  </a:cubicBezTo>
                  <a:cubicBezTo>
                    <a:pt x="11270" y="7951"/>
                    <a:pt x="12397" y="4540"/>
                    <a:pt x="13711" y="2456"/>
                  </a:cubicBezTo>
                  <a:cubicBezTo>
                    <a:pt x="15026" y="372"/>
                    <a:pt x="16529" y="-386"/>
                    <a:pt x="17750" y="182"/>
                  </a:cubicBezTo>
                  <a:cubicBezTo>
                    <a:pt x="18970" y="751"/>
                    <a:pt x="19910" y="2646"/>
                    <a:pt x="20567" y="5677"/>
                  </a:cubicBezTo>
                  <a:cubicBezTo>
                    <a:pt x="21224" y="8709"/>
                    <a:pt x="21600" y="12877"/>
                    <a:pt x="21506" y="15719"/>
                  </a:cubicBezTo>
                  <a:cubicBezTo>
                    <a:pt x="21412" y="18561"/>
                    <a:pt x="20849" y="20077"/>
                    <a:pt x="18595" y="20646"/>
                  </a:cubicBezTo>
                  <a:cubicBezTo>
                    <a:pt x="16341" y="21214"/>
                    <a:pt x="12397" y="20835"/>
                    <a:pt x="10049" y="19888"/>
                  </a:cubicBezTo>
                  <a:cubicBezTo>
                    <a:pt x="7701" y="18940"/>
                    <a:pt x="6950" y="17425"/>
                    <a:pt x="6198" y="15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7944259" y="7352141"/>
              <a:ext cx="59213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8870474" y="7610720"/>
              <a:ext cx="741588" cy="14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09" extrusionOk="0">
                  <a:moveTo>
                    <a:pt x="4323" y="5469"/>
                  </a:moveTo>
                  <a:cubicBezTo>
                    <a:pt x="4038" y="3549"/>
                    <a:pt x="3752" y="1629"/>
                    <a:pt x="3372" y="669"/>
                  </a:cubicBezTo>
                  <a:cubicBezTo>
                    <a:pt x="2991" y="-291"/>
                    <a:pt x="2515" y="-291"/>
                    <a:pt x="1897" y="1149"/>
                  </a:cubicBezTo>
                  <a:cubicBezTo>
                    <a:pt x="1278" y="2589"/>
                    <a:pt x="517" y="5469"/>
                    <a:pt x="184" y="8109"/>
                  </a:cubicBezTo>
                  <a:cubicBezTo>
                    <a:pt x="-149" y="10749"/>
                    <a:pt x="-54" y="13149"/>
                    <a:pt x="660" y="15309"/>
                  </a:cubicBezTo>
                  <a:cubicBezTo>
                    <a:pt x="1373" y="17469"/>
                    <a:pt x="2706" y="19389"/>
                    <a:pt x="3610" y="20109"/>
                  </a:cubicBezTo>
                  <a:cubicBezTo>
                    <a:pt x="4514" y="20829"/>
                    <a:pt x="4989" y="20349"/>
                    <a:pt x="5275" y="18909"/>
                  </a:cubicBezTo>
                  <a:cubicBezTo>
                    <a:pt x="5560" y="17469"/>
                    <a:pt x="5655" y="15069"/>
                    <a:pt x="5513" y="12909"/>
                  </a:cubicBezTo>
                  <a:cubicBezTo>
                    <a:pt x="5370" y="10749"/>
                    <a:pt x="4989" y="8829"/>
                    <a:pt x="4799" y="9069"/>
                  </a:cubicBezTo>
                  <a:cubicBezTo>
                    <a:pt x="4609" y="9309"/>
                    <a:pt x="4609" y="11709"/>
                    <a:pt x="4799" y="13629"/>
                  </a:cubicBezTo>
                  <a:cubicBezTo>
                    <a:pt x="4989" y="15549"/>
                    <a:pt x="5370" y="16989"/>
                    <a:pt x="6321" y="17469"/>
                  </a:cubicBezTo>
                  <a:cubicBezTo>
                    <a:pt x="7273" y="17949"/>
                    <a:pt x="8795" y="17469"/>
                    <a:pt x="9937" y="15549"/>
                  </a:cubicBezTo>
                  <a:cubicBezTo>
                    <a:pt x="11079" y="13629"/>
                    <a:pt x="11840" y="10269"/>
                    <a:pt x="12221" y="7389"/>
                  </a:cubicBezTo>
                  <a:cubicBezTo>
                    <a:pt x="12602" y="4509"/>
                    <a:pt x="12602" y="2109"/>
                    <a:pt x="12649" y="2109"/>
                  </a:cubicBezTo>
                  <a:cubicBezTo>
                    <a:pt x="12697" y="2109"/>
                    <a:pt x="12792" y="4509"/>
                    <a:pt x="12887" y="6909"/>
                  </a:cubicBezTo>
                  <a:cubicBezTo>
                    <a:pt x="12982" y="9309"/>
                    <a:pt x="13077" y="11709"/>
                    <a:pt x="13220" y="14109"/>
                  </a:cubicBezTo>
                  <a:cubicBezTo>
                    <a:pt x="13363" y="16509"/>
                    <a:pt x="13553" y="18909"/>
                    <a:pt x="13791" y="18909"/>
                  </a:cubicBezTo>
                  <a:cubicBezTo>
                    <a:pt x="14029" y="18909"/>
                    <a:pt x="14314" y="16509"/>
                    <a:pt x="14600" y="14349"/>
                  </a:cubicBezTo>
                  <a:cubicBezTo>
                    <a:pt x="14885" y="12189"/>
                    <a:pt x="15171" y="10269"/>
                    <a:pt x="15551" y="8829"/>
                  </a:cubicBezTo>
                  <a:cubicBezTo>
                    <a:pt x="15932" y="7389"/>
                    <a:pt x="16408" y="6429"/>
                    <a:pt x="16693" y="7149"/>
                  </a:cubicBezTo>
                  <a:cubicBezTo>
                    <a:pt x="16979" y="7869"/>
                    <a:pt x="17074" y="10269"/>
                    <a:pt x="17264" y="12909"/>
                  </a:cubicBezTo>
                  <a:cubicBezTo>
                    <a:pt x="17455" y="15549"/>
                    <a:pt x="17740" y="18429"/>
                    <a:pt x="18454" y="19869"/>
                  </a:cubicBezTo>
                  <a:cubicBezTo>
                    <a:pt x="19167" y="21309"/>
                    <a:pt x="20309" y="21309"/>
                    <a:pt x="21451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10184442" y="7634245"/>
              <a:ext cx="266455" cy="17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2" extrusionOk="0">
                  <a:moveTo>
                    <a:pt x="0" y="13447"/>
                  </a:moveTo>
                  <a:cubicBezTo>
                    <a:pt x="4000" y="11484"/>
                    <a:pt x="8000" y="9520"/>
                    <a:pt x="10533" y="7753"/>
                  </a:cubicBezTo>
                  <a:cubicBezTo>
                    <a:pt x="13067" y="5986"/>
                    <a:pt x="14133" y="4415"/>
                    <a:pt x="14000" y="3237"/>
                  </a:cubicBezTo>
                  <a:cubicBezTo>
                    <a:pt x="13867" y="2058"/>
                    <a:pt x="12533" y="1273"/>
                    <a:pt x="11067" y="684"/>
                  </a:cubicBezTo>
                  <a:cubicBezTo>
                    <a:pt x="9600" y="95"/>
                    <a:pt x="8000" y="-298"/>
                    <a:pt x="6133" y="291"/>
                  </a:cubicBezTo>
                  <a:cubicBezTo>
                    <a:pt x="4267" y="880"/>
                    <a:pt x="2133" y="2451"/>
                    <a:pt x="1200" y="4218"/>
                  </a:cubicBezTo>
                  <a:cubicBezTo>
                    <a:pt x="267" y="5986"/>
                    <a:pt x="533" y="7949"/>
                    <a:pt x="2400" y="10895"/>
                  </a:cubicBezTo>
                  <a:cubicBezTo>
                    <a:pt x="4267" y="13840"/>
                    <a:pt x="7733" y="17767"/>
                    <a:pt x="11200" y="19535"/>
                  </a:cubicBezTo>
                  <a:cubicBezTo>
                    <a:pt x="14667" y="21302"/>
                    <a:pt x="18133" y="20909"/>
                    <a:pt x="21600" y="20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5" name="Line"/>
            <p:cNvSpPr/>
            <p:nvPr/>
          </p:nvSpPr>
          <p:spPr>
            <a:xfrm>
              <a:off x="10582477" y="7322535"/>
              <a:ext cx="411194" cy="5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2" y="0"/>
                  </a:moveTo>
                  <a:cubicBezTo>
                    <a:pt x="1037" y="2989"/>
                    <a:pt x="691" y="5977"/>
                    <a:pt x="432" y="8762"/>
                  </a:cubicBezTo>
                  <a:cubicBezTo>
                    <a:pt x="173" y="11547"/>
                    <a:pt x="0" y="14128"/>
                    <a:pt x="0" y="15758"/>
                  </a:cubicBezTo>
                  <a:cubicBezTo>
                    <a:pt x="0" y="17389"/>
                    <a:pt x="173" y="18068"/>
                    <a:pt x="1210" y="18883"/>
                  </a:cubicBezTo>
                  <a:cubicBezTo>
                    <a:pt x="2246" y="19698"/>
                    <a:pt x="4147" y="20649"/>
                    <a:pt x="5962" y="21125"/>
                  </a:cubicBezTo>
                  <a:cubicBezTo>
                    <a:pt x="7776" y="21600"/>
                    <a:pt x="9504" y="21600"/>
                    <a:pt x="10800" y="21396"/>
                  </a:cubicBezTo>
                  <a:cubicBezTo>
                    <a:pt x="12096" y="21192"/>
                    <a:pt x="12960" y="20785"/>
                    <a:pt x="13738" y="20377"/>
                  </a:cubicBezTo>
                  <a:cubicBezTo>
                    <a:pt x="14515" y="19970"/>
                    <a:pt x="15206" y="19562"/>
                    <a:pt x="15638" y="19019"/>
                  </a:cubicBezTo>
                  <a:cubicBezTo>
                    <a:pt x="16070" y="18475"/>
                    <a:pt x="16243" y="17796"/>
                    <a:pt x="15984" y="17253"/>
                  </a:cubicBezTo>
                  <a:cubicBezTo>
                    <a:pt x="15725" y="16709"/>
                    <a:pt x="15034" y="16302"/>
                    <a:pt x="14170" y="16030"/>
                  </a:cubicBezTo>
                  <a:cubicBezTo>
                    <a:pt x="13306" y="15758"/>
                    <a:pt x="12269" y="15623"/>
                    <a:pt x="11837" y="15894"/>
                  </a:cubicBezTo>
                  <a:cubicBezTo>
                    <a:pt x="11405" y="16166"/>
                    <a:pt x="11578" y="16845"/>
                    <a:pt x="12355" y="17660"/>
                  </a:cubicBezTo>
                  <a:cubicBezTo>
                    <a:pt x="13133" y="18475"/>
                    <a:pt x="14515" y="19426"/>
                    <a:pt x="16157" y="20106"/>
                  </a:cubicBezTo>
                  <a:cubicBezTo>
                    <a:pt x="17798" y="20785"/>
                    <a:pt x="19699" y="211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6" name="Line"/>
            <p:cNvSpPr/>
            <p:nvPr/>
          </p:nvSpPr>
          <p:spPr>
            <a:xfrm>
              <a:off x="10983803" y="7707977"/>
              <a:ext cx="957259" cy="18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4" extrusionOk="0">
                  <a:moveTo>
                    <a:pt x="0" y="1054"/>
                  </a:moveTo>
                  <a:cubicBezTo>
                    <a:pt x="371" y="309"/>
                    <a:pt x="742" y="-436"/>
                    <a:pt x="1225" y="309"/>
                  </a:cubicBezTo>
                  <a:cubicBezTo>
                    <a:pt x="1707" y="1054"/>
                    <a:pt x="2301" y="3288"/>
                    <a:pt x="2635" y="6081"/>
                  </a:cubicBezTo>
                  <a:cubicBezTo>
                    <a:pt x="2969" y="8874"/>
                    <a:pt x="3043" y="12226"/>
                    <a:pt x="3080" y="12971"/>
                  </a:cubicBezTo>
                  <a:cubicBezTo>
                    <a:pt x="3118" y="13716"/>
                    <a:pt x="3118" y="11854"/>
                    <a:pt x="3155" y="9992"/>
                  </a:cubicBezTo>
                  <a:cubicBezTo>
                    <a:pt x="3192" y="8130"/>
                    <a:pt x="3266" y="6267"/>
                    <a:pt x="3414" y="4592"/>
                  </a:cubicBezTo>
                  <a:cubicBezTo>
                    <a:pt x="3563" y="2916"/>
                    <a:pt x="3786" y="1426"/>
                    <a:pt x="4082" y="681"/>
                  </a:cubicBezTo>
                  <a:cubicBezTo>
                    <a:pt x="4379" y="-64"/>
                    <a:pt x="4751" y="-64"/>
                    <a:pt x="4973" y="1054"/>
                  </a:cubicBezTo>
                  <a:cubicBezTo>
                    <a:pt x="5196" y="2171"/>
                    <a:pt x="5270" y="4405"/>
                    <a:pt x="5307" y="7012"/>
                  </a:cubicBezTo>
                  <a:cubicBezTo>
                    <a:pt x="5344" y="9619"/>
                    <a:pt x="5344" y="12598"/>
                    <a:pt x="5381" y="13157"/>
                  </a:cubicBezTo>
                  <a:cubicBezTo>
                    <a:pt x="5419" y="13716"/>
                    <a:pt x="5493" y="11854"/>
                    <a:pt x="5641" y="9992"/>
                  </a:cubicBezTo>
                  <a:cubicBezTo>
                    <a:pt x="5790" y="8130"/>
                    <a:pt x="6012" y="6267"/>
                    <a:pt x="6235" y="4592"/>
                  </a:cubicBezTo>
                  <a:cubicBezTo>
                    <a:pt x="6458" y="2916"/>
                    <a:pt x="6680" y="1426"/>
                    <a:pt x="6866" y="1612"/>
                  </a:cubicBezTo>
                  <a:cubicBezTo>
                    <a:pt x="7052" y="1798"/>
                    <a:pt x="7200" y="3661"/>
                    <a:pt x="7571" y="6267"/>
                  </a:cubicBezTo>
                  <a:cubicBezTo>
                    <a:pt x="7942" y="8874"/>
                    <a:pt x="8536" y="12226"/>
                    <a:pt x="9315" y="14088"/>
                  </a:cubicBezTo>
                  <a:cubicBezTo>
                    <a:pt x="10095" y="15950"/>
                    <a:pt x="11060" y="16323"/>
                    <a:pt x="11728" y="15950"/>
                  </a:cubicBezTo>
                  <a:cubicBezTo>
                    <a:pt x="12396" y="15578"/>
                    <a:pt x="12767" y="14461"/>
                    <a:pt x="13064" y="12971"/>
                  </a:cubicBezTo>
                  <a:cubicBezTo>
                    <a:pt x="13361" y="11481"/>
                    <a:pt x="13584" y="9619"/>
                    <a:pt x="13584" y="7757"/>
                  </a:cubicBezTo>
                  <a:cubicBezTo>
                    <a:pt x="13584" y="5895"/>
                    <a:pt x="13361" y="4033"/>
                    <a:pt x="13064" y="2916"/>
                  </a:cubicBezTo>
                  <a:cubicBezTo>
                    <a:pt x="12767" y="1798"/>
                    <a:pt x="12396" y="1426"/>
                    <a:pt x="12173" y="2357"/>
                  </a:cubicBezTo>
                  <a:cubicBezTo>
                    <a:pt x="11951" y="3288"/>
                    <a:pt x="11876" y="5523"/>
                    <a:pt x="11876" y="7571"/>
                  </a:cubicBezTo>
                  <a:cubicBezTo>
                    <a:pt x="11876" y="9619"/>
                    <a:pt x="11951" y="11481"/>
                    <a:pt x="12136" y="12971"/>
                  </a:cubicBezTo>
                  <a:cubicBezTo>
                    <a:pt x="12322" y="14461"/>
                    <a:pt x="12619" y="15578"/>
                    <a:pt x="13249" y="16323"/>
                  </a:cubicBezTo>
                  <a:cubicBezTo>
                    <a:pt x="13880" y="17067"/>
                    <a:pt x="14845" y="17440"/>
                    <a:pt x="15476" y="16881"/>
                  </a:cubicBezTo>
                  <a:cubicBezTo>
                    <a:pt x="16107" y="16323"/>
                    <a:pt x="16404" y="14833"/>
                    <a:pt x="16664" y="13343"/>
                  </a:cubicBezTo>
                  <a:cubicBezTo>
                    <a:pt x="16924" y="11854"/>
                    <a:pt x="17146" y="10364"/>
                    <a:pt x="17332" y="10550"/>
                  </a:cubicBezTo>
                  <a:cubicBezTo>
                    <a:pt x="17518" y="10736"/>
                    <a:pt x="17666" y="12598"/>
                    <a:pt x="17926" y="12971"/>
                  </a:cubicBezTo>
                  <a:cubicBezTo>
                    <a:pt x="18186" y="13343"/>
                    <a:pt x="18557" y="12226"/>
                    <a:pt x="18965" y="11109"/>
                  </a:cubicBezTo>
                  <a:cubicBezTo>
                    <a:pt x="19373" y="9992"/>
                    <a:pt x="19819" y="8874"/>
                    <a:pt x="20115" y="9433"/>
                  </a:cubicBezTo>
                  <a:cubicBezTo>
                    <a:pt x="20412" y="9992"/>
                    <a:pt x="20561" y="12226"/>
                    <a:pt x="20709" y="14274"/>
                  </a:cubicBezTo>
                  <a:cubicBezTo>
                    <a:pt x="20858" y="16323"/>
                    <a:pt x="21006" y="18185"/>
                    <a:pt x="21155" y="19302"/>
                  </a:cubicBezTo>
                  <a:cubicBezTo>
                    <a:pt x="21303" y="20419"/>
                    <a:pt x="21452" y="20792"/>
                    <a:pt x="21600" y="21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12158170" y="7480433"/>
              <a:ext cx="207244" cy="33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686" y="6023"/>
                    <a:pt x="1371" y="12046"/>
                    <a:pt x="2229" y="15681"/>
                  </a:cubicBezTo>
                  <a:cubicBezTo>
                    <a:pt x="3086" y="19315"/>
                    <a:pt x="4114" y="20562"/>
                    <a:pt x="7371" y="21081"/>
                  </a:cubicBezTo>
                  <a:cubicBezTo>
                    <a:pt x="10629" y="21600"/>
                    <a:pt x="16114" y="21392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12375356" y="7708880"/>
              <a:ext cx="522965" cy="13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70" extrusionOk="0">
                  <a:moveTo>
                    <a:pt x="5667" y="2856"/>
                  </a:moveTo>
                  <a:cubicBezTo>
                    <a:pt x="4317" y="2341"/>
                    <a:pt x="2967" y="1827"/>
                    <a:pt x="1955" y="1827"/>
                  </a:cubicBezTo>
                  <a:cubicBezTo>
                    <a:pt x="942" y="1827"/>
                    <a:pt x="267" y="2341"/>
                    <a:pt x="65" y="3884"/>
                  </a:cubicBezTo>
                  <a:cubicBezTo>
                    <a:pt x="-138" y="5427"/>
                    <a:pt x="132" y="7999"/>
                    <a:pt x="942" y="10056"/>
                  </a:cubicBezTo>
                  <a:cubicBezTo>
                    <a:pt x="1752" y="12113"/>
                    <a:pt x="3102" y="13656"/>
                    <a:pt x="4114" y="14427"/>
                  </a:cubicBezTo>
                  <a:cubicBezTo>
                    <a:pt x="5127" y="15199"/>
                    <a:pt x="5802" y="15199"/>
                    <a:pt x="6207" y="13913"/>
                  </a:cubicBezTo>
                  <a:cubicBezTo>
                    <a:pt x="6612" y="12627"/>
                    <a:pt x="6747" y="10056"/>
                    <a:pt x="6477" y="7484"/>
                  </a:cubicBezTo>
                  <a:cubicBezTo>
                    <a:pt x="6207" y="4913"/>
                    <a:pt x="5532" y="2341"/>
                    <a:pt x="5397" y="2341"/>
                  </a:cubicBezTo>
                  <a:cubicBezTo>
                    <a:pt x="5262" y="2341"/>
                    <a:pt x="5667" y="4913"/>
                    <a:pt x="6477" y="7741"/>
                  </a:cubicBezTo>
                  <a:cubicBezTo>
                    <a:pt x="7287" y="10570"/>
                    <a:pt x="8502" y="13656"/>
                    <a:pt x="9447" y="15199"/>
                  </a:cubicBezTo>
                  <a:cubicBezTo>
                    <a:pt x="10392" y="16741"/>
                    <a:pt x="11067" y="16741"/>
                    <a:pt x="11809" y="14684"/>
                  </a:cubicBezTo>
                  <a:cubicBezTo>
                    <a:pt x="12552" y="12627"/>
                    <a:pt x="13362" y="8513"/>
                    <a:pt x="13969" y="5427"/>
                  </a:cubicBezTo>
                  <a:cubicBezTo>
                    <a:pt x="14577" y="2341"/>
                    <a:pt x="14982" y="284"/>
                    <a:pt x="15454" y="27"/>
                  </a:cubicBezTo>
                  <a:cubicBezTo>
                    <a:pt x="15927" y="-230"/>
                    <a:pt x="16467" y="1313"/>
                    <a:pt x="17074" y="4656"/>
                  </a:cubicBezTo>
                  <a:cubicBezTo>
                    <a:pt x="17682" y="7999"/>
                    <a:pt x="18357" y="13141"/>
                    <a:pt x="19099" y="16227"/>
                  </a:cubicBezTo>
                  <a:cubicBezTo>
                    <a:pt x="19842" y="19313"/>
                    <a:pt x="20652" y="20341"/>
                    <a:pt x="21462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12997007" y="7658069"/>
              <a:ext cx="197374" cy="421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" y="1687"/>
                    <a:pt x="2160" y="3375"/>
                    <a:pt x="3600" y="4387"/>
                  </a:cubicBezTo>
                  <a:cubicBezTo>
                    <a:pt x="5040" y="5400"/>
                    <a:pt x="6840" y="5738"/>
                    <a:pt x="8640" y="5906"/>
                  </a:cubicBezTo>
                  <a:cubicBezTo>
                    <a:pt x="10440" y="6075"/>
                    <a:pt x="12240" y="6075"/>
                    <a:pt x="13500" y="5653"/>
                  </a:cubicBezTo>
                  <a:cubicBezTo>
                    <a:pt x="14760" y="5231"/>
                    <a:pt x="15480" y="4387"/>
                    <a:pt x="15840" y="3544"/>
                  </a:cubicBezTo>
                  <a:cubicBezTo>
                    <a:pt x="16200" y="2700"/>
                    <a:pt x="16200" y="1856"/>
                    <a:pt x="16380" y="2109"/>
                  </a:cubicBezTo>
                  <a:cubicBezTo>
                    <a:pt x="16560" y="2362"/>
                    <a:pt x="16920" y="3712"/>
                    <a:pt x="17460" y="6244"/>
                  </a:cubicBezTo>
                  <a:cubicBezTo>
                    <a:pt x="18000" y="8775"/>
                    <a:pt x="18720" y="12487"/>
                    <a:pt x="18900" y="14850"/>
                  </a:cubicBezTo>
                  <a:cubicBezTo>
                    <a:pt x="19080" y="17213"/>
                    <a:pt x="18720" y="18225"/>
                    <a:pt x="18000" y="19069"/>
                  </a:cubicBezTo>
                  <a:cubicBezTo>
                    <a:pt x="17280" y="19913"/>
                    <a:pt x="16200" y="20587"/>
                    <a:pt x="14760" y="21009"/>
                  </a:cubicBezTo>
                  <a:cubicBezTo>
                    <a:pt x="13320" y="21431"/>
                    <a:pt x="11520" y="21600"/>
                    <a:pt x="9720" y="21600"/>
                  </a:cubicBezTo>
                  <a:cubicBezTo>
                    <a:pt x="7920" y="21600"/>
                    <a:pt x="6120" y="21431"/>
                    <a:pt x="5040" y="20756"/>
                  </a:cubicBezTo>
                  <a:cubicBezTo>
                    <a:pt x="3960" y="20081"/>
                    <a:pt x="3600" y="18900"/>
                    <a:pt x="6480" y="17128"/>
                  </a:cubicBezTo>
                  <a:cubicBezTo>
                    <a:pt x="9360" y="15356"/>
                    <a:pt x="15480" y="12994"/>
                    <a:pt x="21600" y="10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12148303" y="7608725"/>
              <a:ext cx="226979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13737154" y="7658069"/>
              <a:ext cx="480275" cy="21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0"/>
                  </a:moveTo>
                  <a:cubicBezTo>
                    <a:pt x="1036" y="5803"/>
                    <a:pt x="2071" y="11606"/>
                    <a:pt x="2589" y="15475"/>
                  </a:cubicBezTo>
                  <a:cubicBezTo>
                    <a:pt x="3107" y="19343"/>
                    <a:pt x="3107" y="21278"/>
                    <a:pt x="3033" y="21439"/>
                  </a:cubicBezTo>
                  <a:cubicBezTo>
                    <a:pt x="2959" y="21600"/>
                    <a:pt x="2811" y="19988"/>
                    <a:pt x="2885" y="17409"/>
                  </a:cubicBezTo>
                  <a:cubicBezTo>
                    <a:pt x="2959" y="14830"/>
                    <a:pt x="3255" y="11284"/>
                    <a:pt x="4142" y="8543"/>
                  </a:cubicBezTo>
                  <a:cubicBezTo>
                    <a:pt x="5030" y="5803"/>
                    <a:pt x="6510" y="3869"/>
                    <a:pt x="7545" y="3385"/>
                  </a:cubicBezTo>
                  <a:cubicBezTo>
                    <a:pt x="8581" y="2901"/>
                    <a:pt x="9173" y="3869"/>
                    <a:pt x="10430" y="6287"/>
                  </a:cubicBezTo>
                  <a:cubicBezTo>
                    <a:pt x="11688" y="8704"/>
                    <a:pt x="13611" y="12573"/>
                    <a:pt x="15386" y="14507"/>
                  </a:cubicBezTo>
                  <a:cubicBezTo>
                    <a:pt x="17162" y="16442"/>
                    <a:pt x="18789" y="16442"/>
                    <a:pt x="19899" y="15313"/>
                  </a:cubicBezTo>
                  <a:cubicBezTo>
                    <a:pt x="21008" y="14185"/>
                    <a:pt x="21600" y="11928"/>
                    <a:pt x="21600" y="10316"/>
                  </a:cubicBezTo>
                  <a:cubicBezTo>
                    <a:pt x="21600" y="8704"/>
                    <a:pt x="21008" y="7737"/>
                    <a:pt x="19973" y="7093"/>
                  </a:cubicBezTo>
                  <a:cubicBezTo>
                    <a:pt x="18937" y="6448"/>
                    <a:pt x="17458" y="6125"/>
                    <a:pt x="16348" y="5964"/>
                  </a:cubicBezTo>
                  <a:cubicBezTo>
                    <a:pt x="15238" y="5803"/>
                    <a:pt x="14499" y="5803"/>
                    <a:pt x="14573" y="6931"/>
                  </a:cubicBezTo>
                  <a:cubicBezTo>
                    <a:pt x="14647" y="8060"/>
                    <a:pt x="15534" y="10316"/>
                    <a:pt x="16422" y="12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14299667" y="7677806"/>
              <a:ext cx="434222" cy="16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6" extrusionOk="0">
                  <a:moveTo>
                    <a:pt x="0" y="0"/>
                  </a:moveTo>
                  <a:cubicBezTo>
                    <a:pt x="1145" y="3323"/>
                    <a:pt x="2291" y="6646"/>
                    <a:pt x="3109" y="9138"/>
                  </a:cubicBezTo>
                  <a:cubicBezTo>
                    <a:pt x="3927" y="11631"/>
                    <a:pt x="4418" y="13292"/>
                    <a:pt x="5073" y="15162"/>
                  </a:cubicBezTo>
                  <a:cubicBezTo>
                    <a:pt x="5727" y="17031"/>
                    <a:pt x="6545" y="19108"/>
                    <a:pt x="7036" y="19108"/>
                  </a:cubicBezTo>
                  <a:cubicBezTo>
                    <a:pt x="7527" y="19108"/>
                    <a:pt x="7691" y="17031"/>
                    <a:pt x="7773" y="14954"/>
                  </a:cubicBezTo>
                  <a:cubicBezTo>
                    <a:pt x="7855" y="12877"/>
                    <a:pt x="7855" y="10800"/>
                    <a:pt x="7773" y="8723"/>
                  </a:cubicBezTo>
                  <a:cubicBezTo>
                    <a:pt x="7691" y="6646"/>
                    <a:pt x="7527" y="4569"/>
                    <a:pt x="7855" y="3946"/>
                  </a:cubicBezTo>
                  <a:cubicBezTo>
                    <a:pt x="8182" y="3323"/>
                    <a:pt x="9000" y="4154"/>
                    <a:pt x="9900" y="6231"/>
                  </a:cubicBezTo>
                  <a:cubicBezTo>
                    <a:pt x="10800" y="8308"/>
                    <a:pt x="11782" y="11631"/>
                    <a:pt x="12518" y="14123"/>
                  </a:cubicBezTo>
                  <a:cubicBezTo>
                    <a:pt x="13255" y="16615"/>
                    <a:pt x="13745" y="18277"/>
                    <a:pt x="14400" y="19523"/>
                  </a:cubicBezTo>
                  <a:cubicBezTo>
                    <a:pt x="15055" y="20769"/>
                    <a:pt x="15873" y="21600"/>
                    <a:pt x="16282" y="20146"/>
                  </a:cubicBezTo>
                  <a:cubicBezTo>
                    <a:pt x="16691" y="18692"/>
                    <a:pt x="16691" y="14954"/>
                    <a:pt x="16691" y="12046"/>
                  </a:cubicBezTo>
                  <a:cubicBezTo>
                    <a:pt x="16691" y="9139"/>
                    <a:pt x="16691" y="7062"/>
                    <a:pt x="16936" y="5192"/>
                  </a:cubicBezTo>
                  <a:cubicBezTo>
                    <a:pt x="17182" y="3323"/>
                    <a:pt x="17673" y="1662"/>
                    <a:pt x="18491" y="1038"/>
                  </a:cubicBezTo>
                  <a:cubicBezTo>
                    <a:pt x="19309" y="415"/>
                    <a:pt x="20455" y="831"/>
                    <a:pt x="21600" y="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15301196" y="7732437"/>
              <a:ext cx="242870" cy="11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0994" extrusionOk="0">
                  <a:moveTo>
                    <a:pt x="6407" y="6414"/>
                  </a:moveTo>
                  <a:cubicBezTo>
                    <a:pt x="4986" y="6414"/>
                    <a:pt x="3565" y="6414"/>
                    <a:pt x="2570" y="7957"/>
                  </a:cubicBezTo>
                  <a:cubicBezTo>
                    <a:pt x="1575" y="9499"/>
                    <a:pt x="1007" y="12585"/>
                    <a:pt x="1859" y="15054"/>
                  </a:cubicBezTo>
                  <a:cubicBezTo>
                    <a:pt x="2712" y="17522"/>
                    <a:pt x="4986" y="19374"/>
                    <a:pt x="7686" y="20299"/>
                  </a:cubicBezTo>
                  <a:cubicBezTo>
                    <a:pt x="10386" y="21225"/>
                    <a:pt x="13512" y="21225"/>
                    <a:pt x="15786" y="20299"/>
                  </a:cubicBezTo>
                  <a:cubicBezTo>
                    <a:pt x="18059" y="19374"/>
                    <a:pt x="19480" y="17522"/>
                    <a:pt x="20333" y="15054"/>
                  </a:cubicBezTo>
                  <a:cubicBezTo>
                    <a:pt x="21186" y="12585"/>
                    <a:pt x="21470" y="9499"/>
                    <a:pt x="19481" y="7031"/>
                  </a:cubicBezTo>
                  <a:cubicBezTo>
                    <a:pt x="17491" y="4562"/>
                    <a:pt x="13228" y="2711"/>
                    <a:pt x="9959" y="1476"/>
                  </a:cubicBezTo>
                  <a:cubicBezTo>
                    <a:pt x="6691" y="242"/>
                    <a:pt x="4417" y="-375"/>
                    <a:pt x="2712" y="242"/>
                  </a:cubicBezTo>
                  <a:cubicBezTo>
                    <a:pt x="1007" y="859"/>
                    <a:pt x="-130" y="2711"/>
                    <a:pt x="12" y="4871"/>
                  </a:cubicBezTo>
                  <a:cubicBezTo>
                    <a:pt x="154" y="7031"/>
                    <a:pt x="1575" y="9499"/>
                    <a:pt x="3281" y="11351"/>
                  </a:cubicBezTo>
                  <a:cubicBezTo>
                    <a:pt x="4986" y="13202"/>
                    <a:pt x="6975" y="14436"/>
                    <a:pt x="8965" y="15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15681277" y="7560949"/>
              <a:ext cx="750018" cy="56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2920"/>
                  </a:moveTo>
                  <a:cubicBezTo>
                    <a:pt x="379" y="6769"/>
                    <a:pt x="758" y="10617"/>
                    <a:pt x="995" y="13224"/>
                  </a:cubicBezTo>
                  <a:cubicBezTo>
                    <a:pt x="1232" y="15831"/>
                    <a:pt x="1326" y="17196"/>
                    <a:pt x="1516" y="18500"/>
                  </a:cubicBezTo>
                  <a:cubicBezTo>
                    <a:pt x="1705" y="19803"/>
                    <a:pt x="1989" y="21044"/>
                    <a:pt x="2084" y="21293"/>
                  </a:cubicBezTo>
                  <a:cubicBezTo>
                    <a:pt x="2179" y="21541"/>
                    <a:pt x="2084" y="20796"/>
                    <a:pt x="1800" y="18562"/>
                  </a:cubicBezTo>
                  <a:cubicBezTo>
                    <a:pt x="1516" y="16327"/>
                    <a:pt x="1042" y="12603"/>
                    <a:pt x="1137" y="9438"/>
                  </a:cubicBezTo>
                  <a:cubicBezTo>
                    <a:pt x="1232" y="6272"/>
                    <a:pt x="1895" y="3665"/>
                    <a:pt x="2463" y="2175"/>
                  </a:cubicBezTo>
                  <a:cubicBezTo>
                    <a:pt x="3032" y="686"/>
                    <a:pt x="3505" y="313"/>
                    <a:pt x="3979" y="127"/>
                  </a:cubicBezTo>
                  <a:cubicBezTo>
                    <a:pt x="4453" y="-59"/>
                    <a:pt x="4926" y="-59"/>
                    <a:pt x="5305" y="251"/>
                  </a:cubicBezTo>
                  <a:cubicBezTo>
                    <a:pt x="5684" y="562"/>
                    <a:pt x="5968" y="1182"/>
                    <a:pt x="6111" y="1865"/>
                  </a:cubicBezTo>
                  <a:cubicBezTo>
                    <a:pt x="6253" y="2548"/>
                    <a:pt x="6253" y="3293"/>
                    <a:pt x="6016" y="4224"/>
                  </a:cubicBezTo>
                  <a:cubicBezTo>
                    <a:pt x="5779" y="5155"/>
                    <a:pt x="5305" y="6272"/>
                    <a:pt x="4784" y="7017"/>
                  </a:cubicBezTo>
                  <a:cubicBezTo>
                    <a:pt x="4263" y="7762"/>
                    <a:pt x="3695" y="8134"/>
                    <a:pt x="2937" y="8382"/>
                  </a:cubicBezTo>
                  <a:cubicBezTo>
                    <a:pt x="2179" y="8631"/>
                    <a:pt x="1232" y="8755"/>
                    <a:pt x="1089" y="8631"/>
                  </a:cubicBezTo>
                  <a:cubicBezTo>
                    <a:pt x="947" y="8507"/>
                    <a:pt x="1611" y="8134"/>
                    <a:pt x="2889" y="7886"/>
                  </a:cubicBezTo>
                  <a:cubicBezTo>
                    <a:pt x="4168" y="7638"/>
                    <a:pt x="6063" y="7513"/>
                    <a:pt x="7768" y="7079"/>
                  </a:cubicBezTo>
                  <a:cubicBezTo>
                    <a:pt x="9474" y="6644"/>
                    <a:pt x="10989" y="5900"/>
                    <a:pt x="11889" y="5217"/>
                  </a:cubicBezTo>
                  <a:cubicBezTo>
                    <a:pt x="12789" y="4534"/>
                    <a:pt x="13074" y="3913"/>
                    <a:pt x="12932" y="3417"/>
                  </a:cubicBezTo>
                  <a:cubicBezTo>
                    <a:pt x="12789" y="2920"/>
                    <a:pt x="12221" y="2548"/>
                    <a:pt x="11700" y="2300"/>
                  </a:cubicBezTo>
                  <a:cubicBezTo>
                    <a:pt x="11179" y="2051"/>
                    <a:pt x="10705" y="1927"/>
                    <a:pt x="10279" y="2051"/>
                  </a:cubicBezTo>
                  <a:cubicBezTo>
                    <a:pt x="9853" y="2175"/>
                    <a:pt x="9474" y="2548"/>
                    <a:pt x="9284" y="3107"/>
                  </a:cubicBezTo>
                  <a:cubicBezTo>
                    <a:pt x="9095" y="3665"/>
                    <a:pt x="9095" y="4410"/>
                    <a:pt x="9663" y="5651"/>
                  </a:cubicBezTo>
                  <a:cubicBezTo>
                    <a:pt x="10232" y="6893"/>
                    <a:pt x="11368" y="8631"/>
                    <a:pt x="12174" y="9624"/>
                  </a:cubicBezTo>
                  <a:cubicBezTo>
                    <a:pt x="12979" y="10617"/>
                    <a:pt x="13453" y="10865"/>
                    <a:pt x="13974" y="11051"/>
                  </a:cubicBezTo>
                  <a:cubicBezTo>
                    <a:pt x="14495" y="11238"/>
                    <a:pt x="15063" y="11362"/>
                    <a:pt x="15679" y="10989"/>
                  </a:cubicBezTo>
                  <a:cubicBezTo>
                    <a:pt x="16295" y="10617"/>
                    <a:pt x="16958" y="9748"/>
                    <a:pt x="17432" y="8879"/>
                  </a:cubicBezTo>
                  <a:cubicBezTo>
                    <a:pt x="17905" y="8010"/>
                    <a:pt x="18189" y="7141"/>
                    <a:pt x="18379" y="7017"/>
                  </a:cubicBezTo>
                  <a:cubicBezTo>
                    <a:pt x="18568" y="6893"/>
                    <a:pt x="18663" y="7513"/>
                    <a:pt x="18995" y="8382"/>
                  </a:cubicBezTo>
                  <a:cubicBezTo>
                    <a:pt x="19326" y="9251"/>
                    <a:pt x="19895" y="10369"/>
                    <a:pt x="20368" y="10927"/>
                  </a:cubicBezTo>
                  <a:cubicBezTo>
                    <a:pt x="20842" y="11486"/>
                    <a:pt x="21221" y="11486"/>
                    <a:pt x="21600" y="1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16562239" y="7340518"/>
              <a:ext cx="747366" cy="533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81" extrusionOk="0">
                  <a:moveTo>
                    <a:pt x="3619" y="17960"/>
                  </a:moveTo>
                  <a:cubicBezTo>
                    <a:pt x="3050" y="17695"/>
                    <a:pt x="2482" y="17430"/>
                    <a:pt x="1961" y="17231"/>
                  </a:cubicBezTo>
                  <a:cubicBezTo>
                    <a:pt x="1440" y="17032"/>
                    <a:pt x="966" y="16900"/>
                    <a:pt x="587" y="17099"/>
                  </a:cubicBezTo>
                  <a:cubicBezTo>
                    <a:pt x="208" y="17298"/>
                    <a:pt x="-76" y="17828"/>
                    <a:pt x="19" y="18424"/>
                  </a:cubicBezTo>
                  <a:cubicBezTo>
                    <a:pt x="113" y="19020"/>
                    <a:pt x="587" y="19683"/>
                    <a:pt x="1061" y="20080"/>
                  </a:cubicBezTo>
                  <a:cubicBezTo>
                    <a:pt x="1535" y="20478"/>
                    <a:pt x="2008" y="20610"/>
                    <a:pt x="2482" y="20677"/>
                  </a:cubicBezTo>
                  <a:cubicBezTo>
                    <a:pt x="2956" y="20743"/>
                    <a:pt x="3429" y="20743"/>
                    <a:pt x="3713" y="20412"/>
                  </a:cubicBezTo>
                  <a:cubicBezTo>
                    <a:pt x="3998" y="20080"/>
                    <a:pt x="4092" y="19418"/>
                    <a:pt x="3998" y="18689"/>
                  </a:cubicBezTo>
                  <a:cubicBezTo>
                    <a:pt x="3903" y="17960"/>
                    <a:pt x="3619" y="17165"/>
                    <a:pt x="3619" y="17099"/>
                  </a:cubicBezTo>
                  <a:cubicBezTo>
                    <a:pt x="3619" y="17032"/>
                    <a:pt x="3903" y="17695"/>
                    <a:pt x="4708" y="18358"/>
                  </a:cubicBezTo>
                  <a:cubicBezTo>
                    <a:pt x="5513" y="19020"/>
                    <a:pt x="6840" y="19683"/>
                    <a:pt x="7977" y="19815"/>
                  </a:cubicBezTo>
                  <a:cubicBezTo>
                    <a:pt x="9113" y="19948"/>
                    <a:pt x="10061" y="19550"/>
                    <a:pt x="10866" y="18424"/>
                  </a:cubicBezTo>
                  <a:cubicBezTo>
                    <a:pt x="11671" y="17298"/>
                    <a:pt x="12335" y="15442"/>
                    <a:pt x="12619" y="12858"/>
                  </a:cubicBezTo>
                  <a:cubicBezTo>
                    <a:pt x="12903" y="10274"/>
                    <a:pt x="12808" y="6961"/>
                    <a:pt x="12713" y="4974"/>
                  </a:cubicBezTo>
                  <a:cubicBezTo>
                    <a:pt x="12619" y="2986"/>
                    <a:pt x="12524" y="2323"/>
                    <a:pt x="12335" y="1594"/>
                  </a:cubicBezTo>
                  <a:cubicBezTo>
                    <a:pt x="12145" y="866"/>
                    <a:pt x="11861" y="71"/>
                    <a:pt x="11719" y="4"/>
                  </a:cubicBezTo>
                  <a:cubicBezTo>
                    <a:pt x="11577" y="-62"/>
                    <a:pt x="11577" y="601"/>
                    <a:pt x="11529" y="3317"/>
                  </a:cubicBezTo>
                  <a:cubicBezTo>
                    <a:pt x="11482" y="6034"/>
                    <a:pt x="11387" y="10804"/>
                    <a:pt x="11387" y="13918"/>
                  </a:cubicBezTo>
                  <a:cubicBezTo>
                    <a:pt x="11387" y="17032"/>
                    <a:pt x="11482" y="18490"/>
                    <a:pt x="11719" y="19484"/>
                  </a:cubicBezTo>
                  <a:cubicBezTo>
                    <a:pt x="11956" y="20478"/>
                    <a:pt x="12335" y="21008"/>
                    <a:pt x="12761" y="21273"/>
                  </a:cubicBezTo>
                  <a:cubicBezTo>
                    <a:pt x="13187" y="21538"/>
                    <a:pt x="13661" y="21538"/>
                    <a:pt x="14324" y="21339"/>
                  </a:cubicBezTo>
                  <a:cubicBezTo>
                    <a:pt x="14987" y="21140"/>
                    <a:pt x="15840" y="20743"/>
                    <a:pt x="16456" y="20279"/>
                  </a:cubicBezTo>
                  <a:cubicBezTo>
                    <a:pt x="17071" y="19815"/>
                    <a:pt x="17450" y="19285"/>
                    <a:pt x="17735" y="18689"/>
                  </a:cubicBezTo>
                  <a:cubicBezTo>
                    <a:pt x="18019" y="18093"/>
                    <a:pt x="18208" y="17430"/>
                    <a:pt x="18113" y="16834"/>
                  </a:cubicBezTo>
                  <a:cubicBezTo>
                    <a:pt x="18019" y="16237"/>
                    <a:pt x="17640" y="15707"/>
                    <a:pt x="17450" y="15972"/>
                  </a:cubicBezTo>
                  <a:cubicBezTo>
                    <a:pt x="17261" y="16237"/>
                    <a:pt x="17261" y="17298"/>
                    <a:pt x="17403" y="18093"/>
                  </a:cubicBezTo>
                  <a:cubicBezTo>
                    <a:pt x="17545" y="18888"/>
                    <a:pt x="17829" y="19418"/>
                    <a:pt x="18540" y="19683"/>
                  </a:cubicBezTo>
                  <a:cubicBezTo>
                    <a:pt x="19250" y="19948"/>
                    <a:pt x="20387" y="19948"/>
                    <a:pt x="21524" y="19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17260261" y="7490302"/>
              <a:ext cx="2960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16845778" y="7638331"/>
              <a:ext cx="217111" cy="3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17362331" y="7739669"/>
              <a:ext cx="480181" cy="204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324" extrusionOk="0">
                  <a:moveTo>
                    <a:pt x="1171" y="6924"/>
                  </a:moveTo>
                  <a:cubicBezTo>
                    <a:pt x="1612" y="8295"/>
                    <a:pt x="2053" y="9667"/>
                    <a:pt x="2714" y="10353"/>
                  </a:cubicBezTo>
                  <a:cubicBezTo>
                    <a:pt x="3376" y="11038"/>
                    <a:pt x="4257" y="11038"/>
                    <a:pt x="5065" y="10867"/>
                  </a:cubicBezTo>
                  <a:cubicBezTo>
                    <a:pt x="5873" y="10695"/>
                    <a:pt x="6608" y="10353"/>
                    <a:pt x="7196" y="9495"/>
                  </a:cubicBezTo>
                  <a:cubicBezTo>
                    <a:pt x="7784" y="8638"/>
                    <a:pt x="8225" y="7267"/>
                    <a:pt x="8151" y="6067"/>
                  </a:cubicBezTo>
                  <a:cubicBezTo>
                    <a:pt x="8078" y="4867"/>
                    <a:pt x="7490" y="3838"/>
                    <a:pt x="6388" y="3153"/>
                  </a:cubicBezTo>
                  <a:cubicBezTo>
                    <a:pt x="5286" y="2467"/>
                    <a:pt x="3669" y="2124"/>
                    <a:pt x="2494" y="1953"/>
                  </a:cubicBezTo>
                  <a:cubicBezTo>
                    <a:pt x="1318" y="1781"/>
                    <a:pt x="584" y="1781"/>
                    <a:pt x="216" y="2638"/>
                  </a:cubicBezTo>
                  <a:cubicBezTo>
                    <a:pt x="-151" y="3495"/>
                    <a:pt x="-151" y="5210"/>
                    <a:pt x="1025" y="6753"/>
                  </a:cubicBezTo>
                  <a:cubicBezTo>
                    <a:pt x="2200" y="8295"/>
                    <a:pt x="4551" y="9667"/>
                    <a:pt x="6388" y="9838"/>
                  </a:cubicBezTo>
                  <a:cubicBezTo>
                    <a:pt x="8224" y="10010"/>
                    <a:pt x="9547" y="8981"/>
                    <a:pt x="10429" y="7781"/>
                  </a:cubicBezTo>
                  <a:cubicBezTo>
                    <a:pt x="11310" y="6581"/>
                    <a:pt x="11751" y="5210"/>
                    <a:pt x="12118" y="3667"/>
                  </a:cubicBezTo>
                  <a:cubicBezTo>
                    <a:pt x="12486" y="2124"/>
                    <a:pt x="12780" y="410"/>
                    <a:pt x="13220" y="67"/>
                  </a:cubicBezTo>
                  <a:cubicBezTo>
                    <a:pt x="13661" y="-276"/>
                    <a:pt x="14249" y="753"/>
                    <a:pt x="14543" y="2124"/>
                  </a:cubicBezTo>
                  <a:cubicBezTo>
                    <a:pt x="14837" y="3495"/>
                    <a:pt x="14837" y="5210"/>
                    <a:pt x="14837" y="7267"/>
                  </a:cubicBezTo>
                  <a:cubicBezTo>
                    <a:pt x="14837" y="9324"/>
                    <a:pt x="14837" y="11724"/>
                    <a:pt x="15057" y="12238"/>
                  </a:cubicBezTo>
                  <a:cubicBezTo>
                    <a:pt x="15278" y="12753"/>
                    <a:pt x="15718" y="11381"/>
                    <a:pt x="16159" y="9838"/>
                  </a:cubicBezTo>
                  <a:cubicBezTo>
                    <a:pt x="16600" y="8295"/>
                    <a:pt x="17041" y="6581"/>
                    <a:pt x="17776" y="5038"/>
                  </a:cubicBezTo>
                  <a:cubicBezTo>
                    <a:pt x="18510" y="3495"/>
                    <a:pt x="19539" y="2124"/>
                    <a:pt x="20127" y="2295"/>
                  </a:cubicBezTo>
                  <a:cubicBezTo>
                    <a:pt x="20714" y="2467"/>
                    <a:pt x="20861" y="4181"/>
                    <a:pt x="21008" y="7610"/>
                  </a:cubicBezTo>
                  <a:cubicBezTo>
                    <a:pt x="21155" y="11038"/>
                    <a:pt x="21302" y="16181"/>
                    <a:pt x="21449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18010278" y="7954128"/>
              <a:ext cx="29606" cy="7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18710002" y="7317518"/>
              <a:ext cx="1056895" cy="616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545" extrusionOk="0">
                  <a:moveTo>
                    <a:pt x="1023" y="11205"/>
                  </a:moveTo>
                  <a:cubicBezTo>
                    <a:pt x="688" y="11319"/>
                    <a:pt x="354" y="11434"/>
                    <a:pt x="153" y="11951"/>
                  </a:cubicBezTo>
                  <a:cubicBezTo>
                    <a:pt x="-47" y="12468"/>
                    <a:pt x="-114" y="13388"/>
                    <a:pt x="354" y="14594"/>
                  </a:cubicBezTo>
                  <a:cubicBezTo>
                    <a:pt x="822" y="15800"/>
                    <a:pt x="1825" y="17294"/>
                    <a:pt x="2795" y="17811"/>
                  </a:cubicBezTo>
                  <a:cubicBezTo>
                    <a:pt x="3765" y="18328"/>
                    <a:pt x="4701" y="17868"/>
                    <a:pt x="5403" y="16490"/>
                  </a:cubicBezTo>
                  <a:cubicBezTo>
                    <a:pt x="6105" y="15111"/>
                    <a:pt x="6573" y="12813"/>
                    <a:pt x="6707" y="10171"/>
                  </a:cubicBezTo>
                  <a:cubicBezTo>
                    <a:pt x="6841" y="7528"/>
                    <a:pt x="6640" y="4541"/>
                    <a:pt x="6440" y="2645"/>
                  </a:cubicBezTo>
                  <a:cubicBezTo>
                    <a:pt x="6239" y="749"/>
                    <a:pt x="6038" y="-55"/>
                    <a:pt x="5938" y="2"/>
                  </a:cubicBezTo>
                  <a:cubicBezTo>
                    <a:pt x="5838" y="60"/>
                    <a:pt x="5838" y="979"/>
                    <a:pt x="5704" y="3277"/>
                  </a:cubicBezTo>
                  <a:cubicBezTo>
                    <a:pt x="5570" y="5575"/>
                    <a:pt x="5303" y="9251"/>
                    <a:pt x="5102" y="11722"/>
                  </a:cubicBezTo>
                  <a:cubicBezTo>
                    <a:pt x="4901" y="14192"/>
                    <a:pt x="4768" y="15456"/>
                    <a:pt x="4701" y="16375"/>
                  </a:cubicBezTo>
                  <a:cubicBezTo>
                    <a:pt x="4634" y="17294"/>
                    <a:pt x="4634" y="17868"/>
                    <a:pt x="4734" y="17926"/>
                  </a:cubicBezTo>
                  <a:cubicBezTo>
                    <a:pt x="4835" y="17983"/>
                    <a:pt x="5035" y="17524"/>
                    <a:pt x="5303" y="17179"/>
                  </a:cubicBezTo>
                  <a:cubicBezTo>
                    <a:pt x="5570" y="16834"/>
                    <a:pt x="5905" y="16605"/>
                    <a:pt x="6272" y="16719"/>
                  </a:cubicBezTo>
                  <a:cubicBezTo>
                    <a:pt x="6640" y="16834"/>
                    <a:pt x="7041" y="17294"/>
                    <a:pt x="7677" y="17696"/>
                  </a:cubicBezTo>
                  <a:cubicBezTo>
                    <a:pt x="8312" y="18098"/>
                    <a:pt x="9181" y="18443"/>
                    <a:pt x="9984" y="18385"/>
                  </a:cubicBezTo>
                  <a:cubicBezTo>
                    <a:pt x="10786" y="18328"/>
                    <a:pt x="11522" y="17868"/>
                    <a:pt x="11990" y="17351"/>
                  </a:cubicBezTo>
                  <a:cubicBezTo>
                    <a:pt x="12458" y="16834"/>
                    <a:pt x="12659" y="16260"/>
                    <a:pt x="12726" y="15685"/>
                  </a:cubicBezTo>
                  <a:cubicBezTo>
                    <a:pt x="12792" y="15111"/>
                    <a:pt x="12726" y="14536"/>
                    <a:pt x="12558" y="14077"/>
                  </a:cubicBezTo>
                  <a:cubicBezTo>
                    <a:pt x="12391" y="13617"/>
                    <a:pt x="12124" y="13273"/>
                    <a:pt x="11823" y="13330"/>
                  </a:cubicBezTo>
                  <a:cubicBezTo>
                    <a:pt x="11522" y="13388"/>
                    <a:pt x="11188" y="13847"/>
                    <a:pt x="11020" y="14422"/>
                  </a:cubicBezTo>
                  <a:cubicBezTo>
                    <a:pt x="10853" y="14996"/>
                    <a:pt x="10853" y="15685"/>
                    <a:pt x="11087" y="16547"/>
                  </a:cubicBezTo>
                  <a:cubicBezTo>
                    <a:pt x="11321" y="17409"/>
                    <a:pt x="11789" y="18443"/>
                    <a:pt x="12191" y="19017"/>
                  </a:cubicBezTo>
                  <a:cubicBezTo>
                    <a:pt x="12592" y="19592"/>
                    <a:pt x="12926" y="19707"/>
                    <a:pt x="13394" y="19477"/>
                  </a:cubicBezTo>
                  <a:cubicBezTo>
                    <a:pt x="13862" y="19247"/>
                    <a:pt x="14464" y="18673"/>
                    <a:pt x="14866" y="18156"/>
                  </a:cubicBezTo>
                  <a:cubicBezTo>
                    <a:pt x="15267" y="17639"/>
                    <a:pt x="15467" y="17179"/>
                    <a:pt x="15768" y="16547"/>
                  </a:cubicBezTo>
                  <a:cubicBezTo>
                    <a:pt x="16069" y="15915"/>
                    <a:pt x="16471" y="15111"/>
                    <a:pt x="16738" y="14996"/>
                  </a:cubicBezTo>
                  <a:cubicBezTo>
                    <a:pt x="17006" y="14881"/>
                    <a:pt x="17139" y="15456"/>
                    <a:pt x="17206" y="16145"/>
                  </a:cubicBezTo>
                  <a:cubicBezTo>
                    <a:pt x="17273" y="16834"/>
                    <a:pt x="17273" y="17639"/>
                    <a:pt x="17273" y="18328"/>
                  </a:cubicBezTo>
                  <a:cubicBezTo>
                    <a:pt x="17273" y="19017"/>
                    <a:pt x="17273" y="19592"/>
                    <a:pt x="17373" y="19649"/>
                  </a:cubicBezTo>
                  <a:cubicBezTo>
                    <a:pt x="17474" y="19707"/>
                    <a:pt x="17674" y="19247"/>
                    <a:pt x="17875" y="18673"/>
                  </a:cubicBezTo>
                  <a:cubicBezTo>
                    <a:pt x="18075" y="18098"/>
                    <a:pt x="18276" y="17409"/>
                    <a:pt x="18510" y="16834"/>
                  </a:cubicBezTo>
                  <a:cubicBezTo>
                    <a:pt x="18744" y="16260"/>
                    <a:pt x="19012" y="15800"/>
                    <a:pt x="19313" y="15571"/>
                  </a:cubicBezTo>
                  <a:cubicBezTo>
                    <a:pt x="19614" y="15341"/>
                    <a:pt x="19948" y="15341"/>
                    <a:pt x="20316" y="16375"/>
                  </a:cubicBezTo>
                  <a:cubicBezTo>
                    <a:pt x="20684" y="17409"/>
                    <a:pt x="21085" y="19477"/>
                    <a:pt x="21486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18562921" y="7717281"/>
              <a:ext cx="3157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5417886" y="8336603"/>
              <a:ext cx="266455" cy="24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6" extrusionOk="0">
                  <a:moveTo>
                    <a:pt x="0" y="205"/>
                  </a:moveTo>
                  <a:cubicBezTo>
                    <a:pt x="1333" y="-75"/>
                    <a:pt x="2667" y="-356"/>
                    <a:pt x="4667" y="1467"/>
                  </a:cubicBezTo>
                  <a:cubicBezTo>
                    <a:pt x="6667" y="3291"/>
                    <a:pt x="9333" y="7218"/>
                    <a:pt x="11067" y="10584"/>
                  </a:cubicBezTo>
                  <a:cubicBezTo>
                    <a:pt x="12800" y="13950"/>
                    <a:pt x="13600" y="16756"/>
                    <a:pt x="14933" y="18579"/>
                  </a:cubicBezTo>
                  <a:cubicBezTo>
                    <a:pt x="16267" y="20402"/>
                    <a:pt x="18133" y="21244"/>
                    <a:pt x="19333" y="20963"/>
                  </a:cubicBezTo>
                  <a:cubicBezTo>
                    <a:pt x="20533" y="20683"/>
                    <a:pt x="21067" y="19280"/>
                    <a:pt x="21600" y="17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>
              <a:off x="5433825" y="8329136"/>
              <a:ext cx="230778" cy="23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88" extrusionOk="0">
                  <a:moveTo>
                    <a:pt x="21343" y="0"/>
                  </a:moveTo>
                  <a:cubicBezTo>
                    <a:pt x="18909" y="1825"/>
                    <a:pt x="16475" y="3651"/>
                    <a:pt x="13585" y="6997"/>
                  </a:cubicBezTo>
                  <a:cubicBezTo>
                    <a:pt x="10695" y="10344"/>
                    <a:pt x="7349" y="15211"/>
                    <a:pt x="4915" y="17949"/>
                  </a:cubicBezTo>
                  <a:cubicBezTo>
                    <a:pt x="2481" y="20687"/>
                    <a:pt x="960" y="21296"/>
                    <a:pt x="351" y="21448"/>
                  </a:cubicBezTo>
                  <a:cubicBezTo>
                    <a:pt x="-257" y="21600"/>
                    <a:pt x="47" y="21296"/>
                    <a:pt x="351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>
              <a:off x="5842238" y="8536378"/>
              <a:ext cx="1" cy="1776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5" name="Line"/>
            <p:cNvSpPr/>
            <p:nvPr/>
          </p:nvSpPr>
          <p:spPr>
            <a:xfrm>
              <a:off x="6236983" y="8348874"/>
              <a:ext cx="258685" cy="297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90" extrusionOk="0">
                  <a:moveTo>
                    <a:pt x="0" y="0"/>
                  </a:moveTo>
                  <a:cubicBezTo>
                    <a:pt x="810" y="4035"/>
                    <a:pt x="1620" y="8070"/>
                    <a:pt x="2025" y="11156"/>
                  </a:cubicBezTo>
                  <a:cubicBezTo>
                    <a:pt x="2430" y="14242"/>
                    <a:pt x="2430" y="16378"/>
                    <a:pt x="2295" y="18158"/>
                  </a:cubicBezTo>
                  <a:cubicBezTo>
                    <a:pt x="2160" y="19938"/>
                    <a:pt x="1890" y="21363"/>
                    <a:pt x="1620" y="21481"/>
                  </a:cubicBezTo>
                  <a:cubicBezTo>
                    <a:pt x="1350" y="21600"/>
                    <a:pt x="1080" y="20413"/>
                    <a:pt x="1080" y="19226"/>
                  </a:cubicBezTo>
                  <a:cubicBezTo>
                    <a:pt x="1080" y="18040"/>
                    <a:pt x="1350" y="16853"/>
                    <a:pt x="4050" y="15310"/>
                  </a:cubicBezTo>
                  <a:cubicBezTo>
                    <a:pt x="6750" y="13767"/>
                    <a:pt x="11880" y="11868"/>
                    <a:pt x="15120" y="11156"/>
                  </a:cubicBezTo>
                  <a:cubicBezTo>
                    <a:pt x="18360" y="10444"/>
                    <a:pt x="19710" y="10919"/>
                    <a:pt x="20520" y="11868"/>
                  </a:cubicBezTo>
                  <a:cubicBezTo>
                    <a:pt x="21330" y="12818"/>
                    <a:pt x="21600" y="14242"/>
                    <a:pt x="20520" y="15666"/>
                  </a:cubicBezTo>
                  <a:cubicBezTo>
                    <a:pt x="19440" y="17090"/>
                    <a:pt x="17010" y="18514"/>
                    <a:pt x="13770" y="19582"/>
                  </a:cubicBezTo>
                  <a:cubicBezTo>
                    <a:pt x="10530" y="20651"/>
                    <a:pt x="6480" y="21363"/>
                    <a:pt x="4050" y="21244"/>
                  </a:cubicBezTo>
                  <a:cubicBezTo>
                    <a:pt x="1620" y="21125"/>
                    <a:pt x="810" y="20176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6" name="Line"/>
            <p:cNvSpPr/>
            <p:nvPr/>
          </p:nvSpPr>
          <p:spPr>
            <a:xfrm>
              <a:off x="6542912" y="8565984"/>
              <a:ext cx="19737" cy="16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7" name="Line"/>
            <p:cNvSpPr/>
            <p:nvPr/>
          </p:nvSpPr>
          <p:spPr>
            <a:xfrm>
              <a:off x="6108692" y="8112026"/>
              <a:ext cx="382202" cy="12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10" extrusionOk="0">
                  <a:moveTo>
                    <a:pt x="0" y="18277"/>
                  </a:moveTo>
                  <a:cubicBezTo>
                    <a:pt x="3508" y="18277"/>
                    <a:pt x="7015" y="18277"/>
                    <a:pt x="10246" y="18831"/>
                  </a:cubicBezTo>
                  <a:cubicBezTo>
                    <a:pt x="13477" y="19385"/>
                    <a:pt x="16431" y="20492"/>
                    <a:pt x="18369" y="21046"/>
                  </a:cubicBezTo>
                  <a:cubicBezTo>
                    <a:pt x="20308" y="21600"/>
                    <a:pt x="21231" y="21600"/>
                    <a:pt x="21415" y="20492"/>
                  </a:cubicBezTo>
                  <a:cubicBezTo>
                    <a:pt x="21600" y="19385"/>
                    <a:pt x="21046" y="17169"/>
                    <a:pt x="19662" y="13569"/>
                  </a:cubicBezTo>
                  <a:cubicBezTo>
                    <a:pt x="18277" y="9969"/>
                    <a:pt x="16062" y="4985"/>
                    <a:pt x="138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7026475" y="8470587"/>
              <a:ext cx="327426" cy="26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5401"/>
                  </a:moveTo>
                  <a:cubicBezTo>
                    <a:pt x="3888" y="2700"/>
                    <a:pt x="7776" y="0"/>
                    <a:pt x="10908" y="0"/>
                  </a:cubicBezTo>
                  <a:cubicBezTo>
                    <a:pt x="14040" y="0"/>
                    <a:pt x="16416" y="2700"/>
                    <a:pt x="18252" y="4050"/>
                  </a:cubicBezTo>
                  <a:cubicBezTo>
                    <a:pt x="20088" y="5401"/>
                    <a:pt x="21384" y="5401"/>
                    <a:pt x="21492" y="8101"/>
                  </a:cubicBezTo>
                  <a:cubicBezTo>
                    <a:pt x="21600" y="10800"/>
                    <a:pt x="20520" y="162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7164637" y="8388348"/>
              <a:ext cx="69081" cy="22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7776492" y="8477167"/>
              <a:ext cx="9870" cy="19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7973865" y="8477167"/>
              <a:ext cx="9870" cy="2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8181106" y="8487035"/>
              <a:ext cx="19739" cy="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8526510" y="8470587"/>
              <a:ext cx="335613" cy="26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5401"/>
                  </a:moveTo>
                  <a:cubicBezTo>
                    <a:pt x="4404" y="2700"/>
                    <a:pt x="8808" y="0"/>
                    <a:pt x="11953" y="0"/>
                  </a:cubicBezTo>
                  <a:cubicBezTo>
                    <a:pt x="15099" y="0"/>
                    <a:pt x="16986" y="2700"/>
                    <a:pt x="18454" y="5400"/>
                  </a:cubicBezTo>
                  <a:cubicBezTo>
                    <a:pt x="19922" y="8101"/>
                    <a:pt x="20971" y="10800"/>
                    <a:pt x="21285" y="13500"/>
                  </a:cubicBezTo>
                  <a:cubicBezTo>
                    <a:pt x="21600" y="16200"/>
                    <a:pt x="21181" y="18900"/>
                    <a:pt x="207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8654801" y="8358743"/>
              <a:ext cx="39476" cy="25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9207446" y="8362365"/>
              <a:ext cx="276322" cy="23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0" y="1470"/>
                  </a:moveTo>
                  <a:cubicBezTo>
                    <a:pt x="1286" y="570"/>
                    <a:pt x="2571" y="-330"/>
                    <a:pt x="4243" y="120"/>
                  </a:cubicBezTo>
                  <a:cubicBezTo>
                    <a:pt x="5914" y="570"/>
                    <a:pt x="7971" y="2370"/>
                    <a:pt x="9643" y="5220"/>
                  </a:cubicBezTo>
                  <a:cubicBezTo>
                    <a:pt x="11314" y="8070"/>
                    <a:pt x="12600" y="11970"/>
                    <a:pt x="14529" y="14820"/>
                  </a:cubicBezTo>
                  <a:cubicBezTo>
                    <a:pt x="16457" y="17670"/>
                    <a:pt x="19029" y="19470"/>
                    <a:pt x="2160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9227183" y="8378481"/>
              <a:ext cx="226980" cy="236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9572586" y="8565984"/>
              <a:ext cx="118425" cy="16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118"/>
                    <a:pt x="2400" y="4235"/>
                    <a:pt x="3300" y="6353"/>
                  </a:cubicBezTo>
                  <a:cubicBezTo>
                    <a:pt x="4200" y="8471"/>
                    <a:pt x="4800" y="10588"/>
                    <a:pt x="6300" y="11012"/>
                  </a:cubicBezTo>
                  <a:cubicBezTo>
                    <a:pt x="7800" y="11435"/>
                    <a:pt x="10200" y="10165"/>
                    <a:pt x="12600" y="8894"/>
                  </a:cubicBezTo>
                  <a:cubicBezTo>
                    <a:pt x="15000" y="7624"/>
                    <a:pt x="17400" y="6353"/>
                    <a:pt x="18900" y="6777"/>
                  </a:cubicBezTo>
                  <a:cubicBezTo>
                    <a:pt x="20400" y="7200"/>
                    <a:pt x="21000" y="9318"/>
                    <a:pt x="21300" y="12071"/>
                  </a:cubicBezTo>
                  <a:cubicBezTo>
                    <a:pt x="21600" y="14824"/>
                    <a:pt x="21600" y="1821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9967331" y="8300285"/>
              <a:ext cx="166004" cy="362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242" extrusionOk="0">
                  <a:moveTo>
                    <a:pt x="0" y="1692"/>
                  </a:moveTo>
                  <a:cubicBezTo>
                    <a:pt x="415" y="727"/>
                    <a:pt x="831" y="-237"/>
                    <a:pt x="1662" y="52"/>
                  </a:cubicBezTo>
                  <a:cubicBezTo>
                    <a:pt x="2492" y="342"/>
                    <a:pt x="3738" y="1884"/>
                    <a:pt x="4569" y="4777"/>
                  </a:cubicBezTo>
                  <a:cubicBezTo>
                    <a:pt x="5400" y="7670"/>
                    <a:pt x="5815" y="11913"/>
                    <a:pt x="5815" y="14517"/>
                  </a:cubicBezTo>
                  <a:cubicBezTo>
                    <a:pt x="5815" y="17120"/>
                    <a:pt x="5400" y="18084"/>
                    <a:pt x="5192" y="18084"/>
                  </a:cubicBezTo>
                  <a:cubicBezTo>
                    <a:pt x="4985" y="18084"/>
                    <a:pt x="4985" y="17120"/>
                    <a:pt x="5608" y="16252"/>
                  </a:cubicBezTo>
                  <a:cubicBezTo>
                    <a:pt x="6231" y="15384"/>
                    <a:pt x="7477" y="14613"/>
                    <a:pt x="8931" y="13938"/>
                  </a:cubicBezTo>
                  <a:cubicBezTo>
                    <a:pt x="10385" y="13263"/>
                    <a:pt x="12046" y="12684"/>
                    <a:pt x="13915" y="12395"/>
                  </a:cubicBezTo>
                  <a:cubicBezTo>
                    <a:pt x="15785" y="12106"/>
                    <a:pt x="17862" y="12106"/>
                    <a:pt x="19315" y="13167"/>
                  </a:cubicBezTo>
                  <a:cubicBezTo>
                    <a:pt x="20769" y="14227"/>
                    <a:pt x="21600" y="16349"/>
                    <a:pt x="20354" y="17892"/>
                  </a:cubicBezTo>
                  <a:cubicBezTo>
                    <a:pt x="19108" y="19434"/>
                    <a:pt x="15785" y="20399"/>
                    <a:pt x="13085" y="20881"/>
                  </a:cubicBezTo>
                  <a:cubicBezTo>
                    <a:pt x="10385" y="21363"/>
                    <a:pt x="8308" y="21363"/>
                    <a:pt x="6646" y="20881"/>
                  </a:cubicBezTo>
                  <a:cubicBezTo>
                    <a:pt x="4985" y="20399"/>
                    <a:pt x="3738" y="19434"/>
                    <a:pt x="2492" y="18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10352209" y="8595589"/>
              <a:ext cx="157900" cy="17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2000"/>
                    <a:pt x="1800" y="4000"/>
                    <a:pt x="2475" y="6000"/>
                  </a:cubicBezTo>
                  <a:cubicBezTo>
                    <a:pt x="3150" y="8000"/>
                    <a:pt x="3600" y="10000"/>
                    <a:pt x="4950" y="10000"/>
                  </a:cubicBezTo>
                  <a:cubicBezTo>
                    <a:pt x="6300" y="10000"/>
                    <a:pt x="8550" y="8000"/>
                    <a:pt x="10575" y="6400"/>
                  </a:cubicBezTo>
                  <a:cubicBezTo>
                    <a:pt x="12600" y="4800"/>
                    <a:pt x="14400" y="3600"/>
                    <a:pt x="15975" y="3800"/>
                  </a:cubicBezTo>
                  <a:cubicBezTo>
                    <a:pt x="17550" y="4000"/>
                    <a:pt x="18900" y="5600"/>
                    <a:pt x="19800" y="8800"/>
                  </a:cubicBezTo>
                  <a:cubicBezTo>
                    <a:pt x="20700" y="12000"/>
                    <a:pt x="2115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9799565" y="8141632"/>
              <a:ext cx="383062" cy="9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75" extrusionOk="0">
                  <a:moveTo>
                    <a:pt x="0" y="16200"/>
                  </a:moveTo>
                  <a:cubicBezTo>
                    <a:pt x="5858" y="16971"/>
                    <a:pt x="11715" y="17743"/>
                    <a:pt x="15468" y="18900"/>
                  </a:cubicBezTo>
                  <a:cubicBezTo>
                    <a:pt x="19220" y="20057"/>
                    <a:pt x="20868" y="21600"/>
                    <a:pt x="21234" y="21214"/>
                  </a:cubicBezTo>
                  <a:cubicBezTo>
                    <a:pt x="21600" y="20829"/>
                    <a:pt x="20685" y="18514"/>
                    <a:pt x="19586" y="14657"/>
                  </a:cubicBezTo>
                  <a:cubicBezTo>
                    <a:pt x="18488" y="10800"/>
                    <a:pt x="17207" y="5400"/>
                    <a:pt x="159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10944327" y="8452057"/>
              <a:ext cx="266455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6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10954197" y="8565984"/>
              <a:ext cx="256585" cy="1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11558850" y="8435802"/>
              <a:ext cx="226197" cy="236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236" extrusionOk="0">
                  <a:moveTo>
                    <a:pt x="11784" y="1945"/>
                  </a:moveTo>
                  <a:cubicBezTo>
                    <a:pt x="10550" y="1058"/>
                    <a:pt x="9316" y="170"/>
                    <a:pt x="7927" y="22"/>
                  </a:cubicBezTo>
                  <a:cubicBezTo>
                    <a:pt x="6539" y="-126"/>
                    <a:pt x="4996" y="466"/>
                    <a:pt x="3453" y="1945"/>
                  </a:cubicBezTo>
                  <a:cubicBezTo>
                    <a:pt x="1910" y="3425"/>
                    <a:pt x="367" y="5792"/>
                    <a:pt x="59" y="8603"/>
                  </a:cubicBezTo>
                  <a:cubicBezTo>
                    <a:pt x="-250" y="11414"/>
                    <a:pt x="676" y="14669"/>
                    <a:pt x="2527" y="17036"/>
                  </a:cubicBezTo>
                  <a:cubicBezTo>
                    <a:pt x="4379" y="19403"/>
                    <a:pt x="7156" y="20882"/>
                    <a:pt x="10087" y="21178"/>
                  </a:cubicBezTo>
                  <a:cubicBezTo>
                    <a:pt x="13019" y="21474"/>
                    <a:pt x="16104" y="20586"/>
                    <a:pt x="18110" y="19551"/>
                  </a:cubicBezTo>
                  <a:cubicBezTo>
                    <a:pt x="20116" y="18515"/>
                    <a:pt x="21041" y="17332"/>
                    <a:pt x="21196" y="15408"/>
                  </a:cubicBezTo>
                  <a:cubicBezTo>
                    <a:pt x="21350" y="13485"/>
                    <a:pt x="20733" y="10822"/>
                    <a:pt x="18573" y="8751"/>
                  </a:cubicBezTo>
                  <a:cubicBezTo>
                    <a:pt x="16413" y="6680"/>
                    <a:pt x="12710" y="5200"/>
                    <a:pt x="9007" y="3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2486898" y="8378481"/>
              <a:ext cx="246717" cy="15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0"/>
                  </a:moveTo>
                  <a:cubicBezTo>
                    <a:pt x="4032" y="3600"/>
                    <a:pt x="8064" y="7200"/>
                    <a:pt x="11088" y="10350"/>
                  </a:cubicBezTo>
                  <a:cubicBezTo>
                    <a:pt x="14112" y="13500"/>
                    <a:pt x="16128" y="16200"/>
                    <a:pt x="17712" y="18225"/>
                  </a:cubicBezTo>
                  <a:cubicBezTo>
                    <a:pt x="19296" y="20250"/>
                    <a:pt x="20448" y="21600"/>
                    <a:pt x="21024" y="21150"/>
                  </a:cubicBezTo>
                  <a:cubicBezTo>
                    <a:pt x="21600" y="20700"/>
                    <a:pt x="21600" y="1845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2536241" y="8427823"/>
              <a:ext cx="236849" cy="1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2618"/>
                    <a:pt x="14400" y="5236"/>
                    <a:pt x="10800" y="8836"/>
                  </a:cubicBezTo>
                  <a:cubicBezTo>
                    <a:pt x="7200" y="12436"/>
                    <a:pt x="3600" y="170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2585585" y="8368611"/>
              <a:ext cx="78950" cy="21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3000068" y="8447560"/>
              <a:ext cx="167768" cy="157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2930987" y="8496903"/>
              <a:ext cx="217111" cy="8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09" y="4800"/>
                    <a:pt x="9818" y="9600"/>
                    <a:pt x="6218" y="13200"/>
                  </a:cubicBezTo>
                  <a:cubicBezTo>
                    <a:pt x="2618" y="16800"/>
                    <a:pt x="1309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3049411" y="8417954"/>
              <a:ext cx="49345" cy="22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3266521" y="8368611"/>
              <a:ext cx="97405" cy="355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0" y="0"/>
                  </a:moveTo>
                  <a:cubicBezTo>
                    <a:pt x="5400" y="200"/>
                    <a:pt x="10800" y="400"/>
                    <a:pt x="14850" y="2100"/>
                  </a:cubicBezTo>
                  <a:cubicBezTo>
                    <a:pt x="18900" y="3800"/>
                    <a:pt x="21600" y="7000"/>
                    <a:pt x="18900" y="10500"/>
                  </a:cubicBezTo>
                  <a:cubicBezTo>
                    <a:pt x="16200" y="14000"/>
                    <a:pt x="8100" y="17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2383195" y="8378481"/>
              <a:ext cx="153048" cy="355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7595" y="0"/>
                  </a:moveTo>
                  <a:cubicBezTo>
                    <a:pt x="3918" y="1600"/>
                    <a:pt x="242" y="3200"/>
                    <a:pt x="12" y="6200"/>
                  </a:cubicBezTo>
                  <a:cubicBezTo>
                    <a:pt x="-218" y="9200"/>
                    <a:pt x="2999" y="13600"/>
                    <a:pt x="7135" y="16400"/>
                  </a:cubicBezTo>
                  <a:cubicBezTo>
                    <a:pt x="11271" y="19200"/>
                    <a:pt x="16327" y="20400"/>
                    <a:pt x="2138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788</Words>
  <Application>Microsoft Macintosh PowerPoint</Application>
  <PresentationFormat>Custom</PresentationFormat>
  <Paragraphs>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4</cp:revision>
  <dcterms:modified xsi:type="dcterms:W3CDTF">2021-10-26T06:36:49Z</dcterms:modified>
</cp:coreProperties>
</file>